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1"/>
            <a:ext cx="10464800" cy="60977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41.png"/><Relationship Id="rId16" Type="http://schemas.openxmlformats.org/officeDocument/2006/relationships/image" Target="../media/image42.png"/><Relationship Id="rId17" Type="http://schemas.openxmlformats.org/officeDocument/2006/relationships/image" Target="../media/image4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Relationship Id="rId9" Type="http://schemas.openxmlformats.org/officeDocument/2006/relationships/image" Target="../media/image51.png"/><Relationship Id="rId10" Type="http://schemas.openxmlformats.org/officeDocument/2006/relationships/image" Target="../media/image52.png"/><Relationship Id="rId11" Type="http://schemas.openxmlformats.org/officeDocument/2006/relationships/image" Target="../media/image53.png"/><Relationship Id="rId12" Type="http://schemas.openxmlformats.org/officeDocument/2006/relationships/image" Target="../media/image5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Drawing"/>
          <p:cNvGrpSpPr/>
          <p:nvPr/>
        </p:nvGrpSpPr>
        <p:grpSpPr>
          <a:xfrm>
            <a:off x="743738" y="173403"/>
            <a:ext cx="12361445" cy="9027121"/>
            <a:chOff x="-31750" y="0"/>
            <a:chExt cx="12361443" cy="9027120"/>
          </a:xfrm>
        </p:grpSpPr>
        <p:sp>
          <p:nvSpPr>
            <p:cNvPr id="119" name="Line"/>
            <p:cNvSpPr/>
            <p:nvPr/>
          </p:nvSpPr>
          <p:spPr>
            <a:xfrm>
              <a:off x="102016" y="157409"/>
              <a:ext cx="265180" cy="488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061" fill="norm" stroke="1" extrusionOk="0">
                  <a:moveTo>
                    <a:pt x="2805" y="4910"/>
                  </a:moveTo>
                  <a:cubicBezTo>
                    <a:pt x="2188" y="7665"/>
                    <a:pt x="1571" y="10420"/>
                    <a:pt x="1159" y="13010"/>
                  </a:cubicBezTo>
                  <a:cubicBezTo>
                    <a:pt x="748" y="15600"/>
                    <a:pt x="542" y="18024"/>
                    <a:pt x="439" y="19512"/>
                  </a:cubicBezTo>
                  <a:cubicBezTo>
                    <a:pt x="336" y="21000"/>
                    <a:pt x="336" y="21551"/>
                    <a:pt x="234" y="20504"/>
                  </a:cubicBezTo>
                  <a:cubicBezTo>
                    <a:pt x="131" y="19457"/>
                    <a:pt x="-75" y="16812"/>
                    <a:pt x="28" y="13561"/>
                  </a:cubicBezTo>
                  <a:cubicBezTo>
                    <a:pt x="131" y="10310"/>
                    <a:pt x="542" y="6453"/>
                    <a:pt x="954" y="4194"/>
                  </a:cubicBezTo>
                  <a:cubicBezTo>
                    <a:pt x="1365" y="1935"/>
                    <a:pt x="1776" y="1273"/>
                    <a:pt x="2496" y="778"/>
                  </a:cubicBezTo>
                  <a:cubicBezTo>
                    <a:pt x="3216" y="282"/>
                    <a:pt x="4245" y="-49"/>
                    <a:pt x="5788" y="6"/>
                  </a:cubicBezTo>
                  <a:cubicBezTo>
                    <a:pt x="7331" y="61"/>
                    <a:pt x="9388" y="502"/>
                    <a:pt x="11548" y="1494"/>
                  </a:cubicBezTo>
                  <a:cubicBezTo>
                    <a:pt x="13708" y="2486"/>
                    <a:pt x="15971" y="4029"/>
                    <a:pt x="17822" y="6398"/>
                  </a:cubicBezTo>
                  <a:cubicBezTo>
                    <a:pt x="19674" y="8767"/>
                    <a:pt x="21114" y="11963"/>
                    <a:pt x="21319" y="14443"/>
                  </a:cubicBezTo>
                  <a:cubicBezTo>
                    <a:pt x="21525" y="16922"/>
                    <a:pt x="20496" y="18686"/>
                    <a:pt x="18954" y="19733"/>
                  </a:cubicBezTo>
                  <a:cubicBezTo>
                    <a:pt x="17411" y="20780"/>
                    <a:pt x="15354" y="21110"/>
                    <a:pt x="12371" y="21055"/>
                  </a:cubicBezTo>
                  <a:cubicBezTo>
                    <a:pt x="9388" y="21000"/>
                    <a:pt x="5479" y="20559"/>
                    <a:pt x="1571" y="20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" name="Line"/>
            <p:cNvSpPr/>
            <p:nvPr/>
          </p:nvSpPr>
          <p:spPr>
            <a:xfrm>
              <a:off x="558541" y="248272"/>
              <a:ext cx="23002" cy="364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0"/>
                  </a:moveTo>
                  <a:cubicBezTo>
                    <a:pt x="2400" y="4916"/>
                    <a:pt x="4800" y="9832"/>
                    <a:pt x="6000" y="12662"/>
                  </a:cubicBezTo>
                  <a:cubicBezTo>
                    <a:pt x="7200" y="15492"/>
                    <a:pt x="7200" y="16237"/>
                    <a:pt x="7200" y="17503"/>
                  </a:cubicBezTo>
                  <a:cubicBezTo>
                    <a:pt x="7200" y="18770"/>
                    <a:pt x="7200" y="20557"/>
                    <a:pt x="9600" y="21079"/>
                  </a:cubicBezTo>
                  <a:cubicBezTo>
                    <a:pt x="12000" y="21600"/>
                    <a:pt x="16800" y="20855"/>
                    <a:pt x="21600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" name="Line"/>
            <p:cNvSpPr/>
            <p:nvPr/>
          </p:nvSpPr>
          <p:spPr>
            <a:xfrm>
              <a:off x="535541" y="261050"/>
              <a:ext cx="176338" cy="324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5965" y="1701"/>
                  </a:moveTo>
                  <a:cubicBezTo>
                    <a:pt x="16591" y="850"/>
                    <a:pt x="17217" y="0"/>
                    <a:pt x="17374" y="0"/>
                  </a:cubicBezTo>
                  <a:cubicBezTo>
                    <a:pt x="17530" y="0"/>
                    <a:pt x="17217" y="850"/>
                    <a:pt x="14557" y="2551"/>
                  </a:cubicBezTo>
                  <a:cubicBezTo>
                    <a:pt x="11896" y="4252"/>
                    <a:pt x="6887" y="6803"/>
                    <a:pt x="3913" y="8419"/>
                  </a:cubicBezTo>
                  <a:cubicBezTo>
                    <a:pt x="939" y="10035"/>
                    <a:pt x="0" y="10715"/>
                    <a:pt x="0" y="11395"/>
                  </a:cubicBezTo>
                  <a:cubicBezTo>
                    <a:pt x="0" y="12076"/>
                    <a:pt x="939" y="12756"/>
                    <a:pt x="3600" y="13776"/>
                  </a:cubicBezTo>
                  <a:cubicBezTo>
                    <a:pt x="6261" y="14797"/>
                    <a:pt x="10643" y="16157"/>
                    <a:pt x="13930" y="17518"/>
                  </a:cubicBezTo>
                  <a:cubicBezTo>
                    <a:pt x="17217" y="18879"/>
                    <a:pt x="19409" y="202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" name="Line"/>
            <p:cNvSpPr/>
            <p:nvPr/>
          </p:nvSpPr>
          <p:spPr>
            <a:xfrm>
              <a:off x="835575" y="171604"/>
              <a:ext cx="305647" cy="341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382" fill="norm" stroke="1" extrusionOk="0">
                  <a:moveTo>
                    <a:pt x="1008" y="7200"/>
                  </a:moveTo>
                  <a:cubicBezTo>
                    <a:pt x="648" y="6400"/>
                    <a:pt x="288" y="5600"/>
                    <a:pt x="108" y="5600"/>
                  </a:cubicBezTo>
                  <a:cubicBezTo>
                    <a:pt x="-72" y="5600"/>
                    <a:pt x="-72" y="6400"/>
                    <a:pt x="468" y="8800"/>
                  </a:cubicBezTo>
                  <a:cubicBezTo>
                    <a:pt x="1008" y="11200"/>
                    <a:pt x="2088" y="15200"/>
                    <a:pt x="2898" y="17520"/>
                  </a:cubicBezTo>
                  <a:cubicBezTo>
                    <a:pt x="3708" y="19840"/>
                    <a:pt x="4248" y="20480"/>
                    <a:pt x="4788" y="20480"/>
                  </a:cubicBezTo>
                  <a:cubicBezTo>
                    <a:pt x="5328" y="20480"/>
                    <a:pt x="5868" y="19840"/>
                    <a:pt x="6318" y="19120"/>
                  </a:cubicBezTo>
                  <a:cubicBezTo>
                    <a:pt x="6768" y="18400"/>
                    <a:pt x="7128" y="17600"/>
                    <a:pt x="7668" y="17440"/>
                  </a:cubicBezTo>
                  <a:cubicBezTo>
                    <a:pt x="8208" y="17280"/>
                    <a:pt x="8928" y="17760"/>
                    <a:pt x="9468" y="18400"/>
                  </a:cubicBezTo>
                  <a:cubicBezTo>
                    <a:pt x="10008" y="19040"/>
                    <a:pt x="10368" y="19840"/>
                    <a:pt x="10908" y="20480"/>
                  </a:cubicBezTo>
                  <a:cubicBezTo>
                    <a:pt x="11448" y="21120"/>
                    <a:pt x="12168" y="21600"/>
                    <a:pt x="13248" y="21280"/>
                  </a:cubicBezTo>
                  <a:cubicBezTo>
                    <a:pt x="14328" y="20960"/>
                    <a:pt x="15768" y="19840"/>
                    <a:pt x="17028" y="17120"/>
                  </a:cubicBezTo>
                  <a:cubicBezTo>
                    <a:pt x="18288" y="14400"/>
                    <a:pt x="19368" y="10080"/>
                    <a:pt x="20088" y="6960"/>
                  </a:cubicBezTo>
                  <a:cubicBezTo>
                    <a:pt x="20808" y="3840"/>
                    <a:pt x="21168" y="1920"/>
                    <a:pt x="2152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" name="Line"/>
            <p:cNvSpPr/>
            <p:nvPr/>
          </p:nvSpPr>
          <p:spPr>
            <a:xfrm>
              <a:off x="1857889" y="353916"/>
              <a:ext cx="234021" cy="24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006" fill="norm" stroke="1" extrusionOk="0">
                  <a:moveTo>
                    <a:pt x="18481" y="4072"/>
                  </a:moveTo>
                  <a:cubicBezTo>
                    <a:pt x="18713" y="2544"/>
                    <a:pt x="18945" y="1017"/>
                    <a:pt x="18481" y="363"/>
                  </a:cubicBezTo>
                  <a:cubicBezTo>
                    <a:pt x="18016" y="-292"/>
                    <a:pt x="16855" y="-74"/>
                    <a:pt x="14649" y="1126"/>
                  </a:cubicBezTo>
                  <a:cubicBezTo>
                    <a:pt x="12442" y="2326"/>
                    <a:pt x="9191" y="4508"/>
                    <a:pt x="6520" y="7344"/>
                  </a:cubicBezTo>
                  <a:cubicBezTo>
                    <a:pt x="3849" y="10181"/>
                    <a:pt x="1758" y="13672"/>
                    <a:pt x="713" y="15963"/>
                  </a:cubicBezTo>
                  <a:cubicBezTo>
                    <a:pt x="-332" y="18253"/>
                    <a:pt x="-332" y="19344"/>
                    <a:pt x="1410" y="20108"/>
                  </a:cubicBezTo>
                  <a:cubicBezTo>
                    <a:pt x="3152" y="20872"/>
                    <a:pt x="6636" y="21308"/>
                    <a:pt x="10236" y="20763"/>
                  </a:cubicBezTo>
                  <a:cubicBezTo>
                    <a:pt x="13836" y="20217"/>
                    <a:pt x="17552" y="18690"/>
                    <a:pt x="21268" y="17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" name="Line"/>
            <p:cNvSpPr/>
            <p:nvPr/>
          </p:nvSpPr>
          <p:spPr>
            <a:xfrm>
              <a:off x="2126824" y="383847"/>
              <a:ext cx="140004" cy="216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080" fill="norm" stroke="1" extrusionOk="0">
                  <a:moveTo>
                    <a:pt x="17560" y="3215"/>
                  </a:moveTo>
                  <a:cubicBezTo>
                    <a:pt x="16423" y="1973"/>
                    <a:pt x="15286" y="732"/>
                    <a:pt x="13770" y="236"/>
                  </a:cubicBezTo>
                  <a:cubicBezTo>
                    <a:pt x="12254" y="-261"/>
                    <a:pt x="10360" y="-13"/>
                    <a:pt x="8465" y="1353"/>
                  </a:cubicBezTo>
                  <a:cubicBezTo>
                    <a:pt x="6570" y="2718"/>
                    <a:pt x="4675" y="5201"/>
                    <a:pt x="3160" y="8180"/>
                  </a:cubicBezTo>
                  <a:cubicBezTo>
                    <a:pt x="1644" y="11160"/>
                    <a:pt x="507" y="14636"/>
                    <a:pt x="128" y="16994"/>
                  </a:cubicBezTo>
                  <a:cubicBezTo>
                    <a:pt x="-251" y="19353"/>
                    <a:pt x="128" y="20594"/>
                    <a:pt x="2402" y="20967"/>
                  </a:cubicBezTo>
                  <a:cubicBezTo>
                    <a:pt x="4675" y="21339"/>
                    <a:pt x="8844" y="20842"/>
                    <a:pt x="12444" y="18732"/>
                  </a:cubicBezTo>
                  <a:cubicBezTo>
                    <a:pt x="16044" y="16622"/>
                    <a:pt x="19075" y="12898"/>
                    <a:pt x="20212" y="10415"/>
                  </a:cubicBezTo>
                  <a:cubicBezTo>
                    <a:pt x="21349" y="7932"/>
                    <a:pt x="20591" y="6691"/>
                    <a:pt x="19075" y="5946"/>
                  </a:cubicBezTo>
                  <a:cubicBezTo>
                    <a:pt x="17560" y="5201"/>
                    <a:pt x="15286" y="4953"/>
                    <a:pt x="13960" y="4829"/>
                  </a:cubicBezTo>
                  <a:cubicBezTo>
                    <a:pt x="12633" y="4705"/>
                    <a:pt x="12254" y="4705"/>
                    <a:pt x="11875" y="47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" name="Line"/>
            <p:cNvSpPr/>
            <p:nvPr/>
          </p:nvSpPr>
          <p:spPr>
            <a:xfrm>
              <a:off x="2334692" y="363897"/>
              <a:ext cx="163561" cy="230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1350" y="1351"/>
                  </a:moveTo>
                  <a:cubicBezTo>
                    <a:pt x="1350" y="7221"/>
                    <a:pt x="1350" y="13091"/>
                    <a:pt x="1350" y="16612"/>
                  </a:cubicBezTo>
                  <a:cubicBezTo>
                    <a:pt x="1350" y="20134"/>
                    <a:pt x="1350" y="21308"/>
                    <a:pt x="1013" y="21191"/>
                  </a:cubicBezTo>
                  <a:cubicBezTo>
                    <a:pt x="675" y="21073"/>
                    <a:pt x="0" y="19665"/>
                    <a:pt x="0" y="16612"/>
                  </a:cubicBezTo>
                  <a:cubicBezTo>
                    <a:pt x="0" y="13560"/>
                    <a:pt x="675" y="8865"/>
                    <a:pt x="2194" y="5578"/>
                  </a:cubicBezTo>
                  <a:cubicBezTo>
                    <a:pt x="3713" y="2291"/>
                    <a:pt x="6075" y="412"/>
                    <a:pt x="9113" y="60"/>
                  </a:cubicBezTo>
                  <a:cubicBezTo>
                    <a:pt x="12150" y="-292"/>
                    <a:pt x="15863" y="882"/>
                    <a:pt x="18056" y="4051"/>
                  </a:cubicBezTo>
                  <a:cubicBezTo>
                    <a:pt x="20250" y="7221"/>
                    <a:pt x="20925" y="12386"/>
                    <a:pt x="21600" y="17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" name="Line"/>
            <p:cNvSpPr/>
            <p:nvPr/>
          </p:nvSpPr>
          <p:spPr>
            <a:xfrm>
              <a:off x="2582592" y="104695"/>
              <a:ext cx="276002" cy="471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11" fill="norm" stroke="1" extrusionOk="0">
                  <a:moveTo>
                    <a:pt x="13673" y="5131"/>
                  </a:moveTo>
                  <a:cubicBezTo>
                    <a:pt x="13871" y="3853"/>
                    <a:pt x="14069" y="2576"/>
                    <a:pt x="14168" y="1647"/>
                  </a:cubicBezTo>
                  <a:cubicBezTo>
                    <a:pt x="14267" y="718"/>
                    <a:pt x="14267" y="137"/>
                    <a:pt x="13871" y="21"/>
                  </a:cubicBezTo>
                  <a:cubicBezTo>
                    <a:pt x="13474" y="-95"/>
                    <a:pt x="12682" y="253"/>
                    <a:pt x="11592" y="1473"/>
                  </a:cubicBezTo>
                  <a:cubicBezTo>
                    <a:pt x="10502" y="2692"/>
                    <a:pt x="9115" y="4782"/>
                    <a:pt x="8223" y="7337"/>
                  </a:cubicBezTo>
                  <a:cubicBezTo>
                    <a:pt x="7331" y="9892"/>
                    <a:pt x="6935" y="12911"/>
                    <a:pt x="6836" y="15118"/>
                  </a:cubicBezTo>
                  <a:cubicBezTo>
                    <a:pt x="6737" y="17324"/>
                    <a:pt x="6935" y="18718"/>
                    <a:pt x="7034" y="19705"/>
                  </a:cubicBezTo>
                  <a:cubicBezTo>
                    <a:pt x="7133" y="20692"/>
                    <a:pt x="7133" y="21273"/>
                    <a:pt x="6638" y="21389"/>
                  </a:cubicBezTo>
                  <a:cubicBezTo>
                    <a:pt x="6142" y="21505"/>
                    <a:pt x="5151" y="21157"/>
                    <a:pt x="4062" y="20518"/>
                  </a:cubicBezTo>
                  <a:cubicBezTo>
                    <a:pt x="2972" y="19879"/>
                    <a:pt x="1783" y="18950"/>
                    <a:pt x="990" y="18137"/>
                  </a:cubicBezTo>
                  <a:cubicBezTo>
                    <a:pt x="197" y="17324"/>
                    <a:pt x="-199" y="16628"/>
                    <a:pt x="98" y="16047"/>
                  </a:cubicBezTo>
                  <a:cubicBezTo>
                    <a:pt x="395" y="15466"/>
                    <a:pt x="1386" y="15002"/>
                    <a:pt x="3665" y="14595"/>
                  </a:cubicBezTo>
                  <a:cubicBezTo>
                    <a:pt x="5944" y="14189"/>
                    <a:pt x="9511" y="13840"/>
                    <a:pt x="12186" y="13840"/>
                  </a:cubicBezTo>
                  <a:cubicBezTo>
                    <a:pt x="14862" y="13840"/>
                    <a:pt x="16645" y="14189"/>
                    <a:pt x="17636" y="14653"/>
                  </a:cubicBezTo>
                  <a:cubicBezTo>
                    <a:pt x="18627" y="15118"/>
                    <a:pt x="18825" y="15699"/>
                    <a:pt x="18825" y="16279"/>
                  </a:cubicBezTo>
                  <a:cubicBezTo>
                    <a:pt x="18825" y="16860"/>
                    <a:pt x="18627" y="17440"/>
                    <a:pt x="18627" y="18079"/>
                  </a:cubicBezTo>
                  <a:cubicBezTo>
                    <a:pt x="18627" y="18718"/>
                    <a:pt x="18825" y="19415"/>
                    <a:pt x="19122" y="19473"/>
                  </a:cubicBezTo>
                  <a:cubicBezTo>
                    <a:pt x="19419" y="19531"/>
                    <a:pt x="19816" y="18950"/>
                    <a:pt x="20212" y="17324"/>
                  </a:cubicBezTo>
                  <a:cubicBezTo>
                    <a:pt x="20608" y="15699"/>
                    <a:pt x="21005" y="13028"/>
                    <a:pt x="21401" y="10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" name="Line"/>
            <p:cNvSpPr/>
            <p:nvPr/>
          </p:nvSpPr>
          <p:spPr>
            <a:xfrm>
              <a:off x="2962415" y="134768"/>
              <a:ext cx="164519" cy="417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251" fill="norm" stroke="1" extrusionOk="0">
                  <a:moveTo>
                    <a:pt x="17404" y="14758"/>
                  </a:moveTo>
                  <a:cubicBezTo>
                    <a:pt x="17072" y="14107"/>
                    <a:pt x="16740" y="13457"/>
                    <a:pt x="15577" y="13001"/>
                  </a:cubicBezTo>
                  <a:cubicBezTo>
                    <a:pt x="14414" y="12546"/>
                    <a:pt x="12420" y="12286"/>
                    <a:pt x="10094" y="12806"/>
                  </a:cubicBezTo>
                  <a:cubicBezTo>
                    <a:pt x="7767" y="13327"/>
                    <a:pt x="5109" y="14628"/>
                    <a:pt x="3281" y="15799"/>
                  </a:cubicBezTo>
                  <a:cubicBezTo>
                    <a:pt x="1454" y="16970"/>
                    <a:pt x="457" y="18011"/>
                    <a:pt x="124" y="18922"/>
                  </a:cubicBezTo>
                  <a:cubicBezTo>
                    <a:pt x="-208" y="19833"/>
                    <a:pt x="124" y="20613"/>
                    <a:pt x="1121" y="21004"/>
                  </a:cubicBezTo>
                  <a:cubicBezTo>
                    <a:pt x="2118" y="21394"/>
                    <a:pt x="3780" y="21394"/>
                    <a:pt x="6272" y="20483"/>
                  </a:cubicBezTo>
                  <a:cubicBezTo>
                    <a:pt x="8764" y="19572"/>
                    <a:pt x="12087" y="17751"/>
                    <a:pt x="14414" y="15083"/>
                  </a:cubicBezTo>
                  <a:cubicBezTo>
                    <a:pt x="16740" y="12416"/>
                    <a:pt x="18069" y="8902"/>
                    <a:pt x="18900" y="6690"/>
                  </a:cubicBezTo>
                  <a:cubicBezTo>
                    <a:pt x="19730" y="4478"/>
                    <a:pt x="20063" y="3567"/>
                    <a:pt x="20229" y="2527"/>
                  </a:cubicBezTo>
                  <a:cubicBezTo>
                    <a:pt x="20395" y="1486"/>
                    <a:pt x="20395" y="314"/>
                    <a:pt x="19897" y="54"/>
                  </a:cubicBezTo>
                  <a:cubicBezTo>
                    <a:pt x="19398" y="-206"/>
                    <a:pt x="18401" y="445"/>
                    <a:pt x="17404" y="2722"/>
                  </a:cubicBezTo>
                  <a:cubicBezTo>
                    <a:pt x="16407" y="4999"/>
                    <a:pt x="15410" y="8902"/>
                    <a:pt x="16075" y="11960"/>
                  </a:cubicBezTo>
                  <a:cubicBezTo>
                    <a:pt x="16740" y="15018"/>
                    <a:pt x="19066" y="17230"/>
                    <a:pt x="21392" y="19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" name="Line"/>
            <p:cNvSpPr/>
            <p:nvPr/>
          </p:nvSpPr>
          <p:spPr>
            <a:xfrm>
              <a:off x="3243990" y="342983"/>
              <a:ext cx="158950" cy="152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0807" fill="norm" stroke="1" extrusionOk="0">
                  <a:moveTo>
                    <a:pt x="1781" y="9037"/>
                  </a:moveTo>
                  <a:cubicBezTo>
                    <a:pt x="753" y="10431"/>
                    <a:pt x="-276" y="11825"/>
                    <a:pt x="67" y="12870"/>
                  </a:cubicBezTo>
                  <a:cubicBezTo>
                    <a:pt x="410" y="13915"/>
                    <a:pt x="2124" y="14612"/>
                    <a:pt x="4181" y="14437"/>
                  </a:cubicBezTo>
                  <a:cubicBezTo>
                    <a:pt x="6238" y="14263"/>
                    <a:pt x="8638" y="13218"/>
                    <a:pt x="10353" y="11999"/>
                  </a:cubicBezTo>
                  <a:cubicBezTo>
                    <a:pt x="12067" y="10779"/>
                    <a:pt x="13095" y="9386"/>
                    <a:pt x="13610" y="7296"/>
                  </a:cubicBezTo>
                  <a:cubicBezTo>
                    <a:pt x="14124" y="5205"/>
                    <a:pt x="14124" y="2418"/>
                    <a:pt x="13095" y="1025"/>
                  </a:cubicBezTo>
                  <a:cubicBezTo>
                    <a:pt x="12067" y="-369"/>
                    <a:pt x="10010" y="-369"/>
                    <a:pt x="7953" y="1199"/>
                  </a:cubicBezTo>
                  <a:cubicBezTo>
                    <a:pt x="5895" y="2766"/>
                    <a:pt x="3838" y="5902"/>
                    <a:pt x="3667" y="9560"/>
                  </a:cubicBezTo>
                  <a:cubicBezTo>
                    <a:pt x="3495" y="13218"/>
                    <a:pt x="5210" y="17399"/>
                    <a:pt x="8467" y="19315"/>
                  </a:cubicBezTo>
                  <a:cubicBezTo>
                    <a:pt x="11724" y="21231"/>
                    <a:pt x="16524" y="20883"/>
                    <a:pt x="21324" y="20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>
              <a:off x="3434120" y="343891"/>
              <a:ext cx="137490" cy="172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157" fill="norm" stroke="1" extrusionOk="0">
                  <a:moveTo>
                    <a:pt x="7120" y="4253"/>
                  </a:moveTo>
                  <a:cubicBezTo>
                    <a:pt x="5120" y="4879"/>
                    <a:pt x="3120" y="5505"/>
                    <a:pt x="1920" y="7540"/>
                  </a:cubicBezTo>
                  <a:cubicBezTo>
                    <a:pt x="720" y="9574"/>
                    <a:pt x="320" y="13018"/>
                    <a:pt x="120" y="15835"/>
                  </a:cubicBezTo>
                  <a:cubicBezTo>
                    <a:pt x="-80" y="18653"/>
                    <a:pt x="-80" y="20844"/>
                    <a:pt x="520" y="21000"/>
                  </a:cubicBezTo>
                  <a:cubicBezTo>
                    <a:pt x="1120" y="21157"/>
                    <a:pt x="2320" y="19279"/>
                    <a:pt x="4320" y="15679"/>
                  </a:cubicBezTo>
                  <a:cubicBezTo>
                    <a:pt x="6320" y="12079"/>
                    <a:pt x="9120" y="6757"/>
                    <a:pt x="11520" y="3627"/>
                  </a:cubicBezTo>
                  <a:cubicBezTo>
                    <a:pt x="13920" y="496"/>
                    <a:pt x="15920" y="-443"/>
                    <a:pt x="16920" y="183"/>
                  </a:cubicBezTo>
                  <a:cubicBezTo>
                    <a:pt x="17920" y="809"/>
                    <a:pt x="17920" y="3000"/>
                    <a:pt x="18520" y="6757"/>
                  </a:cubicBezTo>
                  <a:cubicBezTo>
                    <a:pt x="19120" y="10514"/>
                    <a:pt x="20320" y="15835"/>
                    <a:pt x="21520" y="21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705519" y="332608"/>
              <a:ext cx="333768" cy="187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385" fill="norm" stroke="1" extrusionOk="0">
                  <a:moveTo>
                    <a:pt x="6694" y="0"/>
                  </a:moveTo>
                  <a:cubicBezTo>
                    <a:pt x="5870" y="0"/>
                    <a:pt x="5045" y="0"/>
                    <a:pt x="4056" y="1314"/>
                  </a:cubicBezTo>
                  <a:cubicBezTo>
                    <a:pt x="3067" y="2627"/>
                    <a:pt x="1913" y="5254"/>
                    <a:pt x="1171" y="7881"/>
                  </a:cubicBezTo>
                  <a:cubicBezTo>
                    <a:pt x="429" y="10508"/>
                    <a:pt x="99" y="13135"/>
                    <a:pt x="16" y="15178"/>
                  </a:cubicBezTo>
                  <a:cubicBezTo>
                    <a:pt x="-66" y="17222"/>
                    <a:pt x="99" y="18681"/>
                    <a:pt x="1830" y="18681"/>
                  </a:cubicBezTo>
                  <a:cubicBezTo>
                    <a:pt x="3561" y="18681"/>
                    <a:pt x="6859" y="17222"/>
                    <a:pt x="9580" y="14741"/>
                  </a:cubicBezTo>
                  <a:cubicBezTo>
                    <a:pt x="12300" y="12259"/>
                    <a:pt x="14444" y="8757"/>
                    <a:pt x="15681" y="6276"/>
                  </a:cubicBezTo>
                  <a:cubicBezTo>
                    <a:pt x="16917" y="3795"/>
                    <a:pt x="17247" y="2335"/>
                    <a:pt x="17000" y="1897"/>
                  </a:cubicBezTo>
                  <a:cubicBezTo>
                    <a:pt x="16752" y="1459"/>
                    <a:pt x="15928" y="2043"/>
                    <a:pt x="14856" y="4232"/>
                  </a:cubicBezTo>
                  <a:cubicBezTo>
                    <a:pt x="13784" y="6422"/>
                    <a:pt x="12465" y="10216"/>
                    <a:pt x="11806" y="12843"/>
                  </a:cubicBezTo>
                  <a:cubicBezTo>
                    <a:pt x="11146" y="15470"/>
                    <a:pt x="11146" y="16930"/>
                    <a:pt x="12465" y="18243"/>
                  </a:cubicBezTo>
                  <a:cubicBezTo>
                    <a:pt x="13784" y="19557"/>
                    <a:pt x="16423" y="20724"/>
                    <a:pt x="18154" y="21162"/>
                  </a:cubicBezTo>
                  <a:cubicBezTo>
                    <a:pt x="19885" y="21600"/>
                    <a:pt x="20710" y="21308"/>
                    <a:pt x="21534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>
              <a:off x="4612822" y="111472"/>
              <a:ext cx="70480" cy="420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538" fill="norm" stroke="1" extrusionOk="0">
                  <a:moveTo>
                    <a:pt x="21275" y="1509"/>
                  </a:moveTo>
                  <a:cubicBezTo>
                    <a:pt x="15875" y="723"/>
                    <a:pt x="10475" y="-62"/>
                    <a:pt x="7389" y="3"/>
                  </a:cubicBezTo>
                  <a:cubicBezTo>
                    <a:pt x="4304" y="69"/>
                    <a:pt x="3532" y="985"/>
                    <a:pt x="2375" y="3407"/>
                  </a:cubicBezTo>
                  <a:cubicBezTo>
                    <a:pt x="1218" y="5829"/>
                    <a:pt x="-325" y="9756"/>
                    <a:pt x="61" y="13029"/>
                  </a:cubicBezTo>
                  <a:cubicBezTo>
                    <a:pt x="446" y="16302"/>
                    <a:pt x="2761" y="18920"/>
                    <a:pt x="5075" y="21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" name="Line"/>
            <p:cNvSpPr/>
            <p:nvPr/>
          </p:nvSpPr>
          <p:spPr>
            <a:xfrm>
              <a:off x="4684386" y="315508"/>
              <a:ext cx="182920" cy="189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0582" fill="norm" stroke="1" extrusionOk="0">
                  <a:moveTo>
                    <a:pt x="3473" y="7669"/>
                  </a:moveTo>
                  <a:cubicBezTo>
                    <a:pt x="2873" y="9053"/>
                    <a:pt x="2273" y="10438"/>
                    <a:pt x="1673" y="13069"/>
                  </a:cubicBezTo>
                  <a:cubicBezTo>
                    <a:pt x="1073" y="15700"/>
                    <a:pt x="473" y="19576"/>
                    <a:pt x="173" y="20407"/>
                  </a:cubicBezTo>
                  <a:cubicBezTo>
                    <a:pt x="-127" y="21238"/>
                    <a:pt x="-127" y="19023"/>
                    <a:pt x="923" y="15700"/>
                  </a:cubicBezTo>
                  <a:cubicBezTo>
                    <a:pt x="1973" y="12376"/>
                    <a:pt x="4073" y="7946"/>
                    <a:pt x="5573" y="5176"/>
                  </a:cubicBezTo>
                  <a:cubicBezTo>
                    <a:pt x="7073" y="2407"/>
                    <a:pt x="7973" y="1300"/>
                    <a:pt x="9173" y="607"/>
                  </a:cubicBezTo>
                  <a:cubicBezTo>
                    <a:pt x="10373" y="-85"/>
                    <a:pt x="11873" y="-362"/>
                    <a:pt x="13223" y="746"/>
                  </a:cubicBezTo>
                  <a:cubicBezTo>
                    <a:pt x="14573" y="1853"/>
                    <a:pt x="15773" y="4346"/>
                    <a:pt x="16223" y="7392"/>
                  </a:cubicBezTo>
                  <a:cubicBezTo>
                    <a:pt x="16673" y="10438"/>
                    <a:pt x="16373" y="14038"/>
                    <a:pt x="16823" y="15146"/>
                  </a:cubicBezTo>
                  <a:cubicBezTo>
                    <a:pt x="17273" y="16253"/>
                    <a:pt x="18473" y="14869"/>
                    <a:pt x="19373" y="13069"/>
                  </a:cubicBezTo>
                  <a:cubicBezTo>
                    <a:pt x="20273" y="11269"/>
                    <a:pt x="20873" y="9053"/>
                    <a:pt x="21473" y="68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" name="Line"/>
            <p:cNvSpPr/>
            <p:nvPr/>
          </p:nvSpPr>
          <p:spPr>
            <a:xfrm>
              <a:off x="4959917" y="116573"/>
              <a:ext cx="60726" cy="365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61" fill="norm" stroke="1" extrusionOk="0">
                  <a:moveTo>
                    <a:pt x="2485" y="1880"/>
                  </a:moveTo>
                  <a:cubicBezTo>
                    <a:pt x="6085" y="980"/>
                    <a:pt x="9685" y="80"/>
                    <a:pt x="11485" y="5"/>
                  </a:cubicBezTo>
                  <a:cubicBezTo>
                    <a:pt x="13285" y="-70"/>
                    <a:pt x="13285" y="680"/>
                    <a:pt x="11035" y="3755"/>
                  </a:cubicBezTo>
                  <a:cubicBezTo>
                    <a:pt x="8785" y="6830"/>
                    <a:pt x="4285" y="12230"/>
                    <a:pt x="2035" y="15305"/>
                  </a:cubicBezTo>
                  <a:cubicBezTo>
                    <a:pt x="-215" y="18380"/>
                    <a:pt x="-215" y="19130"/>
                    <a:pt x="235" y="19880"/>
                  </a:cubicBezTo>
                  <a:cubicBezTo>
                    <a:pt x="685" y="20630"/>
                    <a:pt x="1585" y="21380"/>
                    <a:pt x="5185" y="21455"/>
                  </a:cubicBezTo>
                  <a:cubicBezTo>
                    <a:pt x="8785" y="21530"/>
                    <a:pt x="15085" y="20930"/>
                    <a:pt x="21385" y="20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>
              <a:off x="4951640" y="265483"/>
              <a:ext cx="322009" cy="164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0" y="6734"/>
                  </a:moveTo>
                  <a:cubicBezTo>
                    <a:pt x="514" y="8064"/>
                    <a:pt x="1029" y="9393"/>
                    <a:pt x="2657" y="10058"/>
                  </a:cubicBezTo>
                  <a:cubicBezTo>
                    <a:pt x="4286" y="10722"/>
                    <a:pt x="7029" y="10722"/>
                    <a:pt x="9429" y="9725"/>
                  </a:cubicBezTo>
                  <a:cubicBezTo>
                    <a:pt x="11829" y="8728"/>
                    <a:pt x="13886" y="6734"/>
                    <a:pt x="15000" y="4907"/>
                  </a:cubicBezTo>
                  <a:cubicBezTo>
                    <a:pt x="16114" y="3079"/>
                    <a:pt x="16286" y="1418"/>
                    <a:pt x="15943" y="587"/>
                  </a:cubicBezTo>
                  <a:cubicBezTo>
                    <a:pt x="15600" y="-244"/>
                    <a:pt x="14743" y="-244"/>
                    <a:pt x="13543" y="919"/>
                  </a:cubicBezTo>
                  <a:cubicBezTo>
                    <a:pt x="12343" y="2082"/>
                    <a:pt x="10800" y="4408"/>
                    <a:pt x="9857" y="7565"/>
                  </a:cubicBezTo>
                  <a:cubicBezTo>
                    <a:pt x="8914" y="10722"/>
                    <a:pt x="8571" y="14710"/>
                    <a:pt x="8743" y="17368"/>
                  </a:cubicBezTo>
                  <a:cubicBezTo>
                    <a:pt x="8914" y="20027"/>
                    <a:pt x="9600" y="21356"/>
                    <a:pt x="11829" y="21356"/>
                  </a:cubicBezTo>
                  <a:cubicBezTo>
                    <a:pt x="14057" y="21356"/>
                    <a:pt x="17829" y="20027"/>
                    <a:pt x="21600" y="186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" name="Line"/>
            <p:cNvSpPr/>
            <p:nvPr/>
          </p:nvSpPr>
          <p:spPr>
            <a:xfrm>
              <a:off x="5319649" y="217605"/>
              <a:ext cx="214672" cy="241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6" fill="norm" stroke="1" extrusionOk="0">
                  <a:moveTo>
                    <a:pt x="0" y="2728"/>
                  </a:moveTo>
                  <a:cubicBezTo>
                    <a:pt x="2314" y="4547"/>
                    <a:pt x="4629" y="6366"/>
                    <a:pt x="6557" y="9095"/>
                  </a:cubicBezTo>
                  <a:cubicBezTo>
                    <a:pt x="8486" y="11823"/>
                    <a:pt x="10029" y="15461"/>
                    <a:pt x="10543" y="17848"/>
                  </a:cubicBezTo>
                  <a:cubicBezTo>
                    <a:pt x="11057" y="20236"/>
                    <a:pt x="10543" y="21373"/>
                    <a:pt x="9900" y="21486"/>
                  </a:cubicBezTo>
                  <a:cubicBezTo>
                    <a:pt x="9257" y="21600"/>
                    <a:pt x="8486" y="20691"/>
                    <a:pt x="8614" y="17735"/>
                  </a:cubicBezTo>
                  <a:cubicBezTo>
                    <a:pt x="8743" y="14779"/>
                    <a:pt x="9771" y="9777"/>
                    <a:pt x="11314" y="6480"/>
                  </a:cubicBezTo>
                  <a:cubicBezTo>
                    <a:pt x="12857" y="3183"/>
                    <a:pt x="14914" y="1592"/>
                    <a:pt x="16714" y="796"/>
                  </a:cubicBezTo>
                  <a:cubicBezTo>
                    <a:pt x="18514" y="0"/>
                    <a:pt x="200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" name="Line"/>
            <p:cNvSpPr/>
            <p:nvPr/>
          </p:nvSpPr>
          <p:spPr>
            <a:xfrm>
              <a:off x="5595655" y="240606"/>
              <a:ext cx="122671" cy="157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0" fill="norm" stroke="1" extrusionOk="0">
                  <a:moveTo>
                    <a:pt x="0" y="0"/>
                  </a:moveTo>
                  <a:cubicBezTo>
                    <a:pt x="900" y="5063"/>
                    <a:pt x="1800" y="10125"/>
                    <a:pt x="2700" y="13500"/>
                  </a:cubicBezTo>
                  <a:cubicBezTo>
                    <a:pt x="3600" y="16875"/>
                    <a:pt x="4500" y="18563"/>
                    <a:pt x="6075" y="19744"/>
                  </a:cubicBezTo>
                  <a:cubicBezTo>
                    <a:pt x="7650" y="20925"/>
                    <a:pt x="9900" y="21600"/>
                    <a:pt x="12375" y="19238"/>
                  </a:cubicBezTo>
                  <a:cubicBezTo>
                    <a:pt x="14850" y="16875"/>
                    <a:pt x="17550" y="11475"/>
                    <a:pt x="19125" y="7763"/>
                  </a:cubicBezTo>
                  <a:cubicBezTo>
                    <a:pt x="20700" y="4050"/>
                    <a:pt x="21150" y="20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" name="Line"/>
            <p:cNvSpPr/>
            <p:nvPr/>
          </p:nvSpPr>
          <p:spPr>
            <a:xfrm>
              <a:off x="5778214" y="36409"/>
              <a:ext cx="458135" cy="441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341" fill="norm" stroke="1" extrusionOk="0">
                  <a:moveTo>
                    <a:pt x="6441" y="12824"/>
                  </a:moveTo>
                  <a:cubicBezTo>
                    <a:pt x="5969" y="11960"/>
                    <a:pt x="5497" y="11096"/>
                    <a:pt x="4965" y="10664"/>
                  </a:cubicBezTo>
                  <a:cubicBezTo>
                    <a:pt x="4434" y="10232"/>
                    <a:pt x="3844" y="10232"/>
                    <a:pt x="2959" y="11158"/>
                  </a:cubicBezTo>
                  <a:cubicBezTo>
                    <a:pt x="2074" y="12084"/>
                    <a:pt x="893" y="13935"/>
                    <a:pt x="362" y="15170"/>
                  </a:cubicBezTo>
                  <a:cubicBezTo>
                    <a:pt x="-169" y="16404"/>
                    <a:pt x="-51" y="17021"/>
                    <a:pt x="303" y="17391"/>
                  </a:cubicBezTo>
                  <a:cubicBezTo>
                    <a:pt x="657" y="17762"/>
                    <a:pt x="1247" y="17885"/>
                    <a:pt x="1779" y="17700"/>
                  </a:cubicBezTo>
                  <a:cubicBezTo>
                    <a:pt x="2310" y="17515"/>
                    <a:pt x="2782" y="17021"/>
                    <a:pt x="3195" y="16527"/>
                  </a:cubicBezTo>
                  <a:cubicBezTo>
                    <a:pt x="3608" y="16034"/>
                    <a:pt x="3962" y="15540"/>
                    <a:pt x="4316" y="15046"/>
                  </a:cubicBezTo>
                  <a:cubicBezTo>
                    <a:pt x="4670" y="14552"/>
                    <a:pt x="5024" y="14059"/>
                    <a:pt x="5201" y="14306"/>
                  </a:cubicBezTo>
                  <a:cubicBezTo>
                    <a:pt x="5379" y="14552"/>
                    <a:pt x="5379" y="15540"/>
                    <a:pt x="5674" y="16095"/>
                  </a:cubicBezTo>
                  <a:cubicBezTo>
                    <a:pt x="5969" y="16651"/>
                    <a:pt x="6559" y="16774"/>
                    <a:pt x="7503" y="16404"/>
                  </a:cubicBezTo>
                  <a:cubicBezTo>
                    <a:pt x="8447" y="16034"/>
                    <a:pt x="9746" y="15170"/>
                    <a:pt x="10926" y="13195"/>
                  </a:cubicBezTo>
                  <a:cubicBezTo>
                    <a:pt x="12106" y="11220"/>
                    <a:pt x="13169" y="8134"/>
                    <a:pt x="13759" y="6283"/>
                  </a:cubicBezTo>
                  <a:cubicBezTo>
                    <a:pt x="14349" y="4431"/>
                    <a:pt x="14467" y="3814"/>
                    <a:pt x="14644" y="3135"/>
                  </a:cubicBezTo>
                  <a:cubicBezTo>
                    <a:pt x="14821" y="2456"/>
                    <a:pt x="15057" y="1716"/>
                    <a:pt x="15175" y="1037"/>
                  </a:cubicBezTo>
                  <a:cubicBezTo>
                    <a:pt x="15293" y="358"/>
                    <a:pt x="15293" y="-259"/>
                    <a:pt x="15116" y="111"/>
                  </a:cubicBezTo>
                  <a:cubicBezTo>
                    <a:pt x="14939" y="482"/>
                    <a:pt x="14585" y="1839"/>
                    <a:pt x="14231" y="4308"/>
                  </a:cubicBezTo>
                  <a:cubicBezTo>
                    <a:pt x="13877" y="6776"/>
                    <a:pt x="13523" y="10356"/>
                    <a:pt x="13346" y="12454"/>
                  </a:cubicBezTo>
                  <a:cubicBezTo>
                    <a:pt x="13169" y="14552"/>
                    <a:pt x="13169" y="15170"/>
                    <a:pt x="13346" y="15725"/>
                  </a:cubicBezTo>
                  <a:cubicBezTo>
                    <a:pt x="13523" y="16280"/>
                    <a:pt x="13877" y="16774"/>
                    <a:pt x="14349" y="16959"/>
                  </a:cubicBezTo>
                  <a:cubicBezTo>
                    <a:pt x="14821" y="17144"/>
                    <a:pt x="15411" y="17021"/>
                    <a:pt x="16356" y="15848"/>
                  </a:cubicBezTo>
                  <a:cubicBezTo>
                    <a:pt x="17300" y="14676"/>
                    <a:pt x="18598" y="12454"/>
                    <a:pt x="19306" y="11035"/>
                  </a:cubicBezTo>
                  <a:cubicBezTo>
                    <a:pt x="20015" y="9615"/>
                    <a:pt x="20133" y="8998"/>
                    <a:pt x="20133" y="8381"/>
                  </a:cubicBezTo>
                  <a:cubicBezTo>
                    <a:pt x="20133" y="7764"/>
                    <a:pt x="20015" y="7147"/>
                    <a:pt x="19720" y="7023"/>
                  </a:cubicBezTo>
                  <a:cubicBezTo>
                    <a:pt x="19424" y="6900"/>
                    <a:pt x="18952" y="7270"/>
                    <a:pt x="18657" y="7887"/>
                  </a:cubicBezTo>
                  <a:cubicBezTo>
                    <a:pt x="18362" y="8504"/>
                    <a:pt x="18244" y="9368"/>
                    <a:pt x="18657" y="10541"/>
                  </a:cubicBezTo>
                  <a:cubicBezTo>
                    <a:pt x="19070" y="11714"/>
                    <a:pt x="20015" y="13195"/>
                    <a:pt x="20605" y="14244"/>
                  </a:cubicBezTo>
                  <a:cubicBezTo>
                    <a:pt x="21195" y="15293"/>
                    <a:pt x="21431" y="15910"/>
                    <a:pt x="20723" y="17021"/>
                  </a:cubicBezTo>
                  <a:cubicBezTo>
                    <a:pt x="20015" y="18132"/>
                    <a:pt x="18362" y="19736"/>
                    <a:pt x="16710" y="213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" name="Line"/>
            <p:cNvSpPr/>
            <p:nvPr/>
          </p:nvSpPr>
          <p:spPr>
            <a:xfrm>
              <a:off x="190533" y="531945"/>
              <a:ext cx="5428124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7" y="21312"/>
                    <a:pt x="834" y="21024"/>
                    <a:pt x="1220" y="20664"/>
                  </a:cubicBezTo>
                  <a:cubicBezTo>
                    <a:pt x="1607" y="20304"/>
                    <a:pt x="1963" y="19872"/>
                    <a:pt x="2329" y="19440"/>
                  </a:cubicBezTo>
                  <a:cubicBezTo>
                    <a:pt x="2695" y="19008"/>
                    <a:pt x="3071" y="18576"/>
                    <a:pt x="3442" y="18144"/>
                  </a:cubicBezTo>
                  <a:cubicBezTo>
                    <a:pt x="3814" y="17712"/>
                    <a:pt x="4180" y="17280"/>
                    <a:pt x="4571" y="16848"/>
                  </a:cubicBezTo>
                  <a:cubicBezTo>
                    <a:pt x="4963" y="16416"/>
                    <a:pt x="5380" y="15984"/>
                    <a:pt x="5802" y="15552"/>
                  </a:cubicBezTo>
                  <a:cubicBezTo>
                    <a:pt x="6224" y="15120"/>
                    <a:pt x="6651" y="14688"/>
                    <a:pt x="7037" y="14256"/>
                  </a:cubicBezTo>
                  <a:cubicBezTo>
                    <a:pt x="7424" y="13824"/>
                    <a:pt x="7769" y="13392"/>
                    <a:pt x="8125" y="12960"/>
                  </a:cubicBezTo>
                  <a:cubicBezTo>
                    <a:pt x="8481" y="12528"/>
                    <a:pt x="8847" y="12096"/>
                    <a:pt x="9229" y="11592"/>
                  </a:cubicBezTo>
                  <a:cubicBezTo>
                    <a:pt x="9610" y="11088"/>
                    <a:pt x="10007" y="10512"/>
                    <a:pt x="10424" y="10008"/>
                  </a:cubicBezTo>
                  <a:cubicBezTo>
                    <a:pt x="10841" y="9504"/>
                    <a:pt x="11278" y="9072"/>
                    <a:pt x="11720" y="8568"/>
                  </a:cubicBezTo>
                  <a:cubicBezTo>
                    <a:pt x="12163" y="8064"/>
                    <a:pt x="12610" y="7488"/>
                    <a:pt x="12986" y="7056"/>
                  </a:cubicBezTo>
                  <a:cubicBezTo>
                    <a:pt x="13363" y="6624"/>
                    <a:pt x="13668" y="6336"/>
                    <a:pt x="13973" y="6120"/>
                  </a:cubicBezTo>
                  <a:cubicBezTo>
                    <a:pt x="14278" y="5904"/>
                    <a:pt x="14583" y="5760"/>
                    <a:pt x="14888" y="5616"/>
                  </a:cubicBezTo>
                  <a:cubicBezTo>
                    <a:pt x="15193" y="5472"/>
                    <a:pt x="15498" y="5328"/>
                    <a:pt x="15864" y="5112"/>
                  </a:cubicBezTo>
                  <a:cubicBezTo>
                    <a:pt x="16231" y="4896"/>
                    <a:pt x="16658" y="4608"/>
                    <a:pt x="17059" y="4248"/>
                  </a:cubicBezTo>
                  <a:cubicBezTo>
                    <a:pt x="17461" y="3888"/>
                    <a:pt x="17837" y="3456"/>
                    <a:pt x="18244" y="3096"/>
                  </a:cubicBezTo>
                  <a:cubicBezTo>
                    <a:pt x="18651" y="2736"/>
                    <a:pt x="19088" y="2448"/>
                    <a:pt x="19510" y="2160"/>
                  </a:cubicBezTo>
                  <a:cubicBezTo>
                    <a:pt x="19932" y="1872"/>
                    <a:pt x="20339" y="1584"/>
                    <a:pt x="20685" y="1224"/>
                  </a:cubicBezTo>
                  <a:cubicBezTo>
                    <a:pt x="21031" y="864"/>
                    <a:pt x="21315" y="43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" name="Line"/>
            <p:cNvSpPr/>
            <p:nvPr/>
          </p:nvSpPr>
          <p:spPr>
            <a:xfrm>
              <a:off x="573875" y="608614"/>
              <a:ext cx="5696463" cy="427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20829"/>
                  </a:moveTo>
                  <a:cubicBezTo>
                    <a:pt x="271" y="21214"/>
                    <a:pt x="543" y="21600"/>
                    <a:pt x="862" y="21471"/>
                  </a:cubicBezTo>
                  <a:cubicBezTo>
                    <a:pt x="1182" y="21343"/>
                    <a:pt x="1550" y="20700"/>
                    <a:pt x="1924" y="20121"/>
                  </a:cubicBezTo>
                  <a:cubicBezTo>
                    <a:pt x="2297" y="19543"/>
                    <a:pt x="2675" y="19029"/>
                    <a:pt x="3043" y="18514"/>
                  </a:cubicBezTo>
                  <a:cubicBezTo>
                    <a:pt x="3411" y="18000"/>
                    <a:pt x="3770" y="17486"/>
                    <a:pt x="4143" y="16971"/>
                  </a:cubicBezTo>
                  <a:cubicBezTo>
                    <a:pt x="4516" y="16457"/>
                    <a:pt x="4903" y="15943"/>
                    <a:pt x="5296" y="15429"/>
                  </a:cubicBezTo>
                  <a:cubicBezTo>
                    <a:pt x="5688" y="14914"/>
                    <a:pt x="6086" y="14400"/>
                    <a:pt x="6454" y="14014"/>
                  </a:cubicBezTo>
                  <a:cubicBezTo>
                    <a:pt x="6822" y="13629"/>
                    <a:pt x="7161" y="13371"/>
                    <a:pt x="7496" y="13050"/>
                  </a:cubicBezTo>
                  <a:cubicBezTo>
                    <a:pt x="7830" y="12729"/>
                    <a:pt x="8159" y="12343"/>
                    <a:pt x="8489" y="12021"/>
                  </a:cubicBezTo>
                  <a:cubicBezTo>
                    <a:pt x="8818" y="11700"/>
                    <a:pt x="9148" y="11443"/>
                    <a:pt x="9516" y="11121"/>
                  </a:cubicBezTo>
                  <a:cubicBezTo>
                    <a:pt x="9884" y="10800"/>
                    <a:pt x="10291" y="10414"/>
                    <a:pt x="10679" y="9964"/>
                  </a:cubicBezTo>
                  <a:cubicBezTo>
                    <a:pt x="11066" y="9514"/>
                    <a:pt x="11435" y="9000"/>
                    <a:pt x="11798" y="8550"/>
                  </a:cubicBezTo>
                  <a:cubicBezTo>
                    <a:pt x="12162" y="8100"/>
                    <a:pt x="12520" y="7714"/>
                    <a:pt x="12869" y="7264"/>
                  </a:cubicBezTo>
                  <a:cubicBezTo>
                    <a:pt x="13218" y="6814"/>
                    <a:pt x="13557" y="6300"/>
                    <a:pt x="13925" y="5721"/>
                  </a:cubicBezTo>
                  <a:cubicBezTo>
                    <a:pt x="14293" y="5143"/>
                    <a:pt x="14691" y="4500"/>
                    <a:pt x="15078" y="3986"/>
                  </a:cubicBezTo>
                  <a:cubicBezTo>
                    <a:pt x="15466" y="3471"/>
                    <a:pt x="15844" y="3086"/>
                    <a:pt x="16188" y="2829"/>
                  </a:cubicBezTo>
                  <a:cubicBezTo>
                    <a:pt x="16532" y="2571"/>
                    <a:pt x="16842" y="2443"/>
                    <a:pt x="17196" y="2379"/>
                  </a:cubicBezTo>
                  <a:cubicBezTo>
                    <a:pt x="17549" y="2314"/>
                    <a:pt x="17947" y="2314"/>
                    <a:pt x="18325" y="2250"/>
                  </a:cubicBezTo>
                  <a:cubicBezTo>
                    <a:pt x="18703" y="2186"/>
                    <a:pt x="19061" y="2057"/>
                    <a:pt x="19395" y="1800"/>
                  </a:cubicBezTo>
                  <a:cubicBezTo>
                    <a:pt x="19730" y="1543"/>
                    <a:pt x="20040" y="1157"/>
                    <a:pt x="20360" y="900"/>
                  </a:cubicBezTo>
                  <a:cubicBezTo>
                    <a:pt x="20679" y="643"/>
                    <a:pt x="21009" y="514"/>
                    <a:pt x="21217" y="386"/>
                  </a:cubicBezTo>
                  <a:cubicBezTo>
                    <a:pt x="21426" y="257"/>
                    <a:pt x="21513" y="1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" name="Line"/>
            <p:cNvSpPr/>
            <p:nvPr/>
          </p:nvSpPr>
          <p:spPr>
            <a:xfrm>
              <a:off x="6416006" y="286607"/>
              <a:ext cx="53669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" name="Line"/>
            <p:cNvSpPr/>
            <p:nvPr/>
          </p:nvSpPr>
          <p:spPr>
            <a:xfrm>
              <a:off x="6446674" y="462944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" name="Line"/>
            <p:cNvSpPr/>
            <p:nvPr/>
          </p:nvSpPr>
          <p:spPr>
            <a:xfrm>
              <a:off x="85753" y="1868299"/>
              <a:ext cx="136512" cy="607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403" fill="norm" stroke="1" extrusionOk="0">
                  <a:moveTo>
                    <a:pt x="10211" y="6668"/>
                  </a:moveTo>
                  <a:cubicBezTo>
                    <a:pt x="9425" y="8558"/>
                    <a:pt x="8640" y="10448"/>
                    <a:pt x="8247" y="12608"/>
                  </a:cubicBezTo>
                  <a:cubicBezTo>
                    <a:pt x="7855" y="14768"/>
                    <a:pt x="7855" y="17198"/>
                    <a:pt x="7855" y="18818"/>
                  </a:cubicBezTo>
                  <a:cubicBezTo>
                    <a:pt x="7855" y="20438"/>
                    <a:pt x="7855" y="21248"/>
                    <a:pt x="7855" y="21383"/>
                  </a:cubicBezTo>
                  <a:cubicBezTo>
                    <a:pt x="7855" y="21518"/>
                    <a:pt x="7855" y="20978"/>
                    <a:pt x="6676" y="19178"/>
                  </a:cubicBezTo>
                  <a:cubicBezTo>
                    <a:pt x="5498" y="17378"/>
                    <a:pt x="3142" y="14318"/>
                    <a:pt x="1767" y="11528"/>
                  </a:cubicBezTo>
                  <a:cubicBezTo>
                    <a:pt x="393" y="8738"/>
                    <a:pt x="0" y="6218"/>
                    <a:pt x="0" y="4598"/>
                  </a:cubicBezTo>
                  <a:cubicBezTo>
                    <a:pt x="0" y="2978"/>
                    <a:pt x="393" y="2258"/>
                    <a:pt x="1178" y="1628"/>
                  </a:cubicBezTo>
                  <a:cubicBezTo>
                    <a:pt x="1964" y="998"/>
                    <a:pt x="3142" y="458"/>
                    <a:pt x="4909" y="188"/>
                  </a:cubicBezTo>
                  <a:cubicBezTo>
                    <a:pt x="6676" y="-82"/>
                    <a:pt x="9033" y="-82"/>
                    <a:pt x="11782" y="323"/>
                  </a:cubicBezTo>
                  <a:cubicBezTo>
                    <a:pt x="14531" y="728"/>
                    <a:pt x="17673" y="1538"/>
                    <a:pt x="19440" y="2483"/>
                  </a:cubicBezTo>
                  <a:cubicBezTo>
                    <a:pt x="21207" y="3428"/>
                    <a:pt x="21600" y="4508"/>
                    <a:pt x="19833" y="5543"/>
                  </a:cubicBezTo>
                  <a:cubicBezTo>
                    <a:pt x="18065" y="6578"/>
                    <a:pt x="14138" y="7568"/>
                    <a:pt x="11193" y="8198"/>
                  </a:cubicBezTo>
                  <a:cubicBezTo>
                    <a:pt x="8247" y="8828"/>
                    <a:pt x="6284" y="9098"/>
                    <a:pt x="5302" y="9233"/>
                  </a:cubicBezTo>
                  <a:cubicBezTo>
                    <a:pt x="4320" y="9368"/>
                    <a:pt x="4320" y="9368"/>
                    <a:pt x="4320" y="9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" name="Line"/>
            <p:cNvSpPr/>
            <p:nvPr/>
          </p:nvSpPr>
          <p:spPr>
            <a:xfrm>
              <a:off x="228867" y="2095981"/>
              <a:ext cx="184005" cy="274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5" fill="norm" stroke="1" extrusionOk="0">
                  <a:moveTo>
                    <a:pt x="0" y="8400"/>
                  </a:moveTo>
                  <a:cubicBezTo>
                    <a:pt x="900" y="7600"/>
                    <a:pt x="1800" y="6800"/>
                    <a:pt x="3000" y="6600"/>
                  </a:cubicBezTo>
                  <a:cubicBezTo>
                    <a:pt x="4200" y="6400"/>
                    <a:pt x="5700" y="6800"/>
                    <a:pt x="7350" y="8000"/>
                  </a:cubicBezTo>
                  <a:cubicBezTo>
                    <a:pt x="9000" y="9200"/>
                    <a:pt x="10800" y="11200"/>
                    <a:pt x="11850" y="13100"/>
                  </a:cubicBezTo>
                  <a:cubicBezTo>
                    <a:pt x="12900" y="15000"/>
                    <a:pt x="13200" y="16800"/>
                    <a:pt x="13200" y="18200"/>
                  </a:cubicBezTo>
                  <a:cubicBezTo>
                    <a:pt x="13200" y="19600"/>
                    <a:pt x="12900" y="20600"/>
                    <a:pt x="12000" y="21100"/>
                  </a:cubicBezTo>
                  <a:cubicBezTo>
                    <a:pt x="11100" y="21600"/>
                    <a:pt x="9600" y="21600"/>
                    <a:pt x="8850" y="21100"/>
                  </a:cubicBezTo>
                  <a:cubicBezTo>
                    <a:pt x="8100" y="20600"/>
                    <a:pt x="8100" y="19600"/>
                    <a:pt x="8850" y="16900"/>
                  </a:cubicBezTo>
                  <a:cubicBezTo>
                    <a:pt x="9600" y="14200"/>
                    <a:pt x="11100" y="9800"/>
                    <a:pt x="13350" y="6700"/>
                  </a:cubicBezTo>
                  <a:cubicBezTo>
                    <a:pt x="15600" y="3600"/>
                    <a:pt x="186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" name="Line"/>
            <p:cNvSpPr/>
            <p:nvPr/>
          </p:nvSpPr>
          <p:spPr>
            <a:xfrm>
              <a:off x="667019" y="1873642"/>
              <a:ext cx="182863" cy="51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21466" y="645"/>
                  </a:moveTo>
                  <a:cubicBezTo>
                    <a:pt x="20266" y="322"/>
                    <a:pt x="19066" y="0"/>
                    <a:pt x="17716" y="0"/>
                  </a:cubicBezTo>
                  <a:cubicBezTo>
                    <a:pt x="16366" y="0"/>
                    <a:pt x="14866" y="322"/>
                    <a:pt x="12166" y="1827"/>
                  </a:cubicBezTo>
                  <a:cubicBezTo>
                    <a:pt x="9466" y="3331"/>
                    <a:pt x="5566" y="6018"/>
                    <a:pt x="3166" y="8812"/>
                  </a:cubicBezTo>
                  <a:cubicBezTo>
                    <a:pt x="766" y="11606"/>
                    <a:pt x="-134" y="14507"/>
                    <a:pt x="16" y="16549"/>
                  </a:cubicBezTo>
                  <a:cubicBezTo>
                    <a:pt x="166" y="18591"/>
                    <a:pt x="1366" y="19773"/>
                    <a:pt x="3766" y="20472"/>
                  </a:cubicBezTo>
                  <a:cubicBezTo>
                    <a:pt x="6166" y="21170"/>
                    <a:pt x="9766" y="21385"/>
                    <a:pt x="1336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" name="Line"/>
            <p:cNvSpPr/>
            <p:nvPr/>
          </p:nvSpPr>
          <p:spPr>
            <a:xfrm>
              <a:off x="1003786" y="1965644"/>
              <a:ext cx="83768" cy="382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532" fill="norm" stroke="1" extrusionOk="0">
                  <a:moveTo>
                    <a:pt x="21455" y="0"/>
                  </a:moveTo>
                  <a:cubicBezTo>
                    <a:pt x="18837" y="432"/>
                    <a:pt x="16219" y="864"/>
                    <a:pt x="13928" y="2376"/>
                  </a:cubicBezTo>
                  <a:cubicBezTo>
                    <a:pt x="11637" y="3888"/>
                    <a:pt x="9673" y="6480"/>
                    <a:pt x="7382" y="9576"/>
                  </a:cubicBezTo>
                  <a:cubicBezTo>
                    <a:pt x="5091" y="12672"/>
                    <a:pt x="2473" y="16272"/>
                    <a:pt x="1164" y="18504"/>
                  </a:cubicBezTo>
                  <a:cubicBezTo>
                    <a:pt x="-145" y="20736"/>
                    <a:pt x="-145" y="21600"/>
                    <a:pt x="182" y="21528"/>
                  </a:cubicBezTo>
                  <a:cubicBezTo>
                    <a:pt x="510" y="21456"/>
                    <a:pt x="1164" y="20448"/>
                    <a:pt x="1819" y="19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" name="Line"/>
            <p:cNvSpPr/>
            <p:nvPr/>
          </p:nvSpPr>
          <p:spPr>
            <a:xfrm>
              <a:off x="1017186" y="1904310"/>
              <a:ext cx="28504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102" y="21600"/>
                  </a:moveTo>
                  <a:cubicBezTo>
                    <a:pt x="-89" y="19705"/>
                    <a:pt x="-280" y="17811"/>
                    <a:pt x="2205" y="14211"/>
                  </a:cubicBezTo>
                  <a:cubicBezTo>
                    <a:pt x="4690" y="10611"/>
                    <a:pt x="9851" y="5305"/>
                    <a:pt x="13483" y="2653"/>
                  </a:cubicBezTo>
                  <a:cubicBezTo>
                    <a:pt x="17115" y="0"/>
                    <a:pt x="19217" y="0"/>
                    <a:pt x="213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" name="Line"/>
            <p:cNvSpPr/>
            <p:nvPr/>
          </p:nvSpPr>
          <p:spPr>
            <a:xfrm>
              <a:off x="1010885" y="2134315"/>
              <a:ext cx="153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" name="Line"/>
            <p:cNvSpPr/>
            <p:nvPr/>
          </p:nvSpPr>
          <p:spPr>
            <a:xfrm>
              <a:off x="1164222" y="2249317"/>
              <a:ext cx="130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" name="Line"/>
            <p:cNvSpPr/>
            <p:nvPr/>
          </p:nvSpPr>
          <p:spPr>
            <a:xfrm>
              <a:off x="1175382" y="2241651"/>
              <a:ext cx="12684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21441" y="0"/>
                  </a:moveTo>
                  <a:cubicBezTo>
                    <a:pt x="14961" y="5806"/>
                    <a:pt x="8481" y="11613"/>
                    <a:pt x="4809" y="15097"/>
                  </a:cubicBezTo>
                  <a:cubicBezTo>
                    <a:pt x="1137" y="18581"/>
                    <a:pt x="273" y="19742"/>
                    <a:pt x="57" y="20439"/>
                  </a:cubicBezTo>
                  <a:cubicBezTo>
                    <a:pt x="-159" y="21135"/>
                    <a:pt x="273" y="21368"/>
                    <a:pt x="7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" name="Line"/>
            <p:cNvSpPr/>
            <p:nvPr/>
          </p:nvSpPr>
          <p:spPr>
            <a:xfrm>
              <a:off x="1425567" y="1911977"/>
              <a:ext cx="114331" cy="28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391" fill="norm" stroke="1" extrusionOk="0">
                  <a:moveTo>
                    <a:pt x="21474" y="0"/>
                  </a:moveTo>
                  <a:cubicBezTo>
                    <a:pt x="17634" y="1137"/>
                    <a:pt x="13794" y="2274"/>
                    <a:pt x="10194" y="4832"/>
                  </a:cubicBezTo>
                  <a:cubicBezTo>
                    <a:pt x="6594" y="7389"/>
                    <a:pt x="3234" y="11368"/>
                    <a:pt x="1554" y="13926"/>
                  </a:cubicBezTo>
                  <a:cubicBezTo>
                    <a:pt x="-126" y="16484"/>
                    <a:pt x="-126" y="17621"/>
                    <a:pt x="114" y="18758"/>
                  </a:cubicBezTo>
                  <a:cubicBezTo>
                    <a:pt x="354" y="19895"/>
                    <a:pt x="834" y="21032"/>
                    <a:pt x="4194" y="21316"/>
                  </a:cubicBezTo>
                  <a:cubicBezTo>
                    <a:pt x="7554" y="21600"/>
                    <a:pt x="13794" y="21032"/>
                    <a:pt x="20034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1" name="Line"/>
            <p:cNvSpPr/>
            <p:nvPr/>
          </p:nvSpPr>
          <p:spPr>
            <a:xfrm>
              <a:off x="1635392" y="1962109"/>
              <a:ext cx="177956" cy="374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0565" fill="norm" stroke="1" extrusionOk="0">
                  <a:moveTo>
                    <a:pt x="3281" y="7768"/>
                  </a:moveTo>
                  <a:cubicBezTo>
                    <a:pt x="2664" y="11414"/>
                    <a:pt x="2047" y="15061"/>
                    <a:pt x="1584" y="17586"/>
                  </a:cubicBezTo>
                  <a:cubicBezTo>
                    <a:pt x="1121" y="20110"/>
                    <a:pt x="813" y="21513"/>
                    <a:pt x="504" y="19830"/>
                  </a:cubicBezTo>
                  <a:cubicBezTo>
                    <a:pt x="196" y="18147"/>
                    <a:pt x="-113" y="13378"/>
                    <a:pt x="41" y="9871"/>
                  </a:cubicBezTo>
                  <a:cubicBezTo>
                    <a:pt x="196" y="6365"/>
                    <a:pt x="813" y="4121"/>
                    <a:pt x="1584" y="2718"/>
                  </a:cubicBezTo>
                  <a:cubicBezTo>
                    <a:pt x="2356" y="1316"/>
                    <a:pt x="3281" y="755"/>
                    <a:pt x="4516" y="404"/>
                  </a:cubicBezTo>
                  <a:cubicBezTo>
                    <a:pt x="5750" y="53"/>
                    <a:pt x="7293" y="-87"/>
                    <a:pt x="8836" y="53"/>
                  </a:cubicBezTo>
                  <a:cubicBezTo>
                    <a:pt x="10378" y="194"/>
                    <a:pt x="11921" y="614"/>
                    <a:pt x="12847" y="1175"/>
                  </a:cubicBezTo>
                  <a:cubicBezTo>
                    <a:pt x="13773" y="1736"/>
                    <a:pt x="14081" y="2438"/>
                    <a:pt x="14236" y="3139"/>
                  </a:cubicBezTo>
                  <a:cubicBezTo>
                    <a:pt x="14390" y="3840"/>
                    <a:pt x="14390" y="4542"/>
                    <a:pt x="13464" y="5103"/>
                  </a:cubicBezTo>
                  <a:cubicBezTo>
                    <a:pt x="12538" y="5664"/>
                    <a:pt x="10687" y="6084"/>
                    <a:pt x="10533" y="6225"/>
                  </a:cubicBezTo>
                  <a:cubicBezTo>
                    <a:pt x="10378" y="6365"/>
                    <a:pt x="11921" y="6225"/>
                    <a:pt x="13464" y="6295"/>
                  </a:cubicBezTo>
                  <a:cubicBezTo>
                    <a:pt x="15007" y="6365"/>
                    <a:pt x="16550" y="6645"/>
                    <a:pt x="17784" y="7066"/>
                  </a:cubicBezTo>
                  <a:cubicBezTo>
                    <a:pt x="19018" y="7487"/>
                    <a:pt x="19944" y="8048"/>
                    <a:pt x="20561" y="8679"/>
                  </a:cubicBezTo>
                  <a:cubicBezTo>
                    <a:pt x="21178" y="9310"/>
                    <a:pt x="21487" y="10012"/>
                    <a:pt x="21487" y="10713"/>
                  </a:cubicBezTo>
                  <a:cubicBezTo>
                    <a:pt x="21487" y="11414"/>
                    <a:pt x="21178" y="12116"/>
                    <a:pt x="19944" y="12536"/>
                  </a:cubicBezTo>
                  <a:cubicBezTo>
                    <a:pt x="18710" y="12957"/>
                    <a:pt x="16550" y="13097"/>
                    <a:pt x="15161" y="12817"/>
                  </a:cubicBezTo>
                  <a:cubicBezTo>
                    <a:pt x="13773" y="12536"/>
                    <a:pt x="13156" y="11835"/>
                    <a:pt x="12847" y="11064"/>
                  </a:cubicBezTo>
                  <a:cubicBezTo>
                    <a:pt x="12538" y="10292"/>
                    <a:pt x="12538" y="9451"/>
                    <a:pt x="12538" y="8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2" name="Line"/>
            <p:cNvSpPr/>
            <p:nvPr/>
          </p:nvSpPr>
          <p:spPr>
            <a:xfrm>
              <a:off x="1846570" y="1904310"/>
              <a:ext cx="101768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600" fill="norm" stroke="1" extrusionOk="0">
                  <a:moveTo>
                    <a:pt x="0" y="0"/>
                  </a:moveTo>
                  <a:cubicBezTo>
                    <a:pt x="4215" y="1054"/>
                    <a:pt x="8429" y="2107"/>
                    <a:pt x="12380" y="4566"/>
                  </a:cubicBezTo>
                  <a:cubicBezTo>
                    <a:pt x="16332" y="7024"/>
                    <a:pt x="20020" y="10888"/>
                    <a:pt x="20810" y="13873"/>
                  </a:cubicBezTo>
                  <a:cubicBezTo>
                    <a:pt x="21600" y="16859"/>
                    <a:pt x="19493" y="18966"/>
                    <a:pt x="17122" y="20107"/>
                  </a:cubicBezTo>
                  <a:cubicBezTo>
                    <a:pt x="14751" y="21249"/>
                    <a:pt x="12117" y="21424"/>
                    <a:pt x="948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" name="Line"/>
            <p:cNvSpPr/>
            <p:nvPr/>
          </p:nvSpPr>
          <p:spPr>
            <a:xfrm>
              <a:off x="2270337" y="1917890"/>
              <a:ext cx="181915" cy="270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335" fill="norm" stroke="1" extrusionOk="0">
                  <a:moveTo>
                    <a:pt x="21355" y="139"/>
                  </a:moveTo>
                  <a:cubicBezTo>
                    <a:pt x="19855" y="-63"/>
                    <a:pt x="18355" y="-265"/>
                    <a:pt x="15055" y="1249"/>
                  </a:cubicBezTo>
                  <a:cubicBezTo>
                    <a:pt x="11755" y="2763"/>
                    <a:pt x="6655" y="5993"/>
                    <a:pt x="3655" y="8617"/>
                  </a:cubicBezTo>
                  <a:cubicBezTo>
                    <a:pt x="655" y="11242"/>
                    <a:pt x="-245" y="13260"/>
                    <a:pt x="55" y="15279"/>
                  </a:cubicBezTo>
                  <a:cubicBezTo>
                    <a:pt x="355" y="17298"/>
                    <a:pt x="1855" y="19316"/>
                    <a:pt x="5005" y="20326"/>
                  </a:cubicBezTo>
                  <a:cubicBezTo>
                    <a:pt x="8155" y="21335"/>
                    <a:pt x="12955" y="21335"/>
                    <a:pt x="17755" y="213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" name="Line"/>
            <p:cNvSpPr/>
            <p:nvPr/>
          </p:nvSpPr>
          <p:spPr>
            <a:xfrm>
              <a:off x="2306581" y="2057646"/>
              <a:ext cx="184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0" y="18000"/>
                    <a:pt x="6000" y="14400"/>
                    <a:pt x="9600" y="10800"/>
                  </a:cubicBezTo>
                  <a:cubicBezTo>
                    <a:pt x="13200" y="7200"/>
                    <a:pt x="174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" name="Line"/>
            <p:cNvSpPr/>
            <p:nvPr/>
          </p:nvSpPr>
          <p:spPr>
            <a:xfrm>
              <a:off x="2682077" y="1879856"/>
              <a:ext cx="161183" cy="2621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510" fill="norm" stroke="1" extrusionOk="0">
                  <a:moveTo>
                    <a:pt x="20959" y="1378"/>
                  </a:moveTo>
                  <a:cubicBezTo>
                    <a:pt x="19630" y="749"/>
                    <a:pt x="18301" y="120"/>
                    <a:pt x="16805" y="15"/>
                  </a:cubicBezTo>
                  <a:cubicBezTo>
                    <a:pt x="15310" y="-90"/>
                    <a:pt x="13648" y="329"/>
                    <a:pt x="10824" y="2951"/>
                  </a:cubicBezTo>
                  <a:cubicBezTo>
                    <a:pt x="7999" y="5572"/>
                    <a:pt x="4011" y="10395"/>
                    <a:pt x="1851" y="13541"/>
                  </a:cubicBezTo>
                  <a:cubicBezTo>
                    <a:pt x="-309" y="16687"/>
                    <a:pt x="-641" y="18155"/>
                    <a:pt x="1187" y="19203"/>
                  </a:cubicBezTo>
                  <a:cubicBezTo>
                    <a:pt x="3014" y="20252"/>
                    <a:pt x="7002" y="20881"/>
                    <a:pt x="1099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" name="Line"/>
            <p:cNvSpPr/>
            <p:nvPr/>
          </p:nvSpPr>
          <p:spPr>
            <a:xfrm>
              <a:off x="2947118" y="1813732"/>
              <a:ext cx="164482" cy="3643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235" fill="norm" stroke="1" extrusionOk="0">
                  <a:moveTo>
                    <a:pt x="4440" y="9749"/>
                  </a:moveTo>
                  <a:cubicBezTo>
                    <a:pt x="5105" y="9004"/>
                    <a:pt x="5770" y="8259"/>
                    <a:pt x="6268" y="8334"/>
                  </a:cubicBezTo>
                  <a:cubicBezTo>
                    <a:pt x="6766" y="8408"/>
                    <a:pt x="7099" y="9302"/>
                    <a:pt x="6434" y="11313"/>
                  </a:cubicBezTo>
                  <a:cubicBezTo>
                    <a:pt x="5770" y="13324"/>
                    <a:pt x="4108" y="16452"/>
                    <a:pt x="2779" y="18463"/>
                  </a:cubicBezTo>
                  <a:cubicBezTo>
                    <a:pt x="1450" y="20474"/>
                    <a:pt x="453" y="21368"/>
                    <a:pt x="120" y="21219"/>
                  </a:cubicBezTo>
                  <a:cubicBezTo>
                    <a:pt x="-212" y="21070"/>
                    <a:pt x="120" y="19878"/>
                    <a:pt x="1450" y="17122"/>
                  </a:cubicBezTo>
                  <a:cubicBezTo>
                    <a:pt x="2779" y="14367"/>
                    <a:pt x="5105" y="10047"/>
                    <a:pt x="7099" y="7142"/>
                  </a:cubicBezTo>
                  <a:cubicBezTo>
                    <a:pt x="9093" y="4237"/>
                    <a:pt x="10754" y="2747"/>
                    <a:pt x="12748" y="1630"/>
                  </a:cubicBezTo>
                  <a:cubicBezTo>
                    <a:pt x="14742" y="513"/>
                    <a:pt x="17068" y="-232"/>
                    <a:pt x="18397" y="66"/>
                  </a:cubicBezTo>
                  <a:cubicBezTo>
                    <a:pt x="19726" y="364"/>
                    <a:pt x="20059" y="1705"/>
                    <a:pt x="20391" y="4386"/>
                  </a:cubicBezTo>
                  <a:cubicBezTo>
                    <a:pt x="20723" y="7067"/>
                    <a:pt x="21056" y="11089"/>
                    <a:pt x="21222" y="13473"/>
                  </a:cubicBezTo>
                  <a:cubicBezTo>
                    <a:pt x="21388" y="15856"/>
                    <a:pt x="21388" y="16601"/>
                    <a:pt x="21388" y="16899"/>
                  </a:cubicBezTo>
                  <a:cubicBezTo>
                    <a:pt x="21388" y="17197"/>
                    <a:pt x="21388" y="17048"/>
                    <a:pt x="21388" y="168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" name="Line"/>
            <p:cNvSpPr/>
            <p:nvPr/>
          </p:nvSpPr>
          <p:spPr>
            <a:xfrm>
              <a:off x="3034931" y="2003979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" name="Line"/>
            <p:cNvSpPr/>
            <p:nvPr/>
          </p:nvSpPr>
          <p:spPr>
            <a:xfrm>
              <a:off x="3234268" y="2049980"/>
              <a:ext cx="61336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" name="Line"/>
            <p:cNvSpPr/>
            <p:nvPr/>
          </p:nvSpPr>
          <p:spPr>
            <a:xfrm>
              <a:off x="3457925" y="1755882"/>
              <a:ext cx="194992" cy="355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325" fill="norm" stroke="1" extrusionOk="0">
                  <a:moveTo>
                    <a:pt x="3961" y="5680"/>
                  </a:moveTo>
                  <a:cubicBezTo>
                    <a:pt x="2867" y="10276"/>
                    <a:pt x="1773" y="14872"/>
                    <a:pt x="953" y="15868"/>
                  </a:cubicBezTo>
                  <a:cubicBezTo>
                    <a:pt x="133" y="16863"/>
                    <a:pt x="-414" y="14259"/>
                    <a:pt x="406" y="11272"/>
                  </a:cubicBezTo>
                  <a:cubicBezTo>
                    <a:pt x="1227" y="8285"/>
                    <a:pt x="3414" y="4914"/>
                    <a:pt x="5738" y="2923"/>
                  </a:cubicBezTo>
                  <a:cubicBezTo>
                    <a:pt x="8062" y="931"/>
                    <a:pt x="10523" y="319"/>
                    <a:pt x="12437" y="89"/>
                  </a:cubicBezTo>
                  <a:cubicBezTo>
                    <a:pt x="14351" y="-141"/>
                    <a:pt x="15718" y="12"/>
                    <a:pt x="16401" y="1314"/>
                  </a:cubicBezTo>
                  <a:cubicBezTo>
                    <a:pt x="17085" y="2616"/>
                    <a:pt x="17085" y="5068"/>
                    <a:pt x="16401" y="6599"/>
                  </a:cubicBezTo>
                  <a:cubicBezTo>
                    <a:pt x="15718" y="8131"/>
                    <a:pt x="14351" y="8744"/>
                    <a:pt x="12983" y="9280"/>
                  </a:cubicBezTo>
                  <a:cubicBezTo>
                    <a:pt x="11616" y="9816"/>
                    <a:pt x="10249" y="10276"/>
                    <a:pt x="10249" y="10812"/>
                  </a:cubicBezTo>
                  <a:cubicBezTo>
                    <a:pt x="10249" y="11348"/>
                    <a:pt x="11616" y="11961"/>
                    <a:pt x="13667" y="12957"/>
                  </a:cubicBezTo>
                  <a:cubicBezTo>
                    <a:pt x="15718" y="13953"/>
                    <a:pt x="18452" y="15331"/>
                    <a:pt x="19819" y="16557"/>
                  </a:cubicBezTo>
                  <a:cubicBezTo>
                    <a:pt x="21186" y="17782"/>
                    <a:pt x="21186" y="18855"/>
                    <a:pt x="19956" y="19774"/>
                  </a:cubicBezTo>
                  <a:cubicBezTo>
                    <a:pt x="18725" y="20693"/>
                    <a:pt x="16264" y="21459"/>
                    <a:pt x="14077" y="21306"/>
                  </a:cubicBezTo>
                  <a:cubicBezTo>
                    <a:pt x="11890" y="21153"/>
                    <a:pt x="9976" y="20080"/>
                    <a:pt x="9156" y="18319"/>
                  </a:cubicBezTo>
                  <a:cubicBezTo>
                    <a:pt x="8335" y="16557"/>
                    <a:pt x="8609" y="14106"/>
                    <a:pt x="8882" y="11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" name="Line"/>
            <p:cNvSpPr/>
            <p:nvPr/>
          </p:nvSpPr>
          <p:spPr>
            <a:xfrm>
              <a:off x="3433606" y="2042313"/>
              <a:ext cx="138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00" y="5143"/>
                    <a:pt x="1600" y="10286"/>
                    <a:pt x="4400" y="14400"/>
                  </a:cubicBezTo>
                  <a:cubicBezTo>
                    <a:pt x="7200" y="18514"/>
                    <a:pt x="12000" y="21600"/>
                    <a:pt x="15200" y="21600"/>
                  </a:cubicBezTo>
                  <a:cubicBezTo>
                    <a:pt x="18400" y="21600"/>
                    <a:pt x="20000" y="18514"/>
                    <a:pt x="21600" y="15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" name="Line"/>
            <p:cNvSpPr/>
            <p:nvPr/>
          </p:nvSpPr>
          <p:spPr>
            <a:xfrm>
              <a:off x="3709612" y="1773973"/>
              <a:ext cx="89128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5" h="21600" fill="norm" stroke="1" extrusionOk="0">
                  <a:moveTo>
                    <a:pt x="0" y="0"/>
                  </a:moveTo>
                  <a:cubicBezTo>
                    <a:pt x="3000" y="138"/>
                    <a:pt x="6000" y="277"/>
                    <a:pt x="9600" y="1800"/>
                  </a:cubicBezTo>
                  <a:cubicBezTo>
                    <a:pt x="13200" y="3323"/>
                    <a:pt x="17400" y="6231"/>
                    <a:pt x="19500" y="8862"/>
                  </a:cubicBezTo>
                  <a:cubicBezTo>
                    <a:pt x="21600" y="11492"/>
                    <a:pt x="21600" y="13846"/>
                    <a:pt x="18000" y="15923"/>
                  </a:cubicBezTo>
                  <a:cubicBezTo>
                    <a:pt x="14400" y="18000"/>
                    <a:pt x="720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" name="Line"/>
            <p:cNvSpPr/>
            <p:nvPr/>
          </p:nvSpPr>
          <p:spPr>
            <a:xfrm>
              <a:off x="3901284" y="1727972"/>
              <a:ext cx="103583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600" fill="norm" stroke="1" extrusionOk="0">
                  <a:moveTo>
                    <a:pt x="0" y="0"/>
                  </a:moveTo>
                  <a:cubicBezTo>
                    <a:pt x="7200" y="2483"/>
                    <a:pt x="14400" y="4966"/>
                    <a:pt x="18000" y="7821"/>
                  </a:cubicBezTo>
                  <a:cubicBezTo>
                    <a:pt x="21600" y="10676"/>
                    <a:pt x="21600" y="13903"/>
                    <a:pt x="19029" y="16262"/>
                  </a:cubicBezTo>
                  <a:cubicBezTo>
                    <a:pt x="16457" y="18621"/>
                    <a:pt x="11314" y="20110"/>
                    <a:pt x="61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" name="Line"/>
            <p:cNvSpPr/>
            <p:nvPr/>
          </p:nvSpPr>
          <p:spPr>
            <a:xfrm>
              <a:off x="4284625" y="1850642"/>
              <a:ext cx="325088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600" fill="norm" stroke="1" extrusionOk="0">
                  <a:moveTo>
                    <a:pt x="0" y="0"/>
                  </a:moveTo>
                  <a:cubicBezTo>
                    <a:pt x="4556" y="1527"/>
                    <a:pt x="9113" y="3055"/>
                    <a:pt x="12319" y="4255"/>
                  </a:cubicBezTo>
                  <a:cubicBezTo>
                    <a:pt x="15525" y="5455"/>
                    <a:pt x="17381" y="6327"/>
                    <a:pt x="18647" y="7091"/>
                  </a:cubicBezTo>
                  <a:cubicBezTo>
                    <a:pt x="19913" y="7855"/>
                    <a:pt x="20588" y="8509"/>
                    <a:pt x="21009" y="9382"/>
                  </a:cubicBezTo>
                  <a:cubicBezTo>
                    <a:pt x="21431" y="10255"/>
                    <a:pt x="21600" y="11345"/>
                    <a:pt x="21347" y="12218"/>
                  </a:cubicBezTo>
                  <a:cubicBezTo>
                    <a:pt x="21094" y="13091"/>
                    <a:pt x="20419" y="13745"/>
                    <a:pt x="18563" y="14945"/>
                  </a:cubicBezTo>
                  <a:cubicBezTo>
                    <a:pt x="16706" y="16145"/>
                    <a:pt x="13669" y="17891"/>
                    <a:pt x="11306" y="19091"/>
                  </a:cubicBezTo>
                  <a:cubicBezTo>
                    <a:pt x="8944" y="20291"/>
                    <a:pt x="7256" y="20945"/>
                    <a:pt x="6919" y="21273"/>
                  </a:cubicBezTo>
                  <a:cubicBezTo>
                    <a:pt x="6581" y="21600"/>
                    <a:pt x="7594" y="21600"/>
                    <a:pt x="86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" name="Line"/>
            <p:cNvSpPr/>
            <p:nvPr/>
          </p:nvSpPr>
          <p:spPr>
            <a:xfrm>
              <a:off x="4445629" y="2088314"/>
              <a:ext cx="19167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312" y="2250"/>
                    <a:pt x="21024" y="4500"/>
                    <a:pt x="17424" y="8100"/>
                  </a:cubicBezTo>
                  <a:cubicBezTo>
                    <a:pt x="13824" y="11700"/>
                    <a:pt x="6912" y="166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" name="Line"/>
            <p:cNvSpPr/>
            <p:nvPr/>
          </p:nvSpPr>
          <p:spPr>
            <a:xfrm>
              <a:off x="4989974" y="1804641"/>
              <a:ext cx="38336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161"/>
                    <a:pt x="7200" y="6322"/>
                    <a:pt x="3600" y="9922"/>
                  </a:cubicBezTo>
                  <a:cubicBezTo>
                    <a:pt x="0" y="13522"/>
                    <a:pt x="0" y="175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" name="Line"/>
            <p:cNvSpPr/>
            <p:nvPr/>
          </p:nvSpPr>
          <p:spPr>
            <a:xfrm>
              <a:off x="5120311" y="1965644"/>
              <a:ext cx="222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4400"/>
                    <a:pt x="11917" y="7200"/>
                    <a:pt x="15517" y="3600"/>
                  </a:cubicBezTo>
                  <a:cubicBezTo>
                    <a:pt x="19117" y="0"/>
                    <a:pt x="2035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" name="Line"/>
            <p:cNvSpPr/>
            <p:nvPr/>
          </p:nvSpPr>
          <p:spPr>
            <a:xfrm>
              <a:off x="5452045" y="1835308"/>
              <a:ext cx="243280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21419" y="0"/>
                  </a:moveTo>
                  <a:cubicBezTo>
                    <a:pt x="20294" y="655"/>
                    <a:pt x="19169" y="1309"/>
                    <a:pt x="18044" y="2836"/>
                  </a:cubicBezTo>
                  <a:cubicBezTo>
                    <a:pt x="16919" y="4364"/>
                    <a:pt x="15794" y="6764"/>
                    <a:pt x="13769" y="9055"/>
                  </a:cubicBezTo>
                  <a:cubicBezTo>
                    <a:pt x="11744" y="11345"/>
                    <a:pt x="8819" y="13527"/>
                    <a:pt x="6794" y="14727"/>
                  </a:cubicBezTo>
                  <a:cubicBezTo>
                    <a:pt x="4769" y="15927"/>
                    <a:pt x="3644" y="16145"/>
                    <a:pt x="2519" y="16255"/>
                  </a:cubicBezTo>
                  <a:cubicBezTo>
                    <a:pt x="1394" y="16364"/>
                    <a:pt x="269" y="16364"/>
                    <a:pt x="44" y="15818"/>
                  </a:cubicBezTo>
                  <a:cubicBezTo>
                    <a:pt x="-181" y="15273"/>
                    <a:pt x="494" y="14182"/>
                    <a:pt x="1394" y="13636"/>
                  </a:cubicBezTo>
                  <a:cubicBezTo>
                    <a:pt x="2294" y="13091"/>
                    <a:pt x="3419" y="13091"/>
                    <a:pt x="5669" y="14182"/>
                  </a:cubicBezTo>
                  <a:cubicBezTo>
                    <a:pt x="7919" y="15273"/>
                    <a:pt x="11294" y="17455"/>
                    <a:pt x="13431" y="18873"/>
                  </a:cubicBezTo>
                  <a:cubicBezTo>
                    <a:pt x="15569" y="20291"/>
                    <a:pt x="16469" y="20945"/>
                    <a:pt x="173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" name="Line"/>
            <p:cNvSpPr/>
            <p:nvPr/>
          </p:nvSpPr>
          <p:spPr>
            <a:xfrm>
              <a:off x="2858593" y="2333653"/>
              <a:ext cx="866354" cy="147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73" fill="norm" stroke="1" extrusionOk="0">
                  <a:moveTo>
                    <a:pt x="0" y="0"/>
                  </a:moveTo>
                  <a:cubicBezTo>
                    <a:pt x="255" y="6480"/>
                    <a:pt x="510" y="12960"/>
                    <a:pt x="1211" y="16740"/>
                  </a:cubicBezTo>
                  <a:cubicBezTo>
                    <a:pt x="1911" y="20520"/>
                    <a:pt x="3058" y="21600"/>
                    <a:pt x="4365" y="20160"/>
                  </a:cubicBezTo>
                  <a:cubicBezTo>
                    <a:pt x="5671" y="18720"/>
                    <a:pt x="7136" y="14760"/>
                    <a:pt x="8315" y="11520"/>
                  </a:cubicBezTo>
                  <a:cubicBezTo>
                    <a:pt x="9494" y="8280"/>
                    <a:pt x="10386" y="5760"/>
                    <a:pt x="10991" y="4500"/>
                  </a:cubicBezTo>
                  <a:cubicBezTo>
                    <a:pt x="11596" y="3240"/>
                    <a:pt x="11915" y="3240"/>
                    <a:pt x="12170" y="4140"/>
                  </a:cubicBezTo>
                  <a:cubicBezTo>
                    <a:pt x="12425" y="5040"/>
                    <a:pt x="12616" y="6840"/>
                    <a:pt x="13189" y="9000"/>
                  </a:cubicBezTo>
                  <a:cubicBezTo>
                    <a:pt x="13763" y="11160"/>
                    <a:pt x="14719" y="13680"/>
                    <a:pt x="15993" y="13860"/>
                  </a:cubicBezTo>
                  <a:cubicBezTo>
                    <a:pt x="17267" y="14040"/>
                    <a:pt x="18860" y="11880"/>
                    <a:pt x="19848" y="10800"/>
                  </a:cubicBezTo>
                  <a:cubicBezTo>
                    <a:pt x="20835" y="9720"/>
                    <a:pt x="21218" y="9720"/>
                    <a:pt x="21600" y="9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" name="Line"/>
            <p:cNvSpPr/>
            <p:nvPr/>
          </p:nvSpPr>
          <p:spPr>
            <a:xfrm>
              <a:off x="3074413" y="2697152"/>
              <a:ext cx="274859" cy="245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140" fill="norm" stroke="1" extrusionOk="0">
                  <a:moveTo>
                    <a:pt x="13110" y="4357"/>
                  </a:moveTo>
                  <a:cubicBezTo>
                    <a:pt x="12910" y="2814"/>
                    <a:pt x="12710" y="1271"/>
                    <a:pt x="12110" y="499"/>
                  </a:cubicBezTo>
                  <a:cubicBezTo>
                    <a:pt x="11510" y="-272"/>
                    <a:pt x="10510" y="-272"/>
                    <a:pt x="8710" y="1381"/>
                  </a:cubicBezTo>
                  <a:cubicBezTo>
                    <a:pt x="6910" y="3034"/>
                    <a:pt x="4310" y="6340"/>
                    <a:pt x="2610" y="9646"/>
                  </a:cubicBezTo>
                  <a:cubicBezTo>
                    <a:pt x="910" y="12952"/>
                    <a:pt x="110" y="16259"/>
                    <a:pt x="10" y="18352"/>
                  </a:cubicBezTo>
                  <a:cubicBezTo>
                    <a:pt x="-90" y="20446"/>
                    <a:pt x="510" y="21328"/>
                    <a:pt x="3710" y="21108"/>
                  </a:cubicBezTo>
                  <a:cubicBezTo>
                    <a:pt x="6910" y="20887"/>
                    <a:pt x="12710" y="19565"/>
                    <a:pt x="16110" y="18463"/>
                  </a:cubicBezTo>
                  <a:cubicBezTo>
                    <a:pt x="19510" y="17361"/>
                    <a:pt x="20510" y="16479"/>
                    <a:pt x="21510" y="15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" name="Line"/>
            <p:cNvSpPr/>
            <p:nvPr/>
          </p:nvSpPr>
          <p:spPr>
            <a:xfrm>
              <a:off x="3441273" y="2755329"/>
              <a:ext cx="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" name="Line"/>
            <p:cNvSpPr/>
            <p:nvPr/>
          </p:nvSpPr>
          <p:spPr>
            <a:xfrm>
              <a:off x="3356938" y="2709328"/>
              <a:ext cx="14567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9" y="17600"/>
                    <a:pt x="758" y="13600"/>
                    <a:pt x="4358" y="10000"/>
                  </a:cubicBezTo>
                  <a:cubicBezTo>
                    <a:pt x="7958" y="6400"/>
                    <a:pt x="14779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" name="Line"/>
            <p:cNvSpPr/>
            <p:nvPr/>
          </p:nvSpPr>
          <p:spPr>
            <a:xfrm>
              <a:off x="3341604" y="2962334"/>
              <a:ext cx="176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22" y="10800"/>
                    <a:pt x="10643" y="21600"/>
                    <a:pt x="14243" y="21600"/>
                  </a:cubicBezTo>
                  <a:cubicBezTo>
                    <a:pt x="17843" y="21600"/>
                    <a:pt x="19722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" name="Line"/>
            <p:cNvSpPr/>
            <p:nvPr/>
          </p:nvSpPr>
          <p:spPr>
            <a:xfrm>
              <a:off x="988459" y="2486990"/>
              <a:ext cx="873446" cy="157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131" fill="norm" stroke="1" extrusionOk="0">
                  <a:moveTo>
                    <a:pt x="1497" y="14400"/>
                  </a:moveTo>
                  <a:cubicBezTo>
                    <a:pt x="1057" y="14057"/>
                    <a:pt x="616" y="13714"/>
                    <a:pt x="332" y="14571"/>
                  </a:cubicBezTo>
                  <a:cubicBezTo>
                    <a:pt x="49" y="15429"/>
                    <a:pt x="-77" y="17486"/>
                    <a:pt x="49" y="19029"/>
                  </a:cubicBezTo>
                  <a:cubicBezTo>
                    <a:pt x="175" y="20571"/>
                    <a:pt x="553" y="21600"/>
                    <a:pt x="1592" y="20914"/>
                  </a:cubicBezTo>
                  <a:cubicBezTo>
                    <a:pt x="2631" y="20229"/>
                    <a:pt x="4331" y="17829"/>
                    <a:pt x="5968" y="15429"/>
                  </a:cubicBezTo>
                  <a:cubicBezTo>
                    <a:pt x="7606" y="13029"/>
                    <a:pt x="9180" y="10629"/>
                    <a:pt x="10440" y="9429"/>
                  </a:cubicBezTo>
                  <a:cubicBezTo>
                    <a:pt x="11699" y="8229"/>
                    <a:pt x="12644" y="8229"/>
                    <a:pt x="14438" y="6857"/>
                  </a:cubicBezTo>
                  <a:cubicBezTo>
                    <a:pt x="16233" y="5486"/>
                    <a:pt x="18878" y="2743"/>
                    <a:pt x="2152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" name="Line"/>
            <p:cNvSpPr/>
            <p:nvPr/>
          </p:nvSpPr>
          <p:spPr>
            <a:xfrm>
              <a:off x="828964" y="2824330"/>
              <a:ext cx="580598" cy="36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79" fill="norm" stroke="1" extrusionOk="0">
                  <a:moveTo>
                    <a:pt x="3618" y="0"/>
                  </a:moveTo>
                  <a:cubicBezTo>
                    <a:pt x="3144" y="2700"/>
                    <a:pt x="2670" y="5400"/>
                    <a:pt x="2386" y="8250"/>
                  </a:cubicBezTo>
                  <a:cubicBezTo>
                    <a:pt x="2102" y="11100"/>
                    <a:pt x="2007" y="14100"/>
                    <a:pt x="1960" y="16050"/>
                  </a:cubicBezTo>
                  <a:cubicBezTo>
                    <a:pt x="1912" y="18000"/>
                    <a:pt x="1912" y="18900"/>
                    <a:pt x="2102" y="19725"/>
                  </a:cubicBezTo>
                  <a:cubicBezTo>
                    <a:pt x="2291" y="20550"/>
                    <a:pt x="2670" y="21300"/>
                    <a:pt x="3049" y="21450"/>
                  </a:cubicBezTo>
                  <a:cubicBezTo>
                    <a:pt x="3428" y="21600"/>
                    <a:pt x="3807" y="21150"/>
                    <a:pt x="3997" y="20550"/>
                  </a:cubicBezTo>
                  <a:cubicBezTo>
                    <a:pt x="4186" y="19950"/>
                    <a:pt x="4186" y="19200"/>
                    <a:pt x="3902" y="18075"/>
                  </a:cubicBezTo>
                  <a:cubicBezTo>
                    <a:pt x="3618" y="16950"/>
                    <a:pt x="3049" y="15450"/>
                    <a:pt x="2528" y="14550"/>
                  </a:cubicBezTo>
                  <a:cubicBezTo>
                    <a:pt x="2007" y="13650"/>
                    <a:pt x="1534" y="13350"/>
                    <a:pt x="1060" y="13125"/>
                  </a:cubicBezTo>
                  <a:cubicBezTo>
                    <a:pt x="586" y="12900"/>
                    <a:pt x="112" y="12750"/>
                    <a:pt x="18" y="12375"/>
                  </a:cubicBezTo>
                  <a:cubicBezTo>
                    <a:pt x="-77" y="12000"/>
                    <a:pt x="207" y="11400"/>
                    <a:pt x="1012" y="11025"/>
                  </a:cubicBezTo>
                  <a:cubicBezTo>
                    <a:pt x="1818" y="10650"/>
                    <a:pt x="3144" y="10500"/>
                    <a:pt x="4328" y="10725"/>
                  </a:cubicBezTo>
                  <a:cubicBezTo>
                    <a:pt x="5512" y="10950"/>
                    <a:pt x="6555" y="11550"/>
                    <a:pt x="7312" y="12300"/>
                  </a:cubicBezTo>
                  <a:cubicBezTo>
                    <a:pt x="8070" y="13050"/>
                    <a:pt x="8544" y="13950"/>
                    <a:pt x="8544" y="14175"/>
                  </a:cubicBezTo>
                  <a:cubicBezTo>
                    <a:pt x="8544" y="14400"/>
                    <a:pt x="8070" y="13950"/>
                    <a:pt x="7834" y="13275"/>
                  </a:cubicBezTo>
                  <a:cubicBezTo>
                    <a:pt x="7597" y="12600"/>
                    <a:pt x="7597" y="11700"/>
                    <a:pt x="7739" y="10950"/>
                  </a:cubicBezTo>
                  <a:cubicBezTo>
                    <a:pt x="7881" y="10200"/>
                    <a:pt x="8165" y="9600"/>
                    <a:pt x="8497" y="9075"/>
                  </a:cubicBezTo>
                  <a:cubicBezTo>
                    <a:pt x="8828" y="8550"/>
                    <a:pt x="9207" y="8100"/>
                    <a:pt x="9634" y="7875"/>
                  </a:cubicBezTo>
                  <a:cubicBezTo>
                    <a:pt x="10060" y="7650"/>
                    <a:pt x="10534" y="7650"/>
                    <a:pt x="10818" y="8025"/>
                  </a:cubicBezTo>
                  <a:cubicBezTo>
                    <a:pt x="11102" y="8400"/>
                    <a:pt x="11197" y="9150"/>
                    <a:pt x="11339" y="9900"/>
                  </a:cubicBezTo>
                  <a:cubicBezTo>
                    <a:pt x="11481" y="10650"/>
                    <a:pt x="11670" y="11400"/>
                    <a:pt x="11907" y="11475"/>
                  </a:cubicBezTo>
                  <a:cubicBezTo>
                    <a:pt x="12144" y="11550"/>
                    <a:pt x="12428" y="10950"/>
                    <a:pt x="12665" y="10275"/>
                  </a:cubicBezTo>
                  <a:cubicBezTo>
                    <a:pt x="12902" y="9600"/>
                    <a:pt x="13091" y="8850"/>
                    <a:pt x="13376" y="8850"/>
                  </a:cubicBezTo>
                  <a:cubicBezTo>
                    <a:pt x="13660" y="8850"/>
                    <a:pt x="14039" y="9600"/>
                    <a:pt x="14465" y="10050"/>
                  </a:cubicBezTo>
                  <a:cubicBezTo>
                    <a:pt x="14891" y="10500"/>
                    <a:pt x="15365" y="10650"/>
                    <a:pt x="15839" y="10650"/>
                  </a:cubicBezTo>
                  <a:cubicBezTo>
                    <a:pt x="16312" y="10650"/>
                    <a:pt x="16786" y="10500"/>
                    <a:pt x="17212" y="10050"/>
                  </a:cubicBezTo>
                  <a:cubicBezTo>
                    <a:pt x="17639" y="9600"/>
                    <a:pt x="18018" y="8850"/>
                    <a:pt x="18255" y="8100"/>
                  </a:cubicBezTo>
                  <a:cubicBezTo>
                    <a:pt x="18491" y="7350"/>
                    <a:pt x="18586" y="6600"/>
                    <a:pt x="18302" y="6525"/>
                  </a:cubicBezTo>
                  <a:cubicBezTo>
                    <a:pt x="18018" y="6450"/>
                    <a:pt x="17355" y="7050"/>
                    <a:pt x="17023" y="7800"/>
                  </a:cubicBezTo>
                  <a:cubicBezTo>
                    <a:pt x="16691" y="8550"/>
                    <a:pt x="16691" y="9450"/>
                    <a:pt x="16928" y="9975"/>
                  </a:cubicBezTo>
                  <a:cubicBezTo>
                    <a:pt x="17165" y="10500"/>
                    <a:pt x="17639" y="10650"/>
                    <a:pt x="18444" y="10500"/>
                  </a:cubicBezTo>
                  <a:cubicBezTo>
                    <a:pt x="19249" y="10350"/>
                    <a:pt x="20386" y="9900"/>
                    <a:pt x="21523" y="9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" name="Line"/>
            <p:cNvSpPr/>
            <p:nvPr/>
          </p:nvSpPr>
          <p:spPr>
            <a:xfrm>
              <a:off x="1524563" y="2862665"/>
              <a:ext cx="168672" cy="128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0" fill="norm" stroke="1" extrusionOk="0">
                  <a:moveTo>
                    <a:pt x="0" y="2541"/>
                  </a:moveTo>
                  <a:cubicBezTo>
                    <a:pt x="655" y="7200"/>
                    <a:pt x="1309" y="11859"/>
                    <a:pt x="2127" y="15035"/>
                  </a:cubicBezTo>
                  <a:cubicBezTo>
                    <a:pt x="2945" y="18212"/>
                    <a:pt x="3927" y="19906"/>
                    <a:pt x="5236" y="20753"/>
                  </a:cubicBezTo>
                  <a:cubicBezTo>
                    <a:pt x="6545" y="21600"/>
                    <a:pt x="8182" y="21600"/>
                    <a:pt x="10309" y="18635"/>
                  </a:cubicBezTo>
                  <a:cubicBezTo>
                    <a:pt x="12436" y="15671"/>
                    <a:pt x="15055" y="9741"/>
                    <a:pt x="17018" y="6141"/>
                  </a:cubicBezTo>
                  <a:cubicBezTo>
                    <a:pt x="18982" y="2541"/>
                    <a:pt x="20291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" name="Line"/>
            <p:cNvSpPr/>
            <p:nvPr/>
          </p:nvSpPr>
          <p:spPr>
            <a:xfrm>
              <a:off x="1736232" y="2681469"/>
              <a:ext cx="539682" cy="2411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009" fill="norm" stroke="1" extrusionOk="0">
                  <a:moveTo>
                    <a:pt x="1954" y="12448"/>
                  </a:moveTo>
                  <a:cubicBezTo>
                    <a:pt x="1342" y="14453"/>
                    <a:pt x="731" y="16457"/>
                    <a:pt x="374" y="18015"/>
                  </a:cubicBezTo>
                  <a:cubicBezTo>
                    <a:pt x="18" y="19574"/>
                    <a:pt x="-84" y="20688"/>
                    <a:pt x="69" y="20910"/>
                  </a:cubicBezTo>
                  <a:cubicBezTo>
                    <a:pt x="222" y="21133"/>
                    <a:pt x="629" y="20465"/>
                    <a:pt x="986" y="19686"/>
                  </a:cubicBezTo>
                  <a:cubicBezTo>
                    <a:pt x="1342" y="18906"/>
                    <a:pt x="1648" y="18015"/>
                    <a:pt x="1903" y="18127"/>
                  </a:cubicBezTo>
                  <a:cubicBezTo>
                    <a:pt x="2158" y="18238"/>
                    <a:pt x="2361" y="19352"/>
                    <a:pt x="2667" y="19574"/>
                  </a:cubicBezTo>
                  <a:cubicBezTo>
                    <a:pt x="2973" y="19797"/>
                    <a:pt x="3380" y="19129"/>
                    <a:pt x="3941" y="16679"/>
                  </a:cubicBezTo>
                  <a:cubicBezTo>
                    <a:pt x="4501" y="14230"/>
                    <a:pt x="5214" y="9999"/>
                    <a:pt x="5622" y="7215"/>
                  </a:cubicBezTo>
                  <a:cubicBezTo>
                    <a:pt x="6029" y="4432"/>
                    <a:pt x="6131" y="3096"/>
                    <a:pt x="6284" y="1871"/>
                  </a:cubicBezTo>
                  <a:cubicBezTo>
                    <a:pt x="6437" y="646"/>
                    <a:pt x="6641" y="-467"/>
                    <a:pt x="6539" y="201"/>
                  </a:cubicBezTo>
                  <a:cubicBezTo>
                    <a:pt x="6437" y="869"/>
                    <a:pt x="6029" y="3319"/>
                    <a:pt x="5774" y="6659"/>
                  </a:cubicBezTo>
                  <a:cubicBezTo>
                    <a:pt x="5520" y="9999"/>
                    <a:pt x="5418" y="14230"/>
                    <a:pt x="5520" y="16791"/>
                  </a:cubicBezTo>
                  <a:cubicBezTo>
                    <a:pt x="5622" y="19352"/>
                    <a:pt x="5927" y="20242"/>
                    <a:pt x="6335" y="20688"/>
                  </a:cubicBezTo>
                  <a:cubicBezTo>
                    <a:pt x="6742" y="21133"/>
                    <a:pt x="7252" y="21133"/>
                    <a:pt x="7659" y="20576"/>
                  </a:cubicBezTo>
                  <a:cubicBezTo>
                    <a:pt x="8067" y="20020"/>
                    <a:pt x="8373" y="18906"/>
                    <a:pt x="8576" y="17793"/>
                  </a:cubicBezTo>
                  <a:cubicBezTo>
                    <a:pt x="8780" y="16679"/>
                    <a:pt x="8882" y="15566"/>
                    <a:pt x="8933" y="15566"/>
                  </a:cubicBezTo>
                  <a:cubicBezTo>
                    <a:pt x="8984" y="15566"/>
                    <a:pt x="8984" y="16679"/>
                    <a:pt x="9137" y="17681"/>
                  </a:cubicBezTo>
                  <a:cubicBezTo>
                    <a:pt x="9290" y="18684"/>
                    <a:pt x="9595" y="19574"/>
                    <a:pt x="10003" y="19908"/>
                  </a:cubicBezTo>
                  <a:cubicBezTo>
                    <a:pt x="10410" y="20242"/>
                    <a:pt x="10920" y="20020"/>
                    <a:pt x="11327" y="19463"/>
                  </a:cubicBezTo>
                  <a:cubicBezTo>
                    <a:pt x="11735" y="18906"/>
                    <a:pt x="12041" y="18015"/>
                    <a:pt x="12448" y="17459"/>
                  </a:cubicBezTo>
                  <a:cubicBezTo>
                    <a:pt x="12856" y="16902"/>
                    <a:pt x="13365" y="16679"/>
                    <a:pt x="13874" y="16457"/>
                  </a:cubicBezTo>
                  <a:cubicBezTo>
                    <a:pt x="14384" y="16234"/>
                    <a:pt x="14893" y="16011"/>
                    <a:pt x="15301" y="15455"/>
                  </a:cubicBezTo>
                  <a:cubicBezTo>
                    <a:pt x="15708" y="14898"/>
                    <a:pt x="16014" y="14007"/>
                    <a:pt x="15963" y="14007"/>
                  </a:cubicBezTo>
                  <a:cubicBezTo>
                    <a:pt x="15912" y="14007"/>
                    <a:pt x="15505" y="14898"/>
                    <a:pt x="15301" y="16011"/>
                  </a:cubicBezTo>
                  <a:cubicBezTo>
                    <a:pt x="15097" y="17125"/>
                    <a:pt x="15097" y="18461"/>
                    <a:pt x="15301" y="19463"/>
                  </a:cubicBezTo>
                  <a:cubicBezTo>
                    <a:pt x="15505" y="20465"/>
                    <a:pt x="15912" y="21133"/>
                    <a:pt x="16982" y="20910"/>
                  </a:cubicBezTo>
                  <a:cubicBezTo>
                    <a:pt x="18052" y="20688"/>
                    <a:pt x="19784" y="19574"/>
                    <a:pt x="21516" y="18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" name="Line"/>
            <p:cNvSpPr/>
            <p:nvPr/>
          </p:nvSpPr>
          <p:spPr>
            <a:xfrm>
              <a:off x="2022908" y="2854998"/>
              <a:ext cx="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" name="Line"/>
            <p:cNvSpPr/>
            <p:nvPr/>
          </p:nvSpPr>
          <p:spPr>
            <a:xfrm>
              <a:off x="2122577" y="2824330"/>
              <a:ext cx="76144" cy="601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199" fill="norm" stroke="1" extrusionOk="0">
                  <a:moveTo>
                    <a:pt x="0" y="16200"/>
                  </a:moveTo>
                  <a:cubicBezTo>
                    <a:pt x="2787" y="18900"/>
                    <a:pt x="5574" y="21600"/>
                    <a:pt x="8710" y="21150"/>
                  </a:cubicBezTo>
                  <a:cubicBezTo>
                    <a:pt x="11845" y="20700"/>
                    <a:pt x="15329" y="17100"/>
                    <a:pt x="17768" y="13050"/>
                  </a:cubicBezTo>
                  <a:cubicBezTo>
                    <a:pt x="20206" y="9000"/>
                    <a:pt x="21600" y="4500"/>
                    <a:pt x="20206" y="2250"/>
                  </a:cubicBezTo>
                  <a:cubicBezTo>
                    <a:pt x="18813" y="0"/>
                    <a:pt x="14632" y="0"/>
                    <a:pt x="104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9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66492" y="2340556"/>
              <a:ext cx="1574578" cy="302693"/>
            </a:xfrm>
            <a:prstGeom prst="rect">
              <a:avLst/>
            </a:prstGeom>
            <a:effectLst/>
          </p:spPr>
        </p:pic>
        <p:pic>
          <p:nvPicPr>
            <p:cNvPr id="181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3677862" y="2530542"/>
              <a:ext cx="142593" cy="900553"/>
            </a:xfrm>
            <a:prstGeom prst="rect">
              <a:avLst/>
            </a:prstGeom>
            <a:effectLst/>
          </p:spPr>
        </p:pic>
        <p:pic>
          <p:nvPicPr>
            <p:cNvPr id="183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539859" y="3313926"/>
              <a:ext cx="347174" cy="117169"/>
            </a:xfrm>
            <a:prstGeom prst="rect">
              <a:avLst/>
            </a:prstGeom>
            <a:effectLst/>
          </p:spPr>
        </p:pic>
        <p:pic>
          <p:nvPicPr>
            <p:cNvPr id="185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746864" y="3321593"/>
              <a:ext cx="262839" cy="170836"/>
            </a:xfrm>
            <a:prstGeom prst="rect">
              <a:avLst/>
            </a:prstGeom>
            <a:effectLst/>
          </p:spPr>
        </p:pic>
        <p:pic>
          <p:nvPicPr>
            <p:cNvPr id="187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926512" y="3965607"/>
              <a:ext cx="86502" cy="439176"/>
            </a:xfrm>
            <a:prstGeom prst="rect">
              <a:avLst/>
            </a:prstGeom>
            <a:effectLst/>
          </p:spPr>
        </p:pic>
        <p:pic>
          <p:nvPicPr>
            <p:cNvPr id="189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893559" y="3896606"/>
              <a:ext cx="288125" cy="224504"/>
            </a:xfrm>
            <a:prstGeom prst="rect">
              <a:avLst/>
            </a:prstGeom>
            <a:effectLst/>
          </p:spPr>
        </p:pic>
        <p:pic>
          <p:nvPicPr>
            <p:cNvPr id="191" name="Line Line" descr="Line Lin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903511" y="4088276"/>
              <a:ext cx="201505" cy="101835"/>
            </a:xfrm>
            <a:prstGeom prst="rect">
              <a:avLst/>
            </a:prstGeom>
            <a:effectLst/>
          </p:spPr>
        </p:pic>
        <p:pic>
          <p:nvPicPr>
            <p:cNvPr id="193" name="Line Line" descr="Line Lin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041515" y="4180279"/>
              <a:ext cx="186170" cy="186170"/>
            </a:xfrm>
            <a:prstGeom prst="rect">
              <a:avLst/>
            </a:prstGeom>
            <a:effectLst/>
          </p:spPr>
        </p:pic>
        <p:pic>
          <p:nvPicPr>
            <p:cNvPr id="195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3087516" y="4180279"/>
              <a:ext cx="147836" cy="255171"/>
            </a:xfrm>
            <a:prstGeom prst="rect">
              <a:avLst/>
            </a:prstGeom>
            <a:effectLst/>
          </p:spPr>
        </p:pic>
        <p:pic>
          <p:nvPicPr>
            <p:cNvPr id="197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3311917" y="3973213"/>
              <a:ext cx="168774" cy="362569"/>
            </a:xfrm>
            <a:prstGeom prst="rect">
              <a:avLst/>
            </a:prstGeom>
            <a:effectLst/>
          </p:spPr>
        </p:pic>
        <p:pic>
          <p:nvPicPr>
            <p:cNvPr id="199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3461717" y="3930787"/>
              <a:ext cx="263703" cy="555061"/>
            </a:xfrm>
            <a:prstGeom prst="rect">
              <a:avLst/>
            </a:prstGeom>
            <a:effectLst/>
          </p:spPr>
        </p:pic>
        <p:pic>
          <p:nvPicPr>
            <p:cNvPr id="201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3716197" y="3909383"/>
              <a:ext cx="145291" cy="380398"/>
            </a:xfrm>
            <a:prstGeom prst="rect">
              <a:avLst/>
            </a:prstGeom>
            <a:effectLst/>
          </p:spPr>
        </p:pic>
        <p:pic>
          <p:nvPicPr>
            <p:cNvPr id="203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3058248" y="3470987"/>
              <a:ext cx="299774" cy="404784"/>
            </a:xfrm>
            <a:prstGeom prst="rect">
              <a:avLst/>
            </a:prstGeom>
            <a:effectLst/>
          </p:spPr>
        </p:pic>
        <p:pic>
          <p:nvPicPr>
            <p:cNvPr id="205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091872" y="3965607"/>
              <a:ext cx="308840" cy="132502"/>
            </a:xfrm>
            <a:prstGeom prst="rect">
              <a:avLst/>
            </a:prstGeom>
            <a:effectLst/>
          </p:spPr>
        </p:pic>
        <p:pic>
          <p:nvPicPr>
            <p:cNvPr id="207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222208" y="3881272"/>
              <a:ext cx="78835" cy="362508"/>
            </a:xfrm>
            <a:prstGeom prst="rect">
              <a:avLst/>
            </a:prstGeom>
            <a:effectLst/>
          </p:spPr>
        </p:pic>
        <p:pic>
          <p:nvPicPr>
            <p:cNvPr id="209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4045871" y="4356616"/>
              <a:ext cx="431509" cy="94168"/>
            </a:xfrm>
            <a:prstGeom prst="rect">
              <a:avLst/>
            </a:prstGeom>
            <a:effectLst/>
          </p:spPr>
        </p:pic>
        <p:pic>
          <p:nvPicPr>
            <p:cNvPr id="211" name="Line Shape" descr="Line Shape"/>
            <p:cNvPicPr>
              <a:picLocks noChangeAspect="0"/>
            </p:cNvPicPr>
            <p:nvPr/>
          </p:nvPicPr>
          <p:blipFill>
            <a:blip r:embed="rId18">
              <a:extLst/>
            </a:blip>
            <a:stretch>
              <a:fillRect/>
            </a:stretch>
          </p:blipFill>
          <p:spPr>
            <a:xfrm>
              <a:off x="4703756" y="3773936"/>
              <a:ext cx="386971" cy="585409"/>
            </a:xfrm>
            <a:prstGeom prst="rect">
              <a:avLst/>
            </a:prstGeom>
            <a:effectLst/>
          </p:spPr>
        </p:pic>
        <p:sp>
          <p:nvSpPr>
            <p:cNvPr id="213" name="Line"/>
            <p:cNvSpPr/>
            <p:nvPr/>
          </p:nvSpPr>
          <p:spPr>
            <a:xfrm>
              <a:off x="282535" y="5061589"/>
              <a:ext cx="160310" cy="553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54" fill="norm" stroke="1" extrusionOk="0">
                  <a:moveTo>
                    <a:pt x="3038" y="5947"/>
                  </a:moveTo>
                  <a:cubicBezTo>
                    <a:pt x="3038" y="8107"/>
                    <a:pt x="3038" y="10267"/>
                    <a:pt x="3038" y="12231"/>
                  </a:cubicBezTo>
                  <a:cubicBezTo>
                    <a:pt x="3038" y="14194"/>
                    <a:pt x="3038" y="15962"/>
                    <a:pt x="3038" y="17582"/>
                  </a:cubicBezTo>
                  <a:cubicBezTo>
                    <a:pt x="3038" y="19202"/>
                    <a:pt x="3038" y="20674"/>
                    <a:pt x="2869" y="21116"/>
                  </a:cubicBezTo>
                  <a:cubicBezTo>
                    <a:pt x="2700" y="21558"/>
                    <a:pt x="2363" y="20969"/>
                    <a:pt x="1688" y="18956"/>
                  </a:cubicBezTo>
                  <a:cubicBezTo>
                    <a:pt x="1013" y="16943"/>
                    <a:pt x="0" y="13507"/>
                    <a:pt x="0" y="10562"/>
                  </a:cubicBezTo>
                  <a:cubicBezTo>
                    <a:pt x="0" y="7616"/>
                    <a:pt x="1013" y="5162"/>
                    <a:pt x="2194" y="3591"/>
                  </a:cubicBezTo>
                  <a:cubicBezTo>
                    <a:pt x="3375" y="2020"/>
                    <a:pt x="4725" y="1333"/>
                    <a:pt x="6075" y="842"/>
                  </a:cubicBezTo>
                  <a:cubicBezTo>
                    <a:pt x="7425" y="351"/>
                    <a:pt x="8775" y="56"/>
                    <a:pt x="10463" y="7"/>
                  </a:cubicBezTo>
                  <a:cubicBezTo>
                    <a:pt x="12150" y="-42"/>
                    <a:pt x="14175" y="154"/>
                    <a:pt x="16200" y="1087"/>
                  </a:cubicBezTo>
                  <a:cubicBezTo>
                    <a:pt x="18225" y="2020"/>
                    <a:pt x="20250" y="3689"/>
                    <a:pt x="20925" y="5113"/>
                  </a:cubicBezTo>
                  <a:cubicBezTo>
                    <a:pt x="21600" y="6536"/>
                    <a:pt x="20925" y="7714"/>
                    <a:pt x="18394" y="8647"/>
                  </a:cubicBezTo>
                  <a:cubicBezTo>
                    <a:pt x="15863" y="9580"/>
                    <a:pt x="11475" y="10267"/>
                    <a:pt x="8269" y="10660"/>
                  </a:cubicBezTo>
                  <a:cubicBezTo>
                    <a:pt x="5062" y="11053"/>
                    <a:pt x="3037" y="11151"/>
                    <a:pt x="2025" y="11200"/>
                  </a:cubicBezTo>
                  <a:cubicBezTo>
                    <a:pt x="1012" y="11249"/>
                    <a:pt x="1012" y="11249"/>
                    <a:pt x="1012" y="1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" name="Line"/>
            <p:cNvSpPr/>
            <p:nvPr/>
          </p:nvSpPr>
          <p:spPr>
            <a:xfrm>
              <a:off x="435872" y="5254719"/>
              <a:ext cx="184005" cy="28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0" y="10508"/>
                  </a:moveTo>
                  <a:cubicBezTo>
                    <a:pt x="900" y="9730"/>
                    <a:pt x="1800" y="8951"/>
                    <a:pt x="3000" y="8854"/>
                  </a:cubicBezTo>
                  <a:cubicBezTo>
                    <a:pt x="4200" y="8757"/>
                    <a:pt x="5700" y="9341"/>
                    <a:pt x="7500" y="10605"/>
                  </a:cubicBezTo>
                  <a:cubicBezTo>
                    <a:pt x="9300" y="11870"/>
                    <a:pt x="11400" y="13816"/>
                    <a:pt x="12600" y="15470"/>
                  </a:cubicBezTo>
                  <a:cubicBezTo>
                    <a:pt x="13800" y="17124"/>
                    <a:pt x="14100" y="18486"/>
                    <a:pt x="13800" y="19557"/>
                  </a:cubicBezTo>
                  <a:cubicBezTo>
                    <a:pt x="13500" y="20627"/>
                    <a:pt x="12600" y="21405"/>
                    <a:pt x="11550" y="21503"/>
                  </a:cubicBezTo>
                  <a:cubicBezTo>
                    <a:pt x="10500" y="21600"/>
                    <a:pt x="9300" y="21016"/>
                    <a:pt x="8550" y="19557"/>
                  </a:cubicBezTo>
                  <a:cubicBezTo>
                    <a:pt x="7800" y="18097"/>
                    <a:pt x="7500" y="15762"/>
                    <a:pt x="9150" y="12551"/>
                  </a:cubicBezTo>
                  <a:cubicBezTo>
                    <a:pt x="10800" y="9341"/>
                    <a:pt x="14400" y="5254"/>
                    <a:pt x="16800" y="3016"/>
                  </a:cubicBezTo>
                  <a:cubicBezTo>
                    <a:pt x="19200" y="778"/>
                    <a:pt x="20400" y="38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" name="Line"/>
            <p:cNvSpPr/>
            <p:nvPr/>
          </p:nvSpPr>
          <p:spPr>
            <a:xfrm>
              <a:off x="795799" y="5025962"/>
              <a:ext cx="199753" cy="543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50" fill="norm" stroke="1" extrusionOk="0">
                  <a:moveTo>
                    <a:pt x="21104" y="1768"/>
                  </a:moveTo>
                  <a:cubicBezTo>
                    <a:pt x="21104" y="1061"/>
                    <a:pt x="21104" y="355"/>
                    <a:pt x="20429" y="102"/>
                  </a:cubicBezTo>
                  <a:cubicBezTo>
                    <a:pt x="19754" y="-150"/>
                    <a:pt x="18404" y="52"/>
                    <a:pt x="16514" y="859"/>
                  </a:cubicBezTo>
                  <a:cubicBezTo>
                    <a:pt x="14624" y="1667"/>
                    <a:pt x="12194" y="3080"/>
                    <a:pt x="9359" y="5250"/>
                  </a:cubicBezTo>
                  <a:cubicBezTo>
                    <a:pt x="6524" y="7420"/>
                    <a:pt x="3284" y="10347"/>
                    <a:pt x="1529" y="12669"/>
                  </a:cubicBezTo>
                  <a:cubicBezTo>
                    <a:pt x="-226" y="14990"/>
                    <a:pt x="-496" y="16706"/>
                    <a:pt x="854" y="18069"/>
                  </a:cubicBezTo>
                  <a:cubicBezTo>
                    <a:pt x="2204" y="19431"/>
                    <a:pt x="5174" y="20441"/>
                    <a:pt x="7604" y="20945"/>
                  </a:cubicBezTo>
                  <a:cubicBezTo>
                    <a:pt x="10034" y="21450"/>
                    <a:pt x="11924" y="21450"/>
                    <a:pt x="13814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" name="Line"/>
            <p:cNvSpPr/>
            <p:nvPr/>
          </p:nvSpPr>
          <p:spPr>
            <a:xfrm>
              <a:off x="1157329" y="5124383"/>
              <a:ext cx="45228" cy="429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488" fill="norm" stroke="1" extrusionOk="0">
                  <a:moveTo>
                    <a:pt x="21236" y="0"/>
                  </a:moveTo>
                  <a:cubicBezTo>
                    <a:pt x="17636" y="4601"/>
                    <a:pt x="14036" y="9202"/>
                    <a:pt x="10436" y="12589"/>
                  </a:cubicBezTo>
                  <a:cubicBezTo>
                    <a:pt x="6836" y="15976"/>
                    <a:pt x="3236" y="18149"/>
                    <a:pt x="1436" y="19555"/>
                  </a:cubicBezTo>
                  <a:cubicBezTo>
                    <a:pt x="-364" y="20961"/>
                    <a:pt x="-364" y="21600"/>
                    <a:pt x="836" y="21472"/>
                  </a:cubicBezTo>
                  <a:cubicBezTo>
                    <a:pt x="2036" y="21344"/>
                    <a:pt x="4436" y="20450"/>
                    <a:pt x="6836" y="195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" name="Line"/>
            <p:cNvSpPr/>
            <p:nvPr/>
          </p:nvSpPr>
          <p:spPr>
            <a:xfrm>
              <a:off x="1164222" y="5109049"/>
              <a:ext cx="19167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04" y="17400"/>
                    <a:pt x="4608" y="13200"/>
                    <a:pt x="8208" y="9600"/>
                  </a:cubicBezTo>
                  <a:cubicBezTo>
                    <a:pt x="11808" y="6000"/>
                    <a:pt x="16704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" name="Line"/>
            <p:cNvSpPr/>
            <p:nvPr/>
          </p:nvSpPr>
          <p:spPr>
            <a:xfrm>
              <a:off x="1171889" y="5300720"/>
              <a:ext cx="161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" name="Line"/>
            <p:cNvSpPr/>
            <p:nvPr/>
          </p:nvSpPr>
          <p:spPr>
            <a:xfrm>
              <a:off x="1332892" y="5408055"/>
              <a:ext cx="13800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00" y="4383"/>
                    <a:pt x="10400" y="8765"/>
                    <a:pt x="14000" y="12365"/>
                  </a:cubicBezTo>
                  <a:cubicBezTo>
                    <a:pt x="17600" y="15965"/>
                    <a:pt x="19600" y="1878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" name="Line"/>
            <p:cNvSpPr/>
            <p:nvPr/>
          </p:nvSpPr>
          <p:spPr>
            <a:xfrm>
              <a:off x="1365556" y="5431056"/>
              <a:ext cx="113007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4" h="21600" fill="norm" stroke="1" extrusionOk="0">
                  <a:moveTo>
                    <a:pt x="20764" y="0"/>
                  </a:moveTo>
                  <a:cubicBezTo>
                    <a:pt x="18416" y="257"/>
                    <a:pt x="16068" y="514"/>
                    <a:pt x="12312" y="3471"/>
                  </a:cubicBezTo>
                  <a:cubicBezTo>
                    <a:pt x="8555" y="6429"/>
                    <a:pt x="3390" y="12086"/>
                    <a:pt x="1277" y="15557"/>
                  </a:cubicBezTo>
                  <a:cubicBezTo>
                    <a:pt x="-836" y="19029"/>
                    <a:pt x="103" y="20314"/>
                    <a:pt x="10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" name="Line"/>
            <p:cNvSpPr/>
            <p:nvPr/>
          </p:nvSpPr>
          <p:spPr>
            <a:xfrm>
              <a:off x="1598676" y="5140853"/>
              <a:ext cx="132893" cy="36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359" fill="norm" stroke="1" extrusionOk="0">
                  <a:moveTo>
                    <a:pt x="21192" y="822"/>
                  </a:moveTo>
                  <a:cubicBezTo>
                    <a:pt x="19562" y="378"/>
                    <a:pt x="17932" y="-66"/>
                    <a:pt x="15894" y="8"/>
                  </a:cubicBezTo>
                  <a:cubicBezTo>
                    <a:pt x="13856" y="82"/>
                    <a:pt x="11411" y="674"/>
                    <a:pt x="8762" y="2301"/>
                  </a:cubicBezTo>
                  <a:cubicBezTo>
                    <a:pt x="6113" y="3929"/>
                    <a:pt x="3260" y="6592"/>
                    <a:pt x="1630" y="9181"/>
                  </a:cubicBezTo>
                  <a:cubicBezTo>
                    <a:pt x="0" y="11770"/>
                    <a:pt x="-408" y="14285"/>
                    <a:pt x="407" y="16356"/>
                  </a:cubicBezTo>
                  <a:cubicBezTo>
                    <a:pt x="1222" y="18427"/>
                    <a:pt x="3260" y="20055"/>
                    <a:pt x="5501" y="20794"/>
                  </a:cubicBezTo>
                  <a:cubicBezTo>
                    <a:pt x="7743" y="21534"/>
                    <a:pt x="10188" y="21386"/>
                    <a:pt x="12634" y="212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" name="Line"/>
            <p:cNvSpPr/>
            <p:nvPr/>
          </p:nvSpPr>
          <p:spPr>
            <a:xfrm>
              <a:off x="1754568" y="5172130"/>
              <a:ext cx="142163" cy="527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529" fill="norm" stroke="1" extrusionOk="0">
                  <a:moveTo>
                    <a:pt x="6943" y="6503"/>
                  </a:moveTo>
                  <a:cubicBezTo>
                    <a:pt x="5014" y="9425"/>
                    <a:pt x="3086" y="12346"/>
                    <a:pt x="1929" y="14642"/>
                  </a:cubicBezTo>
                  <a:cubicBezTo>
                    <a:pt x="771" y="16938"/>
                    <a:pt x="386" y="18607"/>
                    <a:pt x="193" y="19755"/>
                  </a:cubicBezTo>
                  <a:cubicBezTo>
                    <a:pt x="0" y="20903"/>
                    <a:pt x="0" y="21529"/>
                    <a:pt x="0" y="21529"/>
                  </a:cubicBezTo>
                  <a:cubicBezTo>
                    <a:pt x="0" y="21529"/>
                    <a:pt x="0" y="20903"/>
                    <a:pt x="0" y="18399"/>
                  </a:cubicBezTo>
                  <a:cubicBezTo>
                    <a:pt x="0" y="15894"/>
                    <a:pt x="0" y="11512"/>
                    <a:pt x="579" y="8381"/>
                  </a:cubicBezTo>
                  <a:cubicBezTo>
                    <a:pt x="1157" y="5251"/>
                    <a:pt x="2314" y="3372"/>
                    <a:pt x="3471" y="2172"/>
                  </a:cubicBezTo>
                  <a:cubicBezTo>
                    <a:pt x="4629" y="972"/>
                    <a:pt x="5786" y="451"/>
                    <a:pt x="7329" y="190"/>
                  </a:cubicBezTo>
                  <a:cubicBezTo>
                    <a:pt x="8871" y="-71"/>
                    <a:pt x="10800" y="-71"/>
                    <a:pt x="11764" y="242"/>
                  </a:cubicBezTo>
                  <a:cubicBezTo>
                    <a:pt x="12729" y="555"/>
                    <a:pt x="12729" y="1181"/>
                    <a:pt x="12729" y="2016"/>
                  </a:cubicBezTo>
                  <a:cubicBezTo>
                    <a:pt x="12729" y="2851"/>
                    <a:pt x="12729" y="3894"/>
                    <a:pt x="12536" y="4677"/>
                  </a:cubicBezTo>
                  <a:cubicBezTo>
                    <a:pt x="12343" y="5459"/>
                    <a:pt x="11957" y="5981"/>
                    <a:pt x="13114" y="6451"/>
                  </a:cubicBezTo>
                  <a:cubicBezTo>
                    <a:pt x="14271" y="6920"/>
                    <a:pt x="16971" y="7338"/>
                    <a:pt x="18707" y="7859"/>
                  </a:cubicBezTo>
                  <a:cubicBezTo>
                    <a:pt x="20443" y="8381"/>
                    <a:pt x="21214" y="9007"/>
                    <a:pt x="21407" y="9581"/>
                  </a:cubicBezTo>
                  <a:cubicBezTo>
                    <a:pt x="21600" y="10155"/>
                    <a:pt x="21214" y="10677"/>
                    <a:pt x="20443" y="11146"/>
                  </a:cubicBezTo>
                  <a:cubicBezTo>
                    <a:pt x="19671" y="11616"/>
                    <a:pt x="18514" y="12033"/>
                    <a:pt x="16971" y="12346"/>
                  </a:cubicBezTo>
                  <a:cubicBezTo>
                    <a:pt x="15429" y="12659"/>
                    <a:pt x="13500" y="12868"/>
                    <a:pt x="12343" y="12712"/>
                  </a:cubicBezTo>
                  <a:cubicBezTo>
                    <a:pt x="11186" y="12555"/>
                    <a:pt x="10800" y="12033"/>
                    <a:pt x="10414" y="1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" name="Line"/>
            <p:cNvSpPr/>
            <p:nvPr/>
          </p:nvSpPr>
          <p:spPr>
            <a:xfrm>
              <a:off x="1992240" y="5106962"/>
              <a:ext cx="130183" cy="37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28" fill="norm" stroke="1" extrusionOk="0">
                  <a:moveTo>
                    <a:pt x="0" y="118"/>
                  </a:moveTo>
                  <a:cubicBezTo>
                    <a:pt x="3260" y="-27"/>
                    <a:pt x="6521" y="-172"/>
                    <a:pt x="9985" y="553"/>
                  </a:cubicBezTo>
                  <a:cubicBezTo>
                    <a:pt x="13449" y="1278"/>
                    <a:pt x="17117" y="2872"/>
                    <a:pt x="19155" y="5264"/>
                  </a:cubicBezTo>
                  <a:cubicBezTo>
                    <a:pt x="21192" y="7656"/>
                    <a:pt x="21600" y="10845"/>
                    <a:pt x="18543" y="13672"/>
                  </a:cubicBezTo>
                  <a:cubicBezTo>
                    <a:pt x="15487" y="16499"/>
                    <a:pt x="8966" y="18964"/>
                    <a:pt x="2445" y="21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" name="Line"/>
            <p:cNvSpPr/>
            <p:nvPr/>
          </p:nvSpPr>
          <p:spPr>
            <a:xfrm>
              <a:off x="2344961" y="5152870"/>
              <a:ext cx="137958" cy="30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311" fill="norm" stroke="1" extrusionOk="0">
                  <a:moveTo>
                    <a:pt x="21200" y="155"/>
                  </a:moveTo>
                  <a:cubicBezTo>
                    <a:pt x="18844" y="-26"/>
                    <a:pt x="16487" y="-208"/>
                    <a:pt x="13738" y="609"/>
                  </a:cubicBezTo>
                  <a:cubicBezTo>
                    <a:pt x="10989" y="1426"/>
                    <a:pt x="7847" y="3241"/>
                    <a:pt x="5295" y="6236"/>
                  </a:cubicBezTo>
                  <a:cubicBezTo>
                    <a:pt x="2742" y="9231"/>
                    <a:pt x="778" y="13405"/>
                    <a:pt x="189" y="15947"/>
                  </a:cubicBezTo>
                  <a:cubicBezTo>
                    <a:pt x="-400" y="18488"/>
                    <a:pt x="385" y="19395"/>
                    <a:pt x="2545" y="20121"/>
                  </a:cubicBezTo>
                  <a:cubicBezTo>
                    <a:pt x="4705" y="20847"/>
                    <a:pt x="8240" y="21392"/>
                    <a:pt x="10793" y="21301"/>
                  </a:cubicBezTo>
                  <a:cubicBezTo>
                    <a:pt x="13345" y="21210"/>
                    <a:pt x="14916" y="20484"/>
                    <a:pt x="16487" y="19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" name="Line"/>
            <p:cNvSpPr/>
            <p:nvPr/>
          </p:nvSpPr>
          <p:spPr>
            <a:xfrm>
              <a:off x="2337248" y="5254719"/>
              <a:ext cx="19167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" name="Line"/>
            <p:cNvSpPr/>
            <p:nvPr/>
          </p:nvSpPr>
          <p:spPr>
            <a:xfrm>
              <a:off x="2785468" y="5071862"/>
              <a:ext cx="180462" cy="451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545" fill="norm" stroke="1" extrusionOk="0">
                  <a:moveTo>
                    <a:pt x="21482" y="1043"/>
                  </a:moveTo>
                  <a:cubicBezTo>
                    <a:pt x="20569" y="555"/>
                    <a:pt x="19657" y="67"/>
                    <a:pt x="18440" y="6"/>
                  </a:cubicBezTo>
                  <a:cubicBezTo>
                    <a:pt x="17223" y="-55"/>
                    <a:pt x="15702" y="311"/>
                    <a:pt x="12812" y="2142"/>
                  </a:cubicBezTo>
                  <a:cubicBezTo>
                    <a:pt x="9921" y="3972"/>
                    <a:pt x="5662" y="7267"/>
                    <a:pt x="3228" y="10318"/>
                  </a:cubicBezTo>
                  <a:cubicBezTo>
                    <a:pt x="795" y="13369"/>
                    <a:pt x="186" y="16176"/>
                    <a:pt x="34" y="17884"/>
                  </a:cubicBezTo>
                  <a:cubicBezTo>
                    <a:pt x="-118" y="19592"/>
                    <a:pt x="186" y="20203"/>
                    <a:pt x="1859" y="20630"/>
                  </a:cubicBezTo>
                  <a:cubicBezTo>
                    <a:pt x="3533" y="21057"/>
                    <a:pt x="6575" y="21301"/>
                    <a:pt x="9617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" name="Line"/>
            <p:cNvSpPr/>
            <p:nvPr/>
          </p:nvSpPr>
          <p:spPr>
            <a:xfrm>
              <a:off x="3111599" y="5178050"/>
              <a:ext cx="23001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143"/>
                    <a:pt x="7200" y="10286"/>
                    <a:pt x="3600" y="13886"/>
                  </a:cubicBezTo>
                  <a:cubicBezTo>
                    <a:pt x="0" y="17486"/>
                    <a:pt x="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" name="Line"/>
            <p:cNvSpPr/>
            <p:nvPr/>
          </p:nvSpPr>
          <p:spPr>
            <a:xfrm>
              <a:off x="3103932" y="5147383"/>
              <a:ext cx="1993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31" y="15840"/>
                    <a:pt x="8862" y="10080"/>
                    <a:pt x="12462" y="6480"/>
                  </a:cubicBezTo>
                  <a:cubicBezTo>
                    <a:pt x="16062" y="2880"/>
                    <a:pt x="1883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" name="Line"/>
            <p:cNvSpPr/>
            <p:nvPr/>
          </p:nvSpPr>
          <p:spPr>
            <a:xfrm>
              <a:off x="3111599" y="5323720"/>
              <a:ext cx="115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3257269" y="5408055"/>
              <a:ext cx="99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3293047" y="5431056"/>
              <a:ext cx="86892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600" fill="norm" stroke="1" extrusionOk="0">
                  <a:moveTo>
                    <a:pt x="20983" y="0"/>
                  </a:moveTo>
                  <a:cubicBezTo>
                    <a:pt x="17897" y="313"/>
                    <a:pt x="14812" y="626"/>
                    <a:pt x="11109" y="3443"/>
                  </a:cubicBezTo>
                  <a:cubicBezTo>
                    <a:pt x="7406" y="6261"/>
                    <a:pt x="3086" y="11583"/>
                    <a:pt x="1234" y="15026"/>
                  </a:cubicBezTo>
                  <a:cubicBezTo>
                    <a:pt x="-617" y="18470"/>
                    <a:pt x="0" y="20035"/>
                    <a:pt x="6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3279624" y="4876832"/>
              <a:ext cx="161650" cy="18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124" fill="norm" stroke="1" extrusionOk="0">
                  <a:moveTo>
                    <a:pt x="6161" y="7357"/>
                  </a:moveTo>
                  <a:cubicBezTo>
                    <a:pt x="5148" y="10316"/>
                    <a:pt x="4136" y="13275"/>
                    <a:pt x="2954" y="15938"/>
                  </a:cubicBezTo>
                  <a:cubicBezTo>
                    <a:pt x="1773" y="18601"/>
                    <a:pt x="423" y="20968"/>
                    <a:pt x="86" y="21116"/>
                  </a:cubicBezTo>
                  <a:cubicBezTo>
                    <a:pt x="-252" y="21264"/>
                    <a:pt x="423" y="19193"/>
                    <a:pt x="1942" y="15938"/>
                  </a:cubicBezTo>
                  <a:cubicBezTo>
                    <a:pt x="3460" y="12683"/>
                    <a:pt x="5823" y="8245"/>
                    <a:pt x="7511" y="5286"/>
                  </a:cubicBezTo>
                  <a:cubicBezTo>
                    <a:pt x="9198" y="2327"/>
                    <a:pt x="10211" y="848"/>
                    <a:pt x="11561" y="256"/>
                  </a:cubicBezTo>
                  <a:cubicBezTo>
                    <a:pt x="12911" y="-336"/>
                    <a:pt x="14598" y="-40"/>
                    <a:pt x="16286" y="2623"/>
                  </a:cubicBezTo>
                  <a:cubicBezTo>
                    <a:pt x="17973" y="5286"/>
                    <a:pt x="19661" y="10316"/>
                    <a:pt x="21348" y="15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" name="Line"/>
            <p:cNvSpPr/>
            <p:nvPr/>
          </p:nvSpPr>
          <p:spPr>
            <a:xfrm>
              <a:off x="3511388" y="5101571"/>
              <a:ext cx="90890" cy="337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2" h="21426" fill="norm" stroke="1" extrusionOk="0">
                  <a:moveTo>
                    <a:pt x="20762" y="4373"/>
                  </a:moveTo>
                  <a:cubicBezTo>
                    <a:pt x="20762" y="3561"/>
                    <a:pt x="20762" y="2749"/>
                    <a:pt x="20470" y="1937"/>
                  </a:cubicBezTo>
                  <a:cubicBezTo>
                    <a:pt x="20178" y="1125"/>
                    <a:pt x="19594" y="313"/>
                    <a:pt x="17843" y="70"/>
                  </a:cubicBezTo>
                  <a:cubicBezTo>
                    <a:pt x="16092" y="-174"/>
                    <a:pt x="13173" y="151"/>
                    <a:pt x="9670" y="2262"/>
                  </a:cubicBezTo>
                  <a:cubicBezTo>
                    <a:pt x="6167" y="4373"/>
                    <a:pt x="2081" y="8271"/>
                    <a:pt x="621" y="11357"/>
                  </a:cubicBezTo>
                  <a:cubicBezTo>
                    <a:pt x="-838" y="14443"/>
                    <a:pt x="330" y="16716"/>
                    <a:pt x="3540" y="18259"/>
                  </a:cubicBezTo>
                  <a:cubicBezTo>
                    <a:pt x="6751" y="19802"/>
                    <a:pt x="12005" y="20614"/>
                    <a:pt x="17259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" name="Line"/>
            <p:cNvSpPr/>
            <p:nvPr/>
          </p:nvSpPr>
          <p:spPr>
            <a:xfrm>
              <a:off x="3682963" y="5083009"/>
              <a:ext cx="138133" cy="496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7" h="21510" fill="norm" stroke="1" extrusionOk="0">
                  <a:moveTo>
                    <a:pt x="4095" y="8107"/>
                  </a:moveTo>
                  <a:cubicBezTo>
                    <a:pt x="2917" y="12205"/>
                    <a:pt x="1739" y="16304"/>
                    <a:pt x="1150" y="18630"/>
                  </a:cubicBezTo>
                  <a:cubicBezTo>
                    <a:pt x="560" y="20956"/>
                    <a:pt x="560" y="21510"/>
                    <a:pt x="560" y="21510"/>
                  </a:cubicBezTo>
                  <a:cubicBezTo>
                    <a:pt x="560" y="21510"/>
                    <a:pt x="560" y="20956"/>
                    <a:pt x="364" y="18519"/>
                  </a:cubicBezTo>
                  <a:cubicBezTo>
                    <a:pt x="168" y="16082"/>
                    <a:pt x="-225" y="11762"/>
                    <a:pt x="168" y="8550"/>
                  </a:cubicBezTo>
                  <a:cubicBezTo>
                    <a:pt x="560" y="5338"/>
                    <a:pt x="1739" y="3233"/>
                    <a:pt x="2917" y="1959"/>
                  </a:cubicBezTo>
                  <a:cubicBezTo>
                    <a:pt x="4095" y="685"/>
                    <a:pt x="5273" y="242"/>
                    <a:pt x="6844" y="76"/>
                  </a:cubicBezTo>
                  <a:cubicBezTo>
                    <a:pt x="8415" y="-90"/>
                    <a:pt x="10379" y="21"/>
                    <a:pt x="11557" y="353"/>
                  </a:cubicBezTo>
                  <a:cubicBezTo>
                    <a:pt x="12735" y="685"/>
                    <a:pt x="13128" y="1239"/>
                    <a:pt x="13128" y="2236"/>
                  </a:cubicBezTo>
                  <a:cubicBezTo>
                    <a:pt x="13128" y="3233"/>
                    <a:pt x="12735" y="4673"/>
                    <a:pt x="12146" y="5670"/>
                  </a:cubicBezTo>
                  <a:cubicBezTo>
                    <a:pt x="11557" y="6667"/>
                    <a:pt x="10771" y="7221"/>
                    <a:pt x="11164" y="7332"/>
                  </a:cubicBezTo>
                  <a:cubicBezTo>
                    <a:pt x="11557" y="7442"/>
                    <a:pt x="13128" y="7110"/>
                    <a:pt x="14699" y="7110"/>
                  </a:cubicBezTo>
                  <a:cubicBezTo>
                    <a:pt x="16270" y="7110"/>
                    <a:pt x="17840" y="7442"/>
                    <a:pt x="19019" y="7941"/>
                  </a:cubicBezTo>
                  <a:cubicBezTo>
                    <a:pt x="20197" y="8439"/>
                    <a:pt x="20982" y="9104"/>
                    <a:pt x="21179" y="9879"/>
                  </a:cubicBezTo>
                  <a:cubicBezTo>
                    <a:pt x="21375" y="10655"/>
                    <a:pt x="20982" y="11541"/>
                    <a:pt x="19804" y="12039"/>
                  </a:cubicBezTo>
                  <a:cubicBezTo>
                    <a:pt x="18626" y="12538"/>
                    <a:pt x="16662" y="12648"/>
                    <a:pt x="15091" y="12372"/>
                  </a:cubicBezTo>
                  <a:cubicBezTo>
                    <a:pt x="13520" y="12095"/>
                    <a:pt x="12342" y="11430"/>
                    <a:pt x="11164" y="10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" name="Line"/>
            <p:cNvSpPr/>
            <p:nvPr/>
          </p:nvSpPr>
          <p:spPr>
            <a:xfrm>
              <a:off x="3839949" y="5055381"/>
              <a:ext cx="766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" name="Line"/>
            <p:cNvSpPr/>
            <p:nvPr/>
          </p:nvSpPr>
          <p:spPr>
            <a:xfrm>
              <a:off x="3870616" y="5086048"/>
              <a:ext cx="113755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1" h="21600" fill="norm" stroke="1" extrusionOk="0">
                  <a:moveTo>
                    <a:pt x="0" y="0"/>
                  </a:moveTo>
                  <a:cubicBezTo>
                    <a:pt x="6574" y="2451"/>
                    <a:pt x="13148" y="4902"/>
                    <a:pt x="16904" y="7430"/>
                  </a:cubicBezTo>
                  <a:cubicBezTo>
                    <a:pt x="20661" y="9957"/>
                    <a:pt x="21600" y="12562"/>
                    <a:pt x="20426" y="14860"/>
                  </a:cubicBezTo>
                  <a:cubicBezTo>
                    <a:pt x="19252" y="17157"/>
                    <a:pt x="15965" y="19149"/>
                    <a:pt x="12913" y="20221"/>
                  </a:cubicBezTo>
                  <a:cubicBezTo>
                    <a:pt x="9861" y="21294"/>
                    <a:pt x="7043" y="21447"/>
                    <a:pt x="42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" name="Line"/>
            <p:cNvSpPr/>
            <p:nvPr/>
          </p:nvSpPr>
          <p:spPr>
            <a:xfrm>
              <a:off x="4246291" y="5362054"/>
              <a:ext cx="161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86" y="14400"/>
                    <a:pt x="6171" y="7200"/>
                    <a:pt x="9771" y="3600"/>
                  </a:cubicBezTo>
                  <a:cubicBezTo>
                    <a:pt x="13371" y="0"/>
                    <a:pt x="1748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" name="Line"/>
            <p:cNvSpPr/>
            <p:nvPr/>
          </p:nvSpPr>
          <p:spPr>
            <a:xfrm>
              <a:off x="4548818" y="5026114"/>
              <a:ext cx="326155" cy="450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284" fill="norm" stroke="1" extrusionOk="0">
                  <a:moveTo>
                    <a:pt x="8880" y="12242"/>
                  </a:moveTo>
                  <a:cubicBezTo>
                    <a:pt x="8036" y="12001"/>
                    <a:pt x="7192" y="11760"/>
                    <a:pt x="5842" y="12363"/>
                  </a:cubicBezTo>
                  <a:cubicBezTo>
                    <a:pt x="4492" y="12966"/>
                    <a:pt x="2636" y="14414"/>
                    <a:pt x="1539" y="15742"/>
                  </a:cubicBezTo>
                  <a:cubicBezTo>
                    <a:pt x="442" y="17069"/>
                    <a:pt x="105" y="18276"/>
                    <a:pt x="20" y="19181"/>
                  </a:cubicBezTo>
                  <a:cubicBezTo>
                    <a:pt x="-64" y="20086"/>
                    <a:pt x="105" y="20689"/>
                    <a:pt x="611" y="21051"/>
                  </a:cubicBezTo>
                  <a:cubicBezTo>
                    <a:pt x="1117" y="21413"/>
                    <a:pt x="1961" y="21534"/>
                    <a:pt x="3480" y="20026"/>
                  </a:cubicBezTo>
                  <a:cubicBezTo>
                    <a:pt x="4998" y="18517"/>
                    <a:pt x="7192" y="15380"/>
                    <a:pt x="7614" y="12182"/>
                  </a:cubicBezTo>
                  <a:cubicBezTo>
                    <a:pt x="8036" y="8984"/>
                    <a:pt x="6686" y="5726"/>
                    <a:pt x="5420" y="3675"/>
                  </a:cubicBezTo>
                  <a:cubicBezTo>
                    <a:pt x="4155" y="1623"/>
                    <a:pt x="2973" y="779"/>
                    <a:pt x="2805" y="356"/>
                  </a:cubicBezTo>
                  <a:cubicBezTo>
                    <a:pt x="2636" y="-66"/>
                    <a:pt x="3480" y="-66"/>
                    <a:pt x="6770" y="115"/>
                  </a:cubicBezTo>
                  <a:cubicBezTo>
                    <a:pt x="10061" y="296"/>
                    <a:pt x="15798" y="658"/>
                    <a:pt x="21536" y="1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" name="Line"/>
            <p:cNvSpPr/>
            <p:nvPr/>
          </p:nvSpPr>
          <p:spPr>
            <a:xfrm>
              <a:off x="4844305" y="5423389"/>
              <a:ext cx="76669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" name="Line"/>
            <p:cNvSpPr/>
            <p:nvPr/>
          </p:nvSpPr>
          <p:spPr>
            <a:xfrm>
              <a:off x="5286030" y="5178050"/>
              <a:ext cx="33620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5444"/>
                    <a:pt x="4867" y="10888"/>
                    <a:pt x="1782" y="14488"/>
                  </a:cubicBezTo>
                  <a:cubicBezTo>
                    <a:pt x="-1304" y="18088"/>
                    <a:pt x="239" y="19844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" name="Line"/>
            <p:cNvSpPr/>
            <p:nvPr/>
          </p:nvSpPr>
          <p:spPr>
            <a:xfrm>
              <a:off x="5265981" y="5070714"/>
              <a:ext cx="276007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309"/>
                    <a:pt x="0" y="17018"/>
                    <a:pt x="800" y="14564"/>
                  </a:cubicBezTo>
                  <a:cubicBezTo>
                    <a:pt x="1600" y="12109"/>
                    <a:pt x="3200" y="9491"/>
                    <a:pt x="6800" y="7036"/>
                  </a:cubicBezTo>
                  <a:cubicBezTo>
                    <a:pt x="10400" y="4582"/>
                    <a:pt x="16000" y="22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" name="Line"/>
            <p:cNvSpPr/>
            <p:nvPr/>
          </p:nvSpPr>
          <p:spPr>
            <a:xfrm>
              <a:off x="5281314" y="5277719"/>
              <a:ext cx="184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5457652" y="5423389"/>
              <a:ext cx="7666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6171"/>
                    <a:pt x="5760" y="12343"/>
                    <a:pt x="9360" y="15943"/>
                  </a:cubicBezTo>
                  <a:cubicBezTo>
                    <a:pt x="12960" y="19543"/>
                    <a:pt x="17280" y="205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5457652" y="5436636"/>
              <a:ext cx="130337" cy="78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1" fill="norm" stroke="1" extrusionOk="0">
                  <a:moveTo>
                    <a:pt x="21600" y="551"/>
                  </a:moveTo>
                  <a:cubicBezTo>
                    <a:pt x="19482" y="-124"/>
                    <a:pt x="17365" y="-799"/>
                    <a:pt x="13765" y="2576"/>
                  </a:cubicBezTo>
                  <a:cubicBezTo>
                    <a:pt x="10165" y="5951"/>
                    <a:pt x="5082" y="13376"/>
                    <a:pt x="0" y="208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5430486" y="4865498"/>
              <a:ext cx="134502" cy="15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008" fill="norm" stroke="1" extrusionOk="0">
                  <a:moveTo>
                    <a:pt x="3109" y="12298"/>
                  </a:moveTo>
                  <a:cubicBezTo>
                    <a:pt x="2294" y="14040"/>
                    <a:pt x="1479" y="15782"/>
                    <a:pt x="868" y="17524"/>
                  </a:cubicBezTo>
                  <a:cubicBezTo>
                    <a:pt x="257" y="19266"/>
                    <a:pt x="-151" y="21008"/>
                    <a:pt x="53" y="21008"/>
                  </a:cubicBezTo>
                  <a:cubicBezTo>
                    <a:pt x="257" y="21008"/>
                    <a:pt x="1072" y="19266"/>
                    <a:pt x="2702" y="15608"/>
                  </a:cubicBezTo>
                  <a:cubicBezTo>
                    <a:pt x="4332" y="11950"/>
                    <a:pt x="6777" y="6376"/>
                    <a:pt x="9019" y="3240"/>
                  </a:cubicBezTo>
                  <a:cubicBezTo>
                    <a:pt x="11260" y="105"/>
                    <a:pt x="13298" y="-592"/>
                    <a:pt x="15336" y="453"/>
                  </a:cubicBezTo>
                  <a:cubicBezTo>
                    <a:pt x="17374" y="1498"/>
                    <a:pt x="19411" y="4285"/>
                    <a:pt x="21449" y="7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" name="Line"/>
            <p:cNvSpPr/>
            <p:nvPr/>
          </p:nvSpPr>
          <p:spPr>
            <a:xfrm>
              <a:off x="5693264" y="5038800"/>
              <a:ext cx="120014" cy="392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7" h="21389" fill="norm" stroke="1" extrusionOk="0">
                  <a:moveTo>
                    <a:pt x="19788" y="2576"/>
                  </a:moveTo>
                  <a:cubicBezTo>
                    <a:pt x="20220" y="1601"/>
                    <a:pt x="20652" y="625"/>
                    <a:pt x="19788" y="207"/>
                  </a:cubicBezTo>
                  <a:cubicBezTo>
                    <a:pt x="18924" y="-211"/>
                    <a:pt x="16764" y="-72"/>
                    <a:pt x="13524" y="1322"/>
                  </a:cubicBezTo>
                  <a:cubicBezTo>
                    <a:pt x="10284" y="2715"/>
                    <a:pt x="5964" y="5363"/>
                    <a:pt x="3156" y="8290"/>
                  </a:cubicBezTo>
                  <a:cubicBezTo>
                    <a:pt x="348" y="11216"/>
                    <a:pt x="-948" y="14421"/>
                    <a:pt x="780" y="16651"/>
                  </a:cubicBezTo>
                  <a:cubicBezTo>
                    <a:pt x="2508" y="18881"/>
                    <a:pt x="7260" y="20135"/>
                    <a:pt x="12012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" name="Line"/>
            <p:cNvSpPr/>
            <p:nvPr/>
          </p:nvSpPr>
          <p:spPr>
            <a:xfrm>
              <a:off x="5858883" y="5072812"/>
              <a:ext cx="162596" cy="564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74" fill="norm" stroke="1" extrusionOk="0">
                  <a:moveTo>
                    <a:pt x="9787" y="6050"/>
                  </a:moveTo>
                  <a:cubicBezTo>
                    <a:pt x="7087" y="8093"/>
                    <a:pt x="4388" y="10136"/>
                    <a:pt x="2869" y="12520"/>
                  </a:cubicBezTo>
                  <a:cubicBezTo>
                    <a:pt x="1350" y="14904"/>
                    <a:pt x="1013" y="17628"/>
                    <a:pt x="675" y="19282"/>
                  </a:cubicBezTo>
                  <a:cubicBezTo>
                    <a:pt x="338" y="20936"/>
                    <a:pt x="0" y="21520"/>
                    <a:pt x="0" y="21471"/>
                  </a:cubicBezTo>
                  <a:cubicBezTo>
                    <a:pt x="0" y="21423"/>
                    <a:pt x="338" y="20742"/>
                    <a:pt x="1350" y="18504"/>
                  </a:cubicBezTo>
                  <a:cubicBezTo>
                    <a:pt x="2363" y="16266"/>
                    <a:pt x="4050" y="12471"/>
                    <a:pt x="5400" y="9552"/>
                  </a:cubicBezTo>
                  <a:cubicBezTo>
                    <a:pt x="6750" y="6634"/>
                    <a:pt x="7763" y="4590"/>
                    <a:pt x="8775" y="3131"/>
                  </a:cubicBezTo>
                  <a:cubicBezTo>
                    <a:pt x="9788" y="1671"/>
                    <a:pt x="10800" y="796"/>
                    <a:pt x="12150" y="358"/>
                  </a:cubicBezTo>
                  <a:cubicBezTo>
                    <a:pt x="13500" y="-80"/>
                    <a:pt x="15187" y="-80"/>
                    <a:pt x="16200" y="163"/>
                  </a:cubicBezTo>
                  <a:cubicBezTo>
                    <a:pt x="17212" y="406"/>
                    <a:pt x="17550" y="893"/>
                    <a:pt x="17719" y="1428"/>
                  </a:cubicBezTo>
                  <a:cubicBezTo>
                    <a:pt x="17888" y="1963"/>
                    <a:pt x="17888" y="2547"/>
                    <a:pt x="17888" y="3082"/>
                  </a:cubicBezTo>
                  <a:cubicBezTo>
                    <a:pt x="17888" y="3617"/>
                    <a:pt x="17888" y="4104"/>
                    <a:pt x="17550" y="4590"/>
                  </a:cubicBezTo>
                  <a:cubicBezTo>
                    <a:pt x="17212" y="5077"/>
                    <a:pt x="16537" y="5563"/>
                    <a:pt x="17044" y="5806"/>
                  </a:cubicBezTo>
                  <a:cubicBezTo>
                    <a:pt x="17550" y="6050"/>
                    <a:pt x="19238" y="6050"/>
                    <a:pt x="20250" y="6293"/>
                  </a:cubicBezTo>
                  <a:cubicBezTo>
                    <a:pt x="21263" y="6536"/>
                    <a:pt x="21600" y="7023"/>
                    <a:pt x="21431" y="7801"/>
                  </a:cubicBezTo>
                  <a:cubicBezTo>
                    <a:pt x="21262" y="8579"/>
                    <a:pt x="20588" y="9650"/>
                    <a:pt x="19406" y="10331"/>
                  </a:cubicBezTo>
                  <a:cubicBezTo>
                    <a:pt x="18225" y="11012"/>
                    <a:pt x="16538" y="11304"/>
                    <a:pt x="15356" y="11304"/>
                  </a:cubicBezTo>
                  <a:cubicBezTo>
                    <a:pt x="14175" y="11304"/>
                    <a:pt x="13500" y="11012"/>
                    <a:pt x="12825" y="10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" name="Line"/>
            <p:cNvSpPr/>
            <p:nvPr/>
          </p:nvSpPr>
          <p:spPr>
            <a:xfrm>
              <a:off x="6055666" y="5064185"/>
              <a:ext cx="112023" cy="320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3" h="21524" fill="norm" stroke="1" extrusionOk="0">
                  <a:moveTo>
                    <a:pt x="0" y="953"/>
                  </a:moveTo>
                  <a:cubicBezTo>
                    <a:pt x="1878" y="438"/>
                    <a:pt x="3757" y="-76"/>
                    <a:pt x="7043" y="10"/>
                  </a:cubicBezTo>
                  <a:cubicBezTo>
                    <a:pt x="10330" y="95"/>
                    <a:pt x="15026" y="781"/>
                    <a:pt x="17843" y="3267"/>
                  </a:cubicBezTo>
                  <a:cubicBezTo>
                    <a:pt x="20661" y="5753"/>
                    <a:pt x="21600" y="10038"/>
                    <a:pt x="19252" y="13381"/>
                  </a:cubicBezTo>
                  <a:cubicBezTo>
                    <a:pt x="16904" y="16724"/>
                    <a:pt x="11270" y="19124"/>
                    <a:pt x="5635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" name="Line"/>
            <p:cNvSpPr/>
            <p:nvPr/>
          </p:nvSpPr>
          <p:spPr>
            <a:xfrm>
              <a:off x="6232003" y="5270052"/>
              <a:ext cx="18400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8000"/>
                    <a:pt x="11400" y="14400"/>
                    <a:pt x="15000" y="10800"/>
                  </a:cubicBezTo>
                  <a:cubicBezTo>
                    <a:pt x="18600" y="7200"/>
                    <a:pt x="201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" name="Line"/>
            <p:cNvSpPr/>
            <p:nvPr/>
          </p:nvSpPr>
          <p:spPr>
            <a:xfrm>
              <a:off x="6348106" y="5208718"/>
              <a:ext cx="2956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15425" y="0"/>
                  </a:moveTo>
                  <a:cubicBezTo>
                    <a:pt x="10025" y="5280"/>
                    <a:pt x="4625" y="10560"/>
                    <a:pt x="1925" y="13800"/>
                  </a:cubicBezTo>
                  <a:cubicBezTo>
                    <a:pt x="-775" y="17040"/>
                    <a:pt x="-775" y="18240"/>
                    <a:pt x="2825" y="19200"/>
                  </a:cubicBezTo>
                  <a:cubicBezTo>
                    <a:pt x="6425" y="20160"/>
                    <a:pt x="13625" y="20880"/>
                    <a:pt x="208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" name="Line"/>
            <p:cNvSpPr/>
            <p:nvPr/>
          </p:nvSpPr>
          <p:spPr>
            <a:xfrm>
              <a:off x="6540962" y="5025152"/>
              <a:ext cx="289055" cy="378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47" fill="norm" stroke="1" extrusionOk="0">
                  <a:moveTo>
                    <a:pt x="13473" y="13367"/>
                  </a:moveTo>
                  <a:cubicBezTo>
                    <a:pt x="11578" y="13511"/>
                    <a:pt x="9684" y="13655"/>
                    <a:pt x="7694" y="14519"/>
                  </a:cubicBezTo>
                  <a:cubicBezTo>
                    <a:pt x="5705" y="15383"/>
                    <a:pt x="3620" y="16967"/>
                    <a:pt x="2484" y="18119"/>
                  </a:cubicBezTo>
                  <a:cubicBezTo>
                    <a:pt x="1347" y="19271"/>
                    <a:pt x="1157" y="19991"/>
                    <a:pt x="1442" y="20567"/>
                  </a:cubicBezTo>
                  <a:cubicBezTo>
                    <a:pt x="1726" y="21143"/>
                    <a:pt x="2484" y="21575"/>
                    <a:pt x="3810" y="21215"/>
                  </a:cubicBezTo>
                  <a:cubicBezTo>
                    <a:pt x="5136" y="20855"/>
                    <a:pt x="7031" y="19703"/>
                    <a:pt x="7978" y="17471"/>
                  </a:cubicBezTo>
                  <a:cubicBezTo>
                    <a:pt x="8926" y="15239"/>
                    <a:pt x="8926" y="11927"/>
                    <a:pt x="7978" y="9119"/>
                  </a:cubicBezTo>
                  <a:cubicBezTo>
                    <a:pt x="7031" y="6311"/>
                    <a:pt x="5136" y="4007"/>
                    <a:pt x="3431" y="2711"/>
                  </a:cubicBezTo>
                  <a:cubicBezTo>
                    <a:pt x="1726" y="1415"/>
                    <a:pt x="210" y="1127"/>
                    <a:pt x="20" y="839"/>
                  </a:cubicBezTo>
                  <a:cubicBezTo>
                    <a:pt x="-169" y="551"/>
                    <a:pt x="968" y="263"/>
                    <a:pt x="4284" y="119"/>
                  </a:cubicBezTo>
                  <a:cubicBezTo>
                    <a:pt x="7599" y="-25"/>
                    <a:pt x="13094" y="-25"/>
                    <a:pt x="16315" y="47"/>
                  </a:cubicBezTo>
                  <a:cubicBezTo>
                    <a:pt x="19536" y="119"/>
                    <a:pt x="20484" y="263"/>
                    <a:pt x="21431" y="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" name="Line"/>
            <p:cNvSpPr/>
            <p:nvPr/>
          </p:nvSpPr>
          <p:spPr>
            <a:xfrm>
              <a:off x="6876017" y="4963379"/>
              <a:ext cx="85802" cy="467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85" fill="norm" stroke="1" extrusionOk="0">
                  <a:moveTo>
                    <a:pt x="0" y="0"/>
                  </a:moveTo>
                  <a:cubicBezTo>
                    <a:pt x="6353" y="3287"/>
                    <a:pt x="12706" y="6574"/>
                    <a:pt x="16518" y="9567"/>
                  </a:cubicBezTo>
                  <a:cubicBezTo>
                    <a:pt x="20329" y="12561"/>
                    <a:pt x="21600" y="15261"/>
                    <a:pt x="21282" y="16963"/>
                  </a:cubicBezTo>
                  <a:cubicBezTo>
                    <a:pt x="20965" y="18665"/>
                    <a:pt x="19059" y="19370"/>
                    <a:pt x="17153" y="20015"/>
                  </a:cubicBezTo>
                  <a:cubicBezTo>
                    <a:pt x="15247" y="20661"/>
                    <a:pt x="13341" y="21248"/>
                    <a:pt x="10800" y="21424"/>
                  </a:cubicBezTo>
                  <a:cubicBezTo>
                    <a:pt x="8259" y="21600"/>
                    <a:pt x="5082" y="21365"/>
                    <a:pt x="1906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" name="Line"/>
            <p:cNvSpPr/>
            <p:nvPr/>
          </p:nvSpPr>
          <p:spPr>
            <a:xfrm>
              <a:off x="7021687" y="5017046"/>
              <a:ext cx="91410" cy="52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1" h="21600" fill="norm" stroke="1" extrusionOk="0">
                  <a:moveTo>
                    <a:pt x="1751" y="0"/>
                  </a:moveTo>
                  <a:cubicBezTo>
                    <a:pt x="6422" y="835"/>
                    <a:pt x="11092" y="1670"/>
                    <a:pt x="14886" y="3652"/>
                  </a:cubicBezTo>
                  <a:cubicBezTo>
                    <a:pt x="18681" y="5635"/>
                    <a:pt x="21600" y="8765"/>
                    <a:pt x="20724" y="11739"/>
                  </a:cubicBezTo>
                  <a:cubicBezTo>
                    <a:pt x="19849" y="14713"/>
                    <a:pt x="15178" y="17530"/>
                    <a:pt x="11092" y="19148"/>
                  </a:cubicBezTo>
                  <a:cubicBezTo>
                    <a:pt x="7005" y="20765"/>
                    <a:pt x="3503" y="2118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" name="Line"/>
            <p:cNvSpPr/>
            <p:nvPr/>
          </p:nvSpPr>
          <p:spPr>
            <a:xfrm>
              <a:off x="7368798" y="5140853"/>
              <a:ext cx="269173" cy="267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508" fill="norm" stroke="1" extrusionOk="0">
                  <a:moveTo>
                    <a:pt x="2256" y="1142"/>
                  </a:moveTo>
                  <a:cubicBezTo>
                    <a:pt x="1247" y="525"/>
                    <a:pt x="238" y="-92"/>
                    <a:pt x="36" y="11"/>
                  </a:cubicBezTo>
                  <a:cubicBezTo>
                    <a:pt x="-166" y="114"/>
                    <a:pt x="440" y="937"/>
                    <a:pt x="3064" y="2479"/>
                  </a:cubicBezTo>
                  <a:cubicBezTo>
                    <a:pt x="5688" y="4022"/>
                    <a:pt x="10331" y="6285"/>
                    <a:pt x="13258" y="7725"/>
                  </a:cubicBezTo>
                  <a:cubicBezTo>
                    <a:pt x="16185" y="9165"/>
                    <a:pt x="17397" y="9782"/>
                    <a:pt x="18608" y="10605"/>
                  </a:cubicBezTo>
                  <a:cubicBezTo>
                    <a:pt x="19819" y="11428"/>
                    <a:pt x="21030" y="12457"/>
                    <a:pt x="21232" y="13382"/>
                  </a:cubicBezTo>
                  <a:cubicBezTo>
                    <a:pt x="21434" y="14308"/>
                    <a:pt x="20627" y="15131"/>
                    <a:pt x="18507" y="15954"/>
                  </a:cubicBezTo>
                  <a:cubicBezTo>
                    <a:pt x="16387" y="16777"/>
                    <a:pt x="12955" y="17599"/>
                    <a:pt x="10331" y="18525"/>
                  </a:cubicBezTo>
                  <a:cubicBezTo>
                    <a:pt x="7707" y="19451"/>
                    <a:pt x="5890" y="20479"/>
                    <a:pt x="4073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" name="Line"/>
            <p:cNvSpPr/>
            <p:nvPr/>
          </p:nvSpPr>
          <p:spPr>
            <a:xfrm>
              <a:off x="7573699" y="5400389"/>
              <a:ext cx="99670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571"/>
                    <a:pt x="21600" y="5143"/>
                    <a:pt x="18000" y="8743"/>
                  </a:cubicBezTo>
                  <a:cubicBezTo>
                    <a:pt x="14400" y="12343"/>
                    <a:pt x="7200" y="169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" name="Line"/>
            <p:cNvSpPr/>
            <p:nvPr/>
          </p:nvSpPr>
          <p:spPr>
            <a:xfrm>
              <a:off x="7877964" y="5162717"/>
              <a:ext cx="5607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7" h="21600" fill="norm" stroke="1" extrusionOk="0">
                  <a:moveTo>
                    <a:pt x="20607" y="0"/>
                  </a:moveTo>
                  <a:cubicBezTo>
                    <a:pt x="13094" y="5929"/>
                    <a:pt x="5581" y="11859"/>
                    <a:pt x="2294" y="15459"/>
                  </a:cubicBezTo>
                  <a:cubicBezTo>
                    <a:pt x="-993" y="19059"/>
                    <a:pt x="-54" y="20329"/>
                    <a:pt x="8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" name="Line"/>
            <p:cNvSpPr/>
            <p:nvPr/>
          </p:nvSpPr>
          <p:spPr>
            <a:xfrm>
              <a:off x="8003043" y="5308386"/>
              <a:ext cx="207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" name="Line"/>
            <p:cNvSpPr/>
            <p:nvPr/>
          </p:nvSpPr>
          <p:spPr>
            <a:xfrm>
              <a:off x="8240714" y="5224051"/>
              <a:ext cx="184006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3343"/>
                    <a:pt x="16200" y="6686"/>
                    <a:pt x="13650" y="9129"/>
                  </a:cubicBezTo>
                  <a:cubicBezTo>
                    <a:pt x="11100" y="11571"/>
                    <a:pt x="8700" y="13114"/>
                    <a:pt x="6750" y="14014"/>
                  </a:cubicBezTo>
                  <a:cubicBezTo>
                    <a:pt x="4800" y="14914"/>
                    <a:pt x="3300" y="15171"/>
                    <a:pt x="2100" y="14657"/>
                  </a:cubicBezTo>
                  <a:cubicBezTo>
                    <a:pt x="900" y="14143"/>
                    <a:pt x="0" y="12857"/>
                    <a:pt x="0" y="11700"/>
                  </a:cubicBezTo>
                  <a:cubicBezTo>
                    <a:pt x="0" y="10543"/>
                    <a:pt x="900" y="9514"/>
                    <a:pt x="3300" y="10286"/>
                  </a:cubicBezTo>
                  <a:cubicBezTo>
                    <a:pt x="5700" y="11057"/>
                    <a:pt x="9600" y="13629"/>
                    <a:pt x="12900" y="15814"/>
                  </a:cubicBezTo>
                  <a:cubicBezTo>
                    <a:pt x="16200" y="18000"/>
                    <a:pt x="189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" name="Line"/>
            <p:cNvSpPr/>
            <p:nvPr/>
          </p:nvSpPr>
          <p:spPr>
            <a:xfrm>
              <a:off x="313522" y="6190712"/>
              <a:ext cx="144639" cy="617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7" h="21377" fill="norm" stroke="1" extrusionOk="0">
                  <a:moveTo>
                    <a:pt x="6656" y="7148"/>
                  </a:moveTo>
                  <a:cubicBezTo>
                    <a:pt x="5539" y="8741"/>
                    <a:pt x="4422" y="10335"/>
                    <a:pt x="3491" y="12327"/>
                  </a:cubicBezTo>
                  <a:cubicBezTo>
                    <a:pt x="2560" y="14318"/>
                    <a:pt x="1815" y="16709"/>
                    <a:pt x="1256" y="18125"/>
                  </a:cubicBezTo>
                  <a:cubicBezTo>
                    <a:pt x="698" y="19541"/>
                    <a:pt x="325" y="19984"/>
                    <a:pt x="139" y="20471"/>
                  </a:cubicBezTo>
                  <a:cubicBezTo>
                    <a:pt x="-47" y="20958"/>
                    <a:pt x="-47" y="21489"/>
                    <a:pt x="139" y="21356"/>
                  </a:cubicBezTo>
                  <a:cubicBezTo>
                    <a:pt x="325" y="21223"/>
                    <a:pt x="698" y="20427"/>
                    <a:pt x="1070" y="18346"/>
                  </a:cubicBezTo>
                  <a:cubicBezTo>
                    <a:pt x="1443" y="16266"/>
                    <a:pt x="1815" y="12902"/>
                    <a:pt x="2746" y="9848"/>
                  </a:cubicBezTo>
                  <a:cubicBezTo>
                    <a:pt x="3677" y="6794"/>
                    <a:pt x="5167" y="4050"/>
                    <a:pt x="6470" y="2412"/>
                  </a:cubicBezTo>
                  <a:cubicBezTo>
                    <a:pt x="7774" y="774"/>
                    <a:pt x="8891" y="243"/>
                    <a:pt x="10381" y="66"/>
                  </a:cubicBezTo>
                  <a:cubicBezTo>
                    <a:pt x="11870" y="-111"/>
                    <a:pt x="13732" y="66"/>
                    <a:pt x="15781" y="597"/>
                  </a:cubicBezTo>
                  <a:cubicBezTo>
                    <a:pt x="17829" y="1128"/>
                    <a:pt x="20063" y="2014"/>
                    <a:pt x="20808" y="2987"/>
                  </a:cubicBezTo>
                  <a:cubicBezTo>
                    <a:pt x="21553" y="3961"/>
                    <a:pt x="20808" y="5023"/>
                    <a:pt x="17829" y="6130"/>
                  </a:cubicBezTo>
                  <a:cubicBezTo>
                    <a:pt x="14850" y="7237"/>
                    <a:pt x="9636" y="8387"/>
                    <a:pt x="4422" y="9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" name="Line"/>
            <p:cNvSpPr/>
            <p:nvPr/>
          </p:nvSpPr>
          <p:spPr>
            <a:xfrm>
              <a:off x="481873" y="6435412"/>
              <a:ext cx="260674" cy="310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0" y="6374"/>
                  </a:moveTo>
                  <a:cubicBezTo>
                    <a:pt x="1059" y="6197"/>
                    <a:pt x="2118" y="6020"/>
                    <a:pt x="3388" y="6816"/>
                  </a:cubicBezTo>
                  <a:cubicBezTo>
                    <a:pt x="4659" y="7613"/>
                    <a:pt x="6141" y="9384"/>
                    <a:pt x="7094" y="11685"/>
                  </a:cubicBezTo>
                  <a:cubicBezTo>
                    <a:pt x="8047" y="13987"/>
                    <a:pt x="8471" y="16820"/>
                    <a:pt x="8576" y="18679"/>
                  </a:cubicBezTo>
                  <a:cubicBezTo>
                    <a:pt x="8682" y="20538"/>
                    <a:pt x="8471" y="21423"/>
                    <a:pt x="7835" y="21511"/>
                  </a:cubicBezTo>
                  <a:cubicBezTo>
                    <a:pt x="7200" y="21600"/>
                    <a:pt x="6141" y="20892"/>
                    <a:pt x="5506" y="19033"/>
                  </a:cubicBezTo>
                  <a:cubicBezTo>
                    <a:pt x="4871" y="17174"/>
                    <a:pt x="4659" y="14164"/>
                    <a:pt x="6353" y="11066"/>
                  </a:cubicBezTo>
                  <a:cubicBezTo>
                    <a:pt x="8047" y="7967"/>
                    <a:pt x="11647" y="4780"/>
                    <a:pt x="14506" y="2921"/>
                  </a:cubicBezTo>
                  <a:cubicBezTo>
                    <a:pt x="17365" y="1062"/>
                    <a:pt x="19482" y="5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" name="Line"/>
            <p:cNvSpPr/>
            <p:nvPr/>
          </p:nvSpPr>
          <p:spPr>
            <a:xfrm>
              <a:off x="972642" y="6203776"/>
              <a:ext cx="191581" cy="645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484" fill="norm" stroke="1" extrusionOk="0">
                  <a:moveTo>
                    <a:pt x="21029" y="1330"/>
                  </a:moveTo>
                  <a:cubicBezTo>
                    <a:pt x="20468" y="904"/>
                    <a:pt x="19907" y="479"/>
                    <a:pt x="18925" y="224"/>
                  </a:cubicBezTo>
                  <a:cubicBezTo>
                    <a:pt x="17943" y="-31"/>
                    <a:pt x="16541" y="-116"/>
                    <a:pt x="14717" y="224"/>
                  </a:cubicBezTo>
                  <a:cubicBezTo>
                    <a:pt x="12894" y="564"/>
                    <a:pt x="10650" y="1330"/>
                    <a:pt x="7985" y="3201"/>
                  </a:cubicBezTo>
                  <a:cubicBezTo>
                    <a:pt x="5320" y="5071"/>
                    <a:pt x="2234" y="8048"/>
                    <a:pt x="832" y="10684"/>
                  </a:cubicBezTo>
                  <a:cubicBezTo>
                    <a:pt x="-571" y="13320"/>
                    <a:pt x="-290" y="15616"/>
                    <a:pt x="2374" y="17360"/>
                  </a:cubicBezTo>
                  <a:cubicBezTo>
                    <a:pt x="5039" y="19103"/>
                    <a:pt x="10089" y="20293"/>
                    <a:pt x="15138" y="21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" name="Line"/>
            <p:cNvSpPr/>
            <p:nvPr/>
          </p:nvSpPr>
          <p:spPr>
            <a:xfrm>
              <a:off x="1539897" y="6259074"/>
              <a:ext cx="15334" cy="67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109"/>
                    <a:pt x="7200" y="6218"/>
                    <a:pt x="3600" y="9532"/>
                  </a:cubicBezTo>
                  <a:cubicBezTo>
                    <a:pt x="0" y="12845"/>
                    <a:pt x="0" y="16364"/>
                    <a:pt x="0" y="18409"/>
                  </a:cubicBezTo>
                  <a:cubicBezTo>
                    <a:pt x="0" y="20455"/>
                    <a:pt x="0" y="2102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" name="Line"/>
            <p:cNvSpPr/>
            <p:nvPr/>
          </p:nvSpPr>
          <p:spPr>
            <a:xfrm>
              <a:off x="1739554" y="6558081"/>
              <a:ext cx="7348" cy="263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424" fill="norm" stroke="1" extrusionOk="0">
                  <a:moveTo>
                    <a:pt x="20700" y="0"/>
                  </a:moveTo>
                  <a:cubicBezTo>
                    <a:pt x="13500" y="6231"/>
                    <a:pt x="6300" y="12462"/>
                    <a:pt x="2700" y="16096"/>
                  </a:cubicBezTo>
                  <a:cubicBezTo>
                    <a:pt x="-900" y="19731"/>
                    <a:pt x="-900" y="20769"/>
                    <a:pt x="2700" y="21185"/>
                  </a:cubicBezTo>
                  <a:cubicBezTo>
                    <a:pt x="6300" y="21600"/>
                    <a:pt x="13500" y="21392"/>
                    <a:pt x="2070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" name="Line"/>
            <p:cNvSpPr/>
            <p:nvPr/>
          </p:nvSpPr>
          <p:spPr>
            <a:xfrm>
              <a:off x="1700900" y="6381744"/>
              <a:ext cx="26834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6" y="19117"/>
                    <a:pt x="411" y="16634"/>
                    <a:pt x="2263" y="13655"/>
                  </a:cubicBezTo>
                  <a:cubicBezTo>
                    <a:pt x="4114" y="10676"/>
                    <a:pt x="7611" y="7200"/>
                    <a:pt x="11109" y="4841"/>
                  </a:cubicBezTo>
                  <a:cubicBezTo>
                    <a:pt x="14606" y="2483"/>
                    <a:pt x="18103" y="12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" name="Line"/>
            <p:cNvSpPr/>
            <p:nvPr/>
          </p:nvSpPr>
          <p:spPr>
            <a:xfrm>
              <a:off x="1662566" y="6588749"/>
              <a:ext cx="1993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" name="Line"/>
            <p:cNvSpPr/>
            <p:nvPr/>
          </p:nvSpPr>
          <p:spPr>
            <a:xfrm>
              <a:off x="1861904" y="6650084"/>
              <a:ext cx="11500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" name="Line"/>
            <p:cNvSpPr/>
            <p:nvPr/>
          </p:nvSpPr>
          <p:spPr>
            <a:xfrm>
              <a:off x="1907905" y="6642417"/>
              <a:ext cx="76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" name="Line"/>
            <p:cNvSpPr/>
            <p:nvPr/>
          </p:nvSpPr>
          <p:spPr>
            <a:xfrm>
              <a:off x="2126565" y="6496289"/>
              <a:ext cx="149349" cy="2687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232" fill="norm" stroke="1" extrusionOk="0">
                  <a:moveTo>
                    <a:pt x="21038" y="2458"/>
                  </a:moveTo>
                  <a:cubicBezTo>
                    <a:pt x="19958" y="1651"/>
                    <a:pt x="18878" y="843"/>
                    <a:pt x="17438" y="339"/>
                  </a:cubicBezTo>
                  <a:cubicBezTo>
                    <a:pt x="15998" y="-166"/>
                    <a:pt x="14198" y="-368"/>
                    <a:pt x="11138" y="1651"/>
                  </a:cubicBezTo>
                  <a:cubicBezTo>
                    <a:pt x="8078" y="3669"/>
                    <a:pt x="3758" y="7909"/>
                    <a:pt x="1598" y="11038"/>
                  </a:cubicBezTo>
                  <a:cubicBezTo>
                    <a:pt x="-562" y="14167"/>
                    <a:pt x="-562" y="16185"/>
                    <a:pt x="1778" y="17699"/>
                  </a:cubicBezTo>
                  <a:cubicBezTo>
                    <a:pt x="4118" y="19213"/>
                    <a:pt x="8798" y="20223"/>
                    <a:pt x="13478" y="21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" name="Line"/>
            <p:cNvSpPr/>
            <p:nvPr/>
          </p:nvSpPr>
          <p:spPr>
            <a:xfrm>
              <a:off x="2268566" y="6467734"/>
              <a:ext cx="170308" cy="410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08" fill="norm" stroke="1" extrusionOk="0">
                  <a:moveTo>
                    <a:pt x="4725" y="7467"/>
                  </a:moveTo>
                  <a:cubicBezTo>
                    <a:pt x="3454" y="10250"/>
                    <a:pt x="2184" y="13033"/>
                    <a:pt x="1389" y="15153"/>
                  </a:cubicBezTo>
                  <a:cubicBezTo>
                    <a:pt x="595" y="17274"/>
                    <a:pt x="278" y="18731"/>
                    <a:pt x="119" y="19791"/>
                  </a:cubicBezTo>
                  <a:cubicBezTo>
                    <a:pt x="-40" y="20851"/>
                    <a:pt x="-40" y="21514"/>
                    <a:pt x="119" y="21249"/>
                  </a:cubicBezTo>
                  <a:cubicBezTo>
                    <a:pt x="278" y="20984"/>
                    <a:pt x="595" y="19791"/>
                    <a:pt x="1072" y="17274"/>
                  </a:cubicBezTo>
                  <a:cubicBezTo>
                    <a:pt x="1548" y="14756"/>
                    <a:pt x="2184" y="10913"/>
                    <a:pt x="3295" y="7997"/>
                  </a:cubicBezTo>
                  <a:cubicBezTo>
                    <a:pt x="4407" y="5082"/>
                    <a:pt x="5995" y="3094"/>
                    <a:pt x="7584" y="1902"/>
                  </a:cubicBezTo>
                  <a:cubicBezTo>
                    <a:pt x="9172" y="709"/>
                    <a:pt x="10760" y="312"/>
                    <a:pt x="12507" y="113"/>
                  </a:cubicBezTo>
                  <a:cubicBezTo>
                    <a:pt x="14254" y="-86"/>
                    <a:pt x="16160" y="-86"/>
                    <a:pt x="17431" y="643"/>
                  </a:cubicBezTo>
                  <a:cubicBezTo>
                    <a:pt x="18701" y="1372"/>
                    <a:pt x="19336" y="2829"/>
                    <a:pt x="19019" y="3889"/>
                  </a:cubicBezTo>
                  <a:cubicBezTo>
                    <a:pt x="18701" y="4950"/>
                    <a:pt x="17431" y="5612"/>
                    <a:pt x="16160" y="6142"/>
                  </a:cubicBezTo>
                  <a:cubicBezTo>
                    <a:pt x="14889" y="6672"/>
                    <a:pt x="13619" y="7070"/>
                    <a:pt x="13778" y="7202"/>
                  </a:cubicBezTo>
                  <a:cubicBezTo>
                    <a:pt x="13936" y="7335"/>
                    <a:pt x="15525" y="7202"/>
                    <a:pt x="16954" y="7335"/>
                  </a:cubicBezTo>
                  <a:cubicBezTo>
                    <a:pt x="18384" y="7467"/>
                    <a:pt x="19654" y="7865"/>
                    <a:pt x="20448" y="8527"/>
                  </a:cubicBezTo>
                  <a:cubicBezTo>
                    <a:pt x="21242" y="9190"/>
                    <a:pt x="21560" y="10118"/>
                    <a:pt x="20448" y="10913"/>
                  </a:cubicBezTo>
                  <a:cubicBezTo>
                    <a:pt x="19336" y="11708"/>
                    <a:pt x="16795" y="12370"/>
                    <a:pt x="14413" y="12437"/>
                  </a:cubicBezTo>
                  <a:cubicBezTo>
                    <a:pt x="12031" y="12503"/>
                    <a:pt x="9807" y="11973"/>
                    <a:pt x="7584" y="1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" name="Line"/>
            <p:cNvSpPr/>
            <p:nvPr/>
          </p:nvSpPr>
          <p:spPr>
            <a:xfrm>
              <a:off x="2436917" y="6458412"/>
              <a:ext cx="129626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9" h="21600" fill="norm" stroke="1" extrusionOk="0">
                  <a:moveTo>
                    <a:pt x="0" y="0"/>
                  </a:moveTo>
                  <a:cubicBezTo>
                    <a:pt x="6400" y="527"/>
                    <a:pt x="12800" y="1054"/>
                    <a:pt x="16600" y="2459"/>
                  </a:cubicBezTo>
                  <a:cubicBezTo>
                    <a:pt x="20400" y="3863"/>
                    <a:pt x="21600" y="6146"/>
                    <a:pt x="18600" y="9483"/>
                  </a:cubicBezTo>
                  <a:cubicBezTo>
                    <a:pt x="15600" y="12820"/>
                    <a:pt x="8400" y="17210"/>
                    <a:pt x="1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" name="Line"/>
            <p:cNvSpPr/>
            <p:nvPr/>
          </p:nvSpPr>
          <p:spPr>
            <a:xfrm>
              <a:off x="2094465" y="6042894"/>
              <a:ext cx="196173" cy="25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0968" fill="norm" stroke="1" extrusionOk="0">
                  <a:moveTo>
                    <a:pt x="5610" y="14101"/>
                  </a:moveTo>
                  <a:cubicBezTo>
                    <a:pt x="4488" y="14948"/>
                    <a:pt x="3366" y="15795"/>
                    <a:pt x="2244" y="17172"/>
                  </a:cubicBezTo>
                  <a:cubicBezTo>
                    <a:pt x="1122" y="18548"/>
                    <a:pt x="0" y="20454"/>
                    <a:pt x="0" y="20877"/>
                  </a:cubicBezTo>
                  <a:cubicBezTo>
                    <a:pt x="0" y="21301"/>
                    <a:pt x="1122" y="20242"/>
                    <a:pt x="3086" y="17383"/>
                  </a:cubicBezTo>
                  <a:cubicBezTo>
                    <a:pt x="5049" y="14525"/>
                    <a:pt x="7855" y="9866"/>
                    <a:pt x="10379" y="6583"/>
                  </a:cubicBezTo>
                  <a:cubicBezTo>
                    <a:pt x="12904" y="3301"/>
                    <a:pt x="15148" y="1395"/>
                    <a:pt x="16971" y="548"/>
                  </a:cubicBezTo>
                  <a:cubicBezTo>
                    <a:pt x="18795" y="-299"/>
                    <a:pt x="20197" y="-87"/>
                    <a:pt x="20899" y="654"/>
                  </a:cubicBezTo>
                  <a:cubicBezTo>
                    <a:pt x="21600" y="1395"/>
                    <a:pt x="21600" y="2666"/>
                    <a:pt x="21460" y="5736"/>
                  </a:cubicBezTo>
                  <a:cubicBezTo>
                    <a:pt x="21319" y="8807"/>
                    <a:pt x="21039" y="13677"/>
                    <a:pt x="20758" y="18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" name="Line"/>
            <p:cNvSpPr/>
            <p:nvPr/>
          </p:nvSpPr>
          <p:spPr>
            <a:xfrm>
              <a:off x="2705257" y="6596416"/>
              <a:ext cx="33734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200"/>
                    <a:pt x="10800" y="10800"/>
                    <a:pt x="14400" y="7200"/>
                  </a:cubicBezTo>
                  <a:cubicBezTo>
                    <a:pt x="18000" y="3600"/>
                    <a:pt x="198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" name="Line"/>
            <p:cNvSpPr/>
            <p:nvPr/>
          </p:nvSpPr>
          <p:spPr>
            <a:xfrm>
              <a:off x="3226601" y="6466079"/>
              <a:ext cx="61336" cy="27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2" fill="norm" stroke="1" extrusionOk="0">
                  <a:moveTo>
                    <a:pt x="21600" y="0"/>
                  </a:moveTo>
                  <a:cubicBezTo>
                    <a:pt x="16200" y="2749"/>
                    <a:pt x="10800" y="5498"/>
                    <a:pt x="7650" y="8345"/>
                  </a:cubicBezTo>
                  <a:cubicBezTo>
                    <a:pt x="4500" y="11193"/>
                    <a:pt x="3600" y="14138"/>
                    <a:pt x="2700" y="16396"/>
                  </a:cubicBezTo>
                  <a:cubicBezTo>
                    <a:pt x="1800" y="18655"/>
                    <a:pt x="900" y="20225"/>
                    <a:pt x="450" y="20913"/>
                  </a:cubicBezTo>
                  <a:cubicBezTo>
                    <a:pt x="0" y="21600"/>
                    <a:pt x="0" y="21404"/>
                    <a:pt x="0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" name="Line"/>
            <p:cNvSpPr/>
            <p:nvPr/>
          </p:nvSpPr>
          <p:spPr>
            <a:xfrm>
              <a:off x="3195934" y="6389411"/>
              <a:ext cx="29134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95" y="16200"/>
                    <a:pt x="3789" y="10800"/>
                    <a:pt x="7389" y="7200"/>
                  </a:cubicBezTo>
                  <a:cubicBezTo>
                    <a:pt x="10989" y="3600"/>
                    <a:pt x="1629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" name="Line"/>
            <p:cNvSpPr/>
            <p:nvPr/>
          </p:nvSpPr>
          <p:spPr>
            <a:xfrm>
              <a:off x="3119266" y="6565748"/>
              <a:ext cx="260673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" name="Line"/>
            <p:cNvSpPr/>
            <p:nvPr/>
          </p:nvSpPr>
          <p:spPr>
            <a:xfrm>
              <a:off x="3326271" y="6650084"/>
              <a:ext cx="115003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" name="Line"/>
            <p:cNvSpPr/>
            <p:nvPr/>
          </p:nvSpPr>
          <p:spPr>
            <a:xfrm>
              <a:off x="3310937" y="6673084"/>
              <a:ext cx="13800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1516"/>
                    <a:pt x="14400" y="3032"/>
                    <a:pt x="10800" y="6632"/>
                  </a:cubicBezTo>
                  <a:cubicBezTo>
                    <a:pt x="7200" y="10232"/>
                    <a:pt x="3600" y="159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" name="Line"/>
            <p:cNvSpPr/>
            <p:nvPr/>
          </p:nvSpPr>
          <p:spPr>
            <a:xfrm>
              <a:off x="3673880" y="6460968"/>
              <a:ext cx="158403" cy="258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181" fill="norm" stroke="1" extrusionOk="0">
                  <a:moveTo>
                    <a:pt x="20919" y="420"/>
                  </a:moveTo>
                  <a:cubicBezTo>
                    <a:pt x="19231" y="0"/>
                    <a:pt x="17544" y="-419"/>
                    <a:pt x="14169" y="839"/>
                  </a:cubicBezTo>
                  <a:cubicBezTo>
                    <a:pt x="10794" y="2098"/>
                    <a:pt x="5732" y="5033"/>
                    <a:pt x="2863" y="7655"/>
                  </a:cubicBezTo>
                  <a:cubicBezTo>
                    <a:pt x="-6" y="10276"/>
                    <a:pt x="-681" y="12583"/>
                    <a:pt x="669" y="14785"/>
                  </a:cubicBezTo>
                  <a:cubicBezTo>
                    <a:pt x="2019" y="16987"/>
                    <a:pt x="5394" y="19084"/>
                    <a:pt x="8769" y="21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" name="Line"/>
            <p:cNvSpPr/>
            <p:nvPr/>
          </p:nvSpPr>
          <p:spPr>
            <a:xfrm>
              <a:off x="3832282" y="6411753"/>
              <a:ext cx="136865" cy="444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1358" fill="norm" stroke="1" extrusionOk="0">
                  <a:moveTo>
                    <a:pt x="6000" y="7764"/>
                  </a:moveTo>
                  <a:cubicBezTo>
                    <a:pt x="4000" y="11323"/>
                    <a:pt x="2000" y="14882"/>
                    <a:pt x="1000" y="16968"/>
                  </a:cubicBezTo>
                  <a:cubicBezTo>
                    <a:pt x="0" y="19054"/>
                    <a:pt x="0" y="19668"/>
                    <a:pt x="0" y="20282"/>
                  </a:cubicBezTo>
                  <a:cubicBezTo>
                    <a:pt x="0" y="20895"/>
                    <a:pt x="0" y="21509"/>
                    <a:pt x="400" y="21325"/>
                  </a:cubicBezTo>
                  <a:cubicBezTo>
                    <a:pt x="800" y="21141"/>
                    <a:pt x="1600" y="20159"/>
                    <a:pt x="2400" y="17704"/>
                  </a:cubicBezTo>
                  <a:cubicBezTo>
                    <a:pt x="3200" y="15250"/>
                    <a:pt x="4000" y="11323"/>
                    <a:pt x="5200" y="8316"/>
                  </a:cubicBezTo>
                  <a:cubicBezTo>
                    <a:pt x="6400" y="5309"/>
                    <a:pt x="8000" y="3223"/>
                    <a:pt x="9400" y="1934"/>
                  </a:cubicBezTo>
                  <a:cubicBezTo>
                    <a:pt x="10800" y="645"/>
                    <a:pt x="12000" y="154"/>
                    <a:pt x="13600" y="32"/>
                  </a:cubicBezTo>
                  <a:cubicBezTo>
                    <a:pt x="15200" y="-91"/>
                    <a:pt x="17200" y="154"/>
                    <a:pt x="18200" y="584"/>
                  </a:cubicBezTo>
                  <a:cubicBezTo>
                    <a:pt x="19200" y="1014"/>
                    <a:pt x="19200" y="1627"/>
                    <a:pt x="19200" y="2241"/>
                  </a:cubicBezTo>
                  <a:cubicBezTo>
                    <a:pt x="19200" y="2854"/>
                    <a:pt x="19200" y="3468"/>
                    <a:pt x="18600" y="4020"/>
                  </a:cubicBezTo>
                  <a:cubicBezTo>
                    <a:pt x="18000" y="4573"/>
                    <a:pt x="16800" y="5064"/>
                    <a:pt x="16600" y="5616"/>
                  </a:cubicBezTo>
                  <a:cubicBezTo>
                    <a:pt x="16400" y="6168"/>
                    <a:pt x="17200" y="6782"/>
                    <a:pt x="18400" y="7334"/>
                  </a:cubicBezTo>
                  <a:cubicBezTo>
                    <a:pt x="19600" y="7886"/>
                    <a:pt x="21200" y="8377"/>
                    <a:pt x="21400" y="9359"/>
                  </a:cubicBezTo>
                  <a:cubicBezTo>
                    <a:pt x="21600" y="10341"/>
                    <a:pt x="20400" y="11814"/>
                    <a:pt x="18600" y="12611"/>
                  </a:cubicBezTo>
                  <a:cubicBezTo>
                    <a:pt x="16800" y="13409"/>
                    <a:pt x="14400" y="13532"/>
                    <a:pt x="12600" y="13102"/>
                  </a:cubicBezTo>
                  <a:cubicBezTo>
                    <a:pt x="10800" y="12673"/>
                    <a:pt x="9600" y="11691"/>
                    <a:pt x="8400" y="10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" name="Line"/>
            <p:cNvSpPr/>
            <p:nvPr/>
          </p:nvSpPr>
          <p:spPr>
            <a:xfrm>
              <a:off x="4023953" y="6389411"/>
              <a:ext cx="142461" cy="301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385" fill="norm" stroke="1" extrusionOk="0">
                  <a:moveTo>
                    <a:pt x="0" y="0"/>
                  </a:moveTo>
                  <a:cubicBezTo>
                    <a:pt x="4168" y="182"/>
                    <a:pt x="8337" y="363"/>
                    <a:pt x="11937" y="1543"/>
                  </a:cubicBezTo>
                  <a:cubicBezTo>
                    <a:pt x="15537" y="2723"/>
                    <a:pt x="18568" y="4901"/>
                    <a:pt x="20084" y="7442"/>
                  </a:cubicBezTo>
                  <a:cubicBezTo>
                    <a:pt x="21600" y="9983"/>
                    <a:pt x="21600" y="12887"/>
                    <a:pt x="19137" y="15338"/>
                  </a:cubicBezTo>
                  <a:cubicBezTo>
                    <a:pt x="16674" y="17788"/>
                    <a:pt x="11747" y="19785"/>
                    <a:pt x="8337" y="20692"/>
                  </a:cubicBezTo>
                  <a:cubicBezTo>
                    <a:pt x="4926" y="21600"/>
                    <a:pt x="3032" y="21418"/>
                    <a:pt x="1137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" name="Line"/>
            <p:cNvSpPr/>
            <p:nvPr/>
          </p:nvSpPr>
          <p:spPr>
            <a:xfrm>
              <a:off x="4315293" y="6144072"/>
              <a:ext cx="23001" cy="64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857"/>
                    <a:pt x="14400" y="1714"/>
                    <a:pt x="18000" y="4029"/>
                  </a:cubicBezTo>
                  <a:cubicBezTo>
                    <a:pt x="21600" y="6343"/>
                    <a:pt x="21600" y="10114"/>
                    <a:pt x="21600" y="13029"/>
                  </a:cubicBezTo>
                  <a:cubicBezTo>
                    <a:pt x="21600" y="15943"/>
                    <a:pt x="21600" y="18000"/>
                    <a:pt x="20400" y="19286"/>
                  </a:cubicBezTo>
                  <a:cubicBezTo>
                    <a:pt x="19200" y="20571"/>
                    <a:pt x="16800" y="21086"/>
                    <a:pt x="14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" name="Line"/>
            <p:cNvSpPr/>
            <p:nvPr/>
          </p:nvSpPr>
          <p:spPr>
            <a:xfrm>
              <a:off x="4486097" y="6389411"/>
              <a:ext cx="312268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4" h="21600" fill="norm" stroke="1" extrusionOk="0">
                  <a:moveTo>
                    <a:pt x="19555" y="0"/>
                  </a:moveTo>
                  <a:cubicBezTo>
                    <a:pt x="16963" y="2263"/>
                    <a:pt x="14371" y="4526"/>
                    <a:pt x="11779" y="6377"/>
                  </a:cubicBezTo>
                  <a:cubicBezTo>
                    <a:pt x="9187" y="8229"/>
                    <a:pt x="6595" y="9669"/>
                    <a:pt x="4867" y="10697"/>
                  </a:cubicBezTo>
                  <a:cubicBezTo>
                    <a:pt x="3139" y="11726"/>
                    <a:pt x="2275" y="12343"/>
                    <a:pt x="1411" y="12857"/>
                  </a:cubicBezTo>
                  <a:cubicBezTo>
                    <a:pt x="547" y="13371"/>
                    <a:pt x="-317" y="13783"/>
                    <a:pt x="115" y="14400"/>
                  </a:cubicBezTo>
                  <a:cubicBezTo>
                    <a:pt x="547" y="15017"/>
                    <a:pt x="2275" y="15840"/>
                    <a:pt x="5126" y="16457"/>
                  </a:cubicBezTo>
                  <a:cubicBezTo>
                    <a:pt x="7977" y="17074"/>
                    <a:pt x="11952" y="17486"/>
                    <a:pt x="14457" y="17691"/>
                  </a:cubicBezTo>
                  <a:cubicBezTo>
                    <a:pt x="16963" y="17897"/>
                    <a:pt x="18000" y="17897"/>
                    <a:pt x="18950" y="17897"/>
                  </a:cubicBezTo>
                  <a:cubicBezTo>
                    <a:pt x="19901" y="17897"/>
                    <a:pt x="20765" y="17897"/>
                    <a:pt x="21024" y="18514"/>
                  </a:cubicBezTo>
                  <a:cubicBezTo>
                    <a:pt x="21283" y="19131"/>
                    <a:pt x="20937" y="20366"/>
                    <a:pt x="205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" name="Line"/>
            <p:cNvSpPr/>
            <p:nvPr/>
          </p:nvSpPr>
          <p:spPr>
            <a:xfrm>
              <a:off x="4453296" y="6749753"/>
              <a:ext cx="39101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0"/>
                    <a:pt x="6776" y="0"/>
                    <a:pt x="10376" y="3600"/>
                  </a:cubicBezTo>
                  <a:cubicBezTo>
                    <a:pt x="13976" y="7200"/>
                    <a:pt x="17788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" name="Line"/>
            <p:cNvSpPr/>
            <p:nvPr/>
          </p:nvSpPr>
          <p:spPr>
            <a:xfrm>
              <a:off x="5011850" y="6266741"/>
              <a:ext cx="399802" cy="480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600" fill="norm" stroke="1" extrusionOk="0">
                  <a:moveTo>
                    <a:pt x="9493" y="18268"/>
                  </a:moveTo>
                  <a:cubicBezTo>
                    <a:pt x="7033" y="18268"/>
                    <a:pt x="4572" y="18268"/>
                    <a:pt x="3000" y="18383"/>
                  </a:cubicBezTo>
                  <a:cubicBezTo>
                    <a:pt x="1428" y="18498"/>
                    <a:pt x="744" y="18728"/>
                    <a:pt x="334" y="19130"/>
                  </a:cubicBezTo>
                  <a:cubicBezTo>
                    <a:pt x="-76" y="19532"/>
                    <a:pt x="-213" y="20106"/>
                    <a:pt x="539" y="20623"/>
                  </a:cubicBezTo>
                  <a:cubicBezTo>
                    <a:pt x="1291" y="21140"/>
                    <a:pt x="2931" y="21600"/>
                    <a:pt x="4503" y="21600"/>
                  </a:cubicBezTo>
                  <a:cubicBezTo>
                    <a:pt x="6076" y="21600"/>
                    <a:pt x="7579" y="21140"/>
                    <a:pt x="8605" y="19991"/>
                  </a:cubicBezTo>
                  <a:cubicBezTo>
                    <a:pt x="9630" y="18843"/>
                    <a:pt x="10177" y="17004"/>
                    <a:pt x="10109" y="14936"/>
                  </a:cubicBezTo>
                  <a:cubicBezTo>
                    <a:pt x="10040" y="12868"/>
                    <a:pt x="9357" y="10570"/>
                    <a:pt x="8195" y="8617"/>
                  </a:cubicBezTo>
                  <a:cubicBezTo>
                    <a:pt x="7033" y="6664"/>
                    <a:pt x="5392" y="5055"/>
                    <a:pt x="4435" y="3964"/>
                  </a:cubicBezTo>
                  <a:cubicBezTo>
                    <a:pt x="3478" y="2872"/>
                    <a:pt x="3205" y="2298"/>
                    <a:pt x="3546" y="1953"/>
                  </a:cubicBezTo>
                  <a:cubicBezTo>
                    <a:pt x="3888" y="1609"/>
                    <a:pt x="4845" y="1494"/>
                    <a:pt x="7101" y="1264"/>
                  </a:cubicBezTo>
                  <a:cubicBezTo>
                    <a:pt x="9357" y="1034"/>
                    <a:pt x="12911" y="689"/>
                    <a:pt x="15509" y="460"/>
                  </a:cubicBezTo>
                  <a:cubicBezTo>
                    <a:pt x="18106" y="230"/>
                    <a:pt x="19746" y="115"/>
                    <a:pt x="2138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" name="Line"/>
            <p:cNvSpPr/>
            <p:nvPr/>
          </p:nvSpPr>
          <p:spPr>
            <a:xfrm>
              <a:off x="5534320" y="6197740"/>
              <a:ext cx="175263" cy="66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3" h="21565" fill="norm" stroke="1" extrusionOk="0">
                  <a:moveTo>
                    <a:pt x="0" y="0"/>
                  </a:moveTo>
                  <a:cubicBezTo>
                    <a:pt x="3955" y="1319"/>
                    <a:pt x="7910" y="2638"/>
                    <a:pt x="11713" y="4534"/>
                  </a:cubicBezTo>
                  <a:cubicBezTo>
                    <a:pt x="15515" y="6431"/>
                    <a:pt x="19166" y="8904"/>
                    <a:pt x="20383" y="11171"/>
                  </a:cubicBezTo>
                  <a:cubicBezTo>
                    <a:pt x="21600" y="13438"/>
                    <a:pt x="20383" y="15499"/>
                    <a:pt x="18101" y="17107"/>
                  </a:cubicBezTo>
                  <a:cubicBezTo>
                    <a:pt x="15820" y="18715"/>
                    <a:pt x="12473" y="19869"/>
                    <a:pt x="10192" y="20569"/>
                  </a:cubicBezTo>
                  <a:cubicBezTo>
                    <a:pt x="7910" y="21270"/>
                    <a:pt x="6693" y="21518"/>
                    <a:pt x="5324" y="21559"/>
                  </a:cubicBezTo>
                  <a:cubicBezTo>
                    <a:pt x="3955" y="21600"/>
                    <a:pt x="2434" y="21435"/>
                    <a:pt x="913" y="212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" name="Line"/>
            <p:cNvSpPr/>
            <p:nvPr/>
          </p:nvSpPr>
          <p:spPr>
            <a:xfrm>
              <a:off x="6040332" y="6427745"/>
              <a:ext cx="373396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600" fill="norm" stroke="1" extrusionOk="0">
                  <a:moveTo>
                    <a:pt x="0" y="0"/>
                  </a:moveTo>
                  <a:cubicBezTo>
                    <a:pt x="4408" y="1029"/>
                    <a:pt x="8816" y="2057"/>
                    <a:pt x="12049" y="2983"/>
                  </a:cubicBezTo>
                  <a:cubicBezTo>
                    <a:pt x="15282" y="3909"/>
                    <a:pt x="17339" y="4731"/>
                    <a:pt x="18735" y="5451"/>
                  </a:cubicBezTo>
                  <a:cubicBezTo>
                    <a:pt x="20131" y="6171"/>
                    <a:pt x="20865" y="6789"/>
                    <a:pt x="21233" y="7611"/>
                  </a:cubicBezTo>
                  <a:cubicBezTo>
                    <a:pt x="21600" y="8434"/>
                    <a:pt x="21600" y="9463"/>
                    <a:pt x="20792" y="10594"/>
                  </a:cubicBezTo>
                  <a:cubicBezTo>
                    <a:pt x="19984" y="11726"/>
                    <a:pt x="18367" y="12960"/>
                    <a:pt x="16604" y="14091"/>
                  </a:cubicBezTo>
                  <a:cubicBezTo>
                    <a:pt x="14841" y="15223"/>
                    <a:pt x="12931" y="16251"/>
                    <a:pt x="11314" y="17177"/>
                  </a:cubicBezTo>
                  <a:cubicBezTo>
                    <a:pt x="9698" y="18103"/>
                    <a:pt x="8376" y="18926"/>
                    <a:pt x="7861" y="19646"/>
                  </a:cubicBezTo>
                  <a:cubicBezTo>
                    <a:pt x="7347" y="20366"/>
                    <a:pt x="7641" y="20983"/>
                    <a:pt x="79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" name="Line"/>
            <p:cNvSpPr/>
            <p:nvPr/>
          </p:nvSpPr>
          <p:spPr>
            <a:xfrm>
              <a:off x="6239669" y="6696085"/>
              <a:ext cx="26067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59" y="5143"/>
                    <a:pt x="9318" y="10286"/>
                    <a:pt x="5718" y="13886"/>
                  </a:cubicBezTo>
                  <a:cubicBezTo>
                    <a:pt x="2118" y="17486"/>
                    <a:pt x="1059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" name="Line"/>
            <p:cNvSpPr/>
            <p:nvPr/>
          </p:nvSpPr>
          <p:spPr>
            <a:xfrm>
              <a:off x="6822349" y="6457046"/>
              <a:ext cx="53669" cy="3157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0" y="1661"/>
                  </a:moveTo>
                  <a:cubicBezTo>
                    <a:pt x="5143" y="790"/>
                    <a:pt x="10286" y="-81"/>
                    <a:pt x="13371" y="6"/>
                  </a:cubicBezTo>
                  <a:cubicBezTo>
                    <a:pt x="16457" y="93"/>
                    <a:pt x="17486" y="1138"/>
                    <a:pt x="16971" y="3925"/>
                  </a:cubicBezTo>
                  <a:cubicBezTo>
                    <a:pt x="16457" y="6713"/>
                    <a:pt x="14400" y="11242"/>
                    <a:pt x="12857" y="14203"/>
                  </a:cubicBezTo>
                  <a:cubicBezTo>
                    <a:pt x="11314" y="17164"/>
                    <a:pt x="10286" y="18558"/>
                    <a:pt x="11829" y="19516"/>
                  </a:cubicBezTo>
                  <a:cubicBezTo>
                    <a:pt x="13372" y="20474"/>
                    <a:pt x="17486" y="20996"/>
                    <a:pt x="2160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" name="Line"/>
            <p:cNvSpPr/>
            <p:nvPr/>
          </p:nvSpPr>
          <p:spPr>
            <a:xfrm>
              <a:off x="7044687" y="6611749"/>
              <a:ext cx="22234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6800"/>
                    <a:pt x="11421" y="12000"/>
                    <a:pt x="15021" y="8400"/>
                  </a:cubicBezTo>
                  <a:cubicBezTo>
                    <a:pt x="18621" y="4800"/>
                    <a:pt x="2011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" name="Line"/>
            <p:cNvSpPr/>
            <p:nvPr/>
          </p:nvSpPr>
          <p:spPr>
            <a:xfrm>
              <a:off x="7409811" y="6512080"/>
              <a:ext cx="301893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600" fill="norm" stroke="1" extrusionOk="0">
                  <a:moveTo>
                    <a:pt x="21442" y="0"/>
                  </a:moveTo>
                  <a:cubicBezTo>
                    <a:pt x="18538" y="3375"/>
                    <a:pt x="15634" y="6750"/>
                    <a:pt x="13002" y="9562"/>
                  </a:cubicBezTo>
                  <a:cubicBezTo>
                    <a:pt x="10370" y="12375"/>
                    <a:pt x="8010" y="14625"/>
                    <a:pt x="5923" y="15638"/>
                  </a:cubicBezTo>
                  <a:cubicBezTo>
                    <a:pt x="3835" y="16650"/>
                    <a:pt x="2020" y="16425"/>
                    <a:pt x="1022" y="15638"/>
                  </a:cubicBezTo>
                  <a:cubicBezTo>
                    <a:pt x="24" y="14850"/>
                    <a:pt x="-158" y="13500"/>
                    <a:pt x="114" y="12150"/>
                  </a:cubicBezTo>
                  <a:cubicBezTo>
                    <a:pt x="387" y="10800"/>
                    <a:pt x="1113" y="9450"/>
                    <a:pt x="2746" y="8888"/>
                  </a:cubicBezTo>
                  <a:cubicBezTo>
                    <a:pt x="4380" y="8325"/>
                    <a:pt x="6921" y="8550"/>
                    <a:pt x="9916" y="10800"/>
                  </a:cubicBezTo>
                  <a:cubicBezTo>
                    <a:pt x="12911" y="13050"/>
                    <a:pt x="16360" y="17325"/>
                    <a:pt x="198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" name="Line"/>
            <p:cNvSpPr/>
            <p:nvPr/>
          </p:nvSpPr>
          <p:spPr>
            <a:xfrm>
              <a:off x="6176496" y="889336"/>
              <a:ext cx="2751680" cy="7002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593" fill="norm" stroke="1" extrusionOk="0">
                  <a:moveTo>
                    <a:pt x="315" y="9"/>
                  </a:moveTo>
                  <a:cubicBezTo>
                    <a:pt x="214" y="1"/>
                    <a:pt x="114" y="-7"/>
                    <a:pt x="54" y="9"/>
                  </a:cubicBezTo>
                  <a:cubicBezTo>
                    <a:pt x="-6" y="25"/>
                    <a:pt x="-26" y="64"/>
                    <a:pt x="44" y="206"/>
                  </a:cubicBezTo>
                  <a:cubicBezTo>
                    <a:pt x="114" y="348"/>
                    <a:pt x="275" y="592"/>
                    <a:pt x="395" y="856"/>
                  </a:cubicBezTo>
                  <a:cubicBezTo>
                    <a:pt x="515" y="1120"/>
                    <a:pt x="595" y="1404"/>
                    <a:pt x="655" y="1691"/>
                  </a:cubicBezTo>
                  <a:cubicBezTo>
                    <a:pt x="715" y="1979"/>
                    <a:pt x="755" y="2270"/>
                    <a:pt x="796" y="2550"/>
                  </a:cubicBezTo>
                  <a:cubicBezTo>
                    <a:pt x="836" y="2830"/>
                    <a:pt x="876" y="3098"/>
                    <a:pt x="926" y="3354"/>
                  </a:cubicBezTo>
                  <a:cubicBezTo>
                    <a:pt x="976" y="3610"/>
                    <a:pt x="1036" y="3854"/>
                    <a:pt x="1096" y="4110"/>
                  </a:cubicBezTo>
                  <a:cubicBezTo>
                    <a:pt x="1156" y="4367"/>
                    <a:pt x="1216" y="4635"/>
                    <a:pt x="1306" y="4938"/>
                  </a:cubicBezTo>
                  <a:cubicBezTo>
                    <a:pt x="1397" y="5241"/>
                    <a:pt x="1517" y="5580"/>
                    <a:pt x="1637" y="5911"/>
                  </a:cubicBezTo>
                  <a:cubicBezTo>
                    <a:pt x="1757" y="6242"/>
                    <a:pt x="1878" y="6565"/>
                    <a:pt x="2008" y="6869"/>
                  </a:cubicBezTo>
                  <a:cubicBezTo>
                    <a:pt x="2138" y="7172"/>
                    <a:pt x="2278" y="7456"/>
                    <a:pt x="2398" y="7728"/>
                  </a:cubicBezTo>
                  <a:cubicBezTo>
                    <a:pt x="2519" y="7999"/>
                    <a:pt x="2619" y="8259"/>
                    <a:pt x="2689" y="8527"/>
                  </a:cubicBezTo>
                  <a:cubicBezTo>
                    <a:pt x="2759" y="8795"/>
                    <a:pt x="2799" y="9071"/>
                    <a:pt x="2809" y="9351"/>
                  </a:cubicBezTo>
                  <a:cubicBezTo>
                    <a:pt x="2819" y="9631"/>
                    <a:pt x="2799" y="9914"/>
                    <a:pt x="2839" y="10159"/>
                  </a:cubicBezTo>
                  <a:cubicBezTo>
                    <a:pt x="2879" y="10403"/>
                    <a:pt x="2980" y="10608"/>
                    <a:pt x="3170" y="10797"/>
                  </a:cubicBezTo>
                  <a:cubicBezTo>
                    <a:pt x="3360" y="10986"/>
                    <a:pt x="3641" y="11159"/>
                    <a:pt x="4032" y="11254"/>
                  </a:cubicBezTo>
                  <a:cubicBezTo>
                    <a:pt x="4422" y="11349"/>
                    <a:pt x="4923" y="11364"/>
                    <a:pt x="5514" y="11341"/>
                  </a:cubicBezTo>
                  <a:cubicBezTo>
                    <a:pt x="6105" y="11317"/>
                    <a:pt x="6787" y="11254"/>
                    <a:pt x="7478" y="11215"/>
                  </a:cubicBezTo>
                  <a:cubicBezTo>
                    <a:pt x="8169" y="11175"/>
                    <a:pt x="8870" y="11159"/>
                    <a:pt x="9552" y="11159"/>
                  </a:cubicBezTo>
                  <a:cubicBezTo>
                    <a:pt x="10233" y="11159"/>
                    <a:pt x="10894" y="11175"/>
                    <a:pt x="11596" y="11195"/>
                  </a:cubicBezTo>
                  <a:cubicBezTo>
                    <a:pt x="12297" y="11215"/>
                    <a:pt x="13038" y="11238"/>
                    <a:pt x="13770" y="11262"/>
                  </a:cubicBezTo>
                  <a:cubicBezTo>
                    <a:pt x="14501" y="11286"/>
                    <a:pt x="15222" y="11309"/>
                    <a:pt x="15853" y="11333"/>
                  </a:cubicBezTo>
                  <a:cubicBezTo>
                    <a:pt x="16485" y="11356"/>
                    <a:pt x="17026" y="11380"/>
                    <a:pt x="17617" y="11416"/>
                  </a:cubicBezTo>
                  <a:cubicBezTo>
                    <a:pt x="18208" y="11451"/>
                    <a:pt x="18849" y="11498"/>
                    <a:pt x="19330" y="11581"/>
                  </a:cubicBezTo>
                  <a:cubicBezTo>
                    <a:pt x="19811" y="11664"/>
                    <a:pt x="20131" y="11782"/>
                    <a:pt x="20352" y="11955"/>
                  </a:cubicBezTo>
                  <a:cubicBezTo>
                    <a:pt x="20572" y="12129"/>
                    <a:pt x="20692" y="12357"/>
                    <a:pt x="20762" y="12617"/>
                  </a:cubicBezTo>
                  <a:cubicBezTo>
                    <a:pt x="20833" y="12877"/>
                    <a:pt x="20853" y="13169"/>
                    <a:pt x="20893" y="13472"/>
                  </a:cubicBezTo>
                  <a:cubicBezTo>
                    <a:pt x="20933" y="13776"/>
                    <a:pt x="20993" y="14091"/>
                    <a:pt x="21063" y="14382"/>
                  </a:cubicBezTo>
                  <a:cubicBezTo>
                    <a:pt x="21133" y="14674"/>
                    <a:pt x="21213" y="14942"/>
                    <a:pt x="21273" y="15202"/>
                  </a:cubicBezTo>
                  <a:cubicBezTo>
                    <a:pt x="21334" y="15462"/>
                    <a:pt x="21374" y="15714"/>
                    <a:pt x="21404" y="15978"/>
                  </a:cubicBezTo>
                  <a:cubicBezTo>
                    <a:pt x="21434" y="16242"/>
                    <a:pt x="21454" y="16518"/>
                    <a:pt x="21474" y="16798"/>
                  </a:cubicBezTo>
                  <a:cubicBezTo>
                    <a:pt x="21494" y="17078"/>
                    <a:pt x="21514" y="17361"/>
                    <a:pt x="21534" y="17661"/>
                  </a:cubicBezTo>
                  <a:cubicBezTo>
                    <a:pt x="21554" y="17960"/>
                    <a:pt x="21574" y="18275"/>
                    <a:pt x="21574" y="18571"/>
                  </a:cubicBezTo>
                  <a:cubicBezTo>
                    <a:pt x="21574" y="18866"/>
                    <a:pt x="21554" y="19142"/>
                    <a:pt x="21534" y="19438"/>
                  </a:cubicBezTo>
                  <a:cubicBezTo>
                    <a:pt x="21514" y="19733"/>
                    <a:pt x="21494" y="20048"/>
                    <a:pt x="21494" y="20344"/>
                  </a:cubicBezTo>
                  <a:cubicBezTo>
                    <a:pt x="21494" y="20639"/>
                    <a:pt x="21514" y="20915"/>
                    <a:pt x="21504" y="21120"/>
                  </a:cubicBezTo>
                  <a:cubicBezTo>
                    <a:pt x="21494" y="21325"/>
                    <a:pt x="21454" y="21459"/>
                    <a:pt x="21414" y="21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" name="Line"/>
            <p:cNvSpPr/>
            <p:nvPr/>
          </p:nvSpPr>
          <p:spPr>
            <a:xfrm>
              <a:off x="6770231" y="687359"/>
              <a:ext cx="145006" cy="376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3" h="21382" fill="norm" stroke="1" extrusionOk="0">
                  <a:moveTo>
                    <a:pt x="4171" y="4666"/>
                  </a:moveTo>
                  <a:cubicBezTo>
                    <a:pt x="4171" y="7565"/>
                    <a:pt x="4171" y="10465"/>
                    <a:pt x="4537" y="12856"/>
                  </a:cubicBezTo>
                  <a:cubicBezTo>
                    <a:pt x="4903" y="15248"/>
                    <a:pt x="5636" y="17133"/>
                    <a:pt x="6185" y="18438"/>
                  </a:cubicBezTo>
                  <a:cubicBezTo>
                    <a:pt x="6734" y="19742"/>
                    <a:pt x="7100" y="20467"/>
                    <a:pt x="7100" y="20250"/>
                  </a:cubicBezTo>
                  <a:cubicBezTo>
                    <a:pt x="7100" y="20032"/>
                    <a:pt x="6734" y="18873"/>
                    <a:pt x="5819" y="16263"/>
                  </a:cubicBezTo>
                  <a:cubicBezTo>
                    <a:pt x="4903" y="13654"/>
                    <a:pt x="3439" y="9595"/>
                    <a:pt x="2890" y="6768"/>
                  </a:cubicBezTo>
                  <a:cubicBezTo>
                    <a:pt x="2341" y="3941"/>
                    <a:pt x="2707" y="2346"/>
                    <a:pt x="3622" y="1332"/>
                  </a:cubicBezTo>
                  <a:cubicBezTo>
                    <a:pt x="4537" y="317"/>
                    <a:pt x="6002" y="-118"/>
                    <a:pt x="8198" y="27"/>
                  </a:cubicBezTo>
                  <a:cubicBezTo>
                    <a:pt x="10395" y="172"/>
                    <a:pt x="13324" y="897"/>
                    <a:pt x="16069" y="3216"/>
                  </a:cubicBezTo>
                  <a:cubicBezTo>
                    <a:pt x="18815" y="5536"/>
                    <a:pt x="21378" y="9450"/>
                    <a:pt x="20646" y="12712"/>
                  </a:cubicBezTo>
                  <a:cubicBezTo>
                    <a:pt x="19914" y="15973"/>
                    <a:pt x="15886" y="18583"/>
                    <a:pt x="12592" y="19960"/>
                  </a:cubicBezTo>
                  <a:cubicBezTo>
                    <a:pt x="9297" y="21337"/>
                    <a:pt x="6734" y="21482"/>
                    <a:pt x="4720" y="21337"/>
                  </a:cubicBezTo>
                  <a:cubicBezTo>
                    <a:pt x="2707" y="21192"/>
                    <a:pt x="1242" y="20757"/>
                    <a:pt x="510" y="20177"/>
                  </a:cubicBezTo>
                  <a:cubicBezTo>
                    <a:pt x="-222" y="19597"/>
                    <a:pt x="-222" y="18873"/>
                    <a:pt x="876" y="18365"/>
                  </a:cubicBezTo>
                  <a:cubicBezTo>
                    <a:pt x="1975" y="17858"/>
                    <a:pt x="4171" y="17568"/>
                    <a:pt x="6368" y="1727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" name="Line"/>
            <p:cNvSpPr/>
            <p:nvPr/>
          </p:nvSpPr>
          <p:spPr>
            <a:xfrm>
              <a:off x="6998686" y="723616"/>
              <a:ext cx="61336" cy="296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1" fill="norm" stroke="1" extrusionOk="0">
                  <a:moveTo>
                    <a:pt x="0" y="0"/>
                  </a:moveTo>
                  <a:cubicBezTo>
                    <a:pt x="5400" y="6590"/>
                    <a:pt x="10800" y="13180"/>
                    <a:pt x="13500" y="16932"/>
                  </a:cubicBezTo>
                  <a:cubicBezTo>
                    <a:pt x="16200" y="20685"/>
                    <a:pt x="16200" y="21600"/>
                    <a:pt x="17100" y="21142"/>
                  </a:cubicBezTo>
                  <a:cubicBezTo>
                    <a:pt x="18000" y="20685"/>
                    <a:pt x="19800" y="18854"/>
                    <a:pt x="21600" y="1702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" name="Line"/>
            <p:cNvSpPr/>
            <p:nvPr/>
          </p:nvSpPr>
          <p:spPr>
            <a:xfrm>
              <a:off x="7050279" y="721061"/>
              <a:ext cx="117079" cy="263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4" h="21600" fill="norm" stroke="1" extrusionOk="0">
                  <a:moveTo>
                    <a:pt x="12782" y="5243"/>
                  </a:moveTo>
                  <a:cubicBezTo>
                    <a:pt x="13701" y="4194"/>
                    <a:pt x="14620" y="3146"/>
                    <a:pt x="15769" y="2097"/>
                  </a:cubicBezTo>
                  <a:cubicBezTo>
                    <a:pt x="16918" y="1049"/>
                    <a:pt x="18297" y="0"/>
                    <a:pt x="18756" y="0"/>
                  </a:cubicBezTo>
                  <a:cubicBezTo>
                    <a:pt x="19216" y="0"/>
                    <a:pt x="18756" y="1049"/>
                    <a:pt x="15999" y="3146"/>
                  </a:cubicBezTo>
                  <a:cubicBezTo>
                    <a:pt x="13241" y="5243"/>
                    <a:pt x="8186" y="8388"/>
                    <a:pt x="4739" y="10381"/>
                  </a:cubicBezTo>
                  <a:cubicBezTo>
                    <a:pt x="1292" y="12373"/>
                    <a:pt x="-546" y="13212"/>
                    <a:pt x="143" y="14784"/>
                  </a:cubicBezTo>
                  <a:cubicBezTo>
                    <a:pt x="833" y="16357"/>
                    <a:pt x="4050" y="18664"/>
                    <a:pt x="7956" y="19922"/>
                  </a:cubicBezTo>
                  <a:cubicBezTo>
                    <a:pt x="11862" y="21181"/>
                    <a:pt x="16458" y="21390"/>
                    <a:pt x="2105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" name="Line"/>
            <p:cNvSpPr/>
            <p:nvPr/>
          </p:nvSpPr>
          <p:spPr>
            <a:xfrm>
              <a:off x="7269581" y="677615"/>
              <a:ext cx="242785" cy="253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455" y="5133"/>
                  </a:moveTo>
                  <a:cubicBezTo>
                    <a:pt x="227" y="8554"/>
                    <a:pt x="0" y="11976"/>
                    <a:pt x="0" y="14222"/>
                  </a:cubicBezTo>
                  <a:cubicBezTo>
                    <a:pt x="0" y="16467"/>
                    <a:pt x="227" y="17537"/>
                    <a:pt x="682" y="18499"/>
                  </a:cubicBezTo>
                  <a:cubicBezTo>
                    <a:pt x="1137" y="19461"/>
                    <a:pt x="1819" y="20317"/>
                    <a:pt x="2615" y="20424"/>
                  </a:cubicBezTo>
                  <a:cubicBezTo>
                    <a:pt x="3411" y="20531"/>
                    <a:pt x="4320" y="19889"/>
                    <a:pt x="5116" y="19141"/>
                  </a:cubicBezTo>
                  <a:cubicBezTo>
                    <a:pt x="5912" y="18392"/>
                    <a:pt x="6594" y="17537"/>
                    <a:pt x="7389" y="17430"/>
                  </a:cubicBezTo>
                  <a:cubicBezTo>
                    <a:pt x="8185" y="17323"/>
                    <a:pt x="9095" y="17964"/>
                    <a:pt x="9891" y="18713"/>
                  </a:cubicBezTo>
                  <a:cubicBezTo>
                    <a:pt x="10686" y="19461"/>
                    <a:pt x="11368" y="20317"/>
                    <a:pt x="12392" y="20851"/>
                  </a:cubicBezTo>
                  <a:cubicBezTo>
                    <a:pt x="13415" y="21386"/>
                    <a:pt x="14779" y="21600"/>
                    <a:pt x="16029" y="19996"/>
                  </a:cubicBezTo>
                  <a:cubicBezTo>
                    <a:pt x="17280" y="18392"/>
                    <a:pt x="18417" y="14970"/>
                    <a:pt x="18872" y="11762"/>
                  </a:cubicBezTo>
                  <a:cubicBezTo>
                    <a:pt x="19326" y="8554"/>
                    <a:pt x="19099" y="5560"/>
                    <a:pt x="19440" y="3636"/>
                  </a:cubicBezTo>
                  <a:cubicBezTo>
                    <a:pt x="19781" y="1711"/>
                    <a:pt x="20691" y="8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" name="Line"/>
            <p:cNvSpPr/>
            <p:nvPr/>
          </p:nvSpPr>
          <p:spPr>
            <a:xfrm>
              <a:off x="7688702" y="823285"/>
              <a:ext cx="14567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" name="Line"/>
            <p:cNvSpPr/>
            <p:nvPr/>
          </p:nvSpPr>
          <p:spPr>
            <a:xfrm>
              <a:off x="8003043" y="631614"/>
              <a:ext cx="4600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358"/>
                    <a:pt x="7200" y="10716"/>
                    <a:pt x="10800" y="14233"/>
                  </a:cubicBezTo>
                  <a:cubicBezTo>
                    <a:pt x="14400" y="17749"/>
                    <a:pt x="18000" y="19423"/>
                    <a:pt x="19800" y="20344"/>
                  </a:cubicBezTo>
                  <a:cubicBezTo>
                    <a:pt x="21600" y="21265"/>
                    <a:pt x="21600" y="214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" name="Line"/>
            <p:cNvSpPr/>
            <p:nvPr/>
          </p:nvSpPr>
          <p:spPr>
            <a:xfrm>
              <a:off x="7818554" y="575554"/>
              <a:ext cx="498830" cy="362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39" fill="norm" stroke="1" extrusionOk="0">
                  <a:moveTo>
                    <a:pt x="2324" y="12829"/>
                  </a:moveTo>
                  <a:cubicBezTo>
                    <a:pt x="1556" y="12225"/>
                    <a:pt x="789" y="11621"/>
                    <a:pt x="350" y="10941"/>
                  </a:cubicBezTo>
                  <a:cubicBezTo>
                    <a:pt x="-88" y="10261"/>
                    <a:pt x="-198" y="9506"/>
                    <a:pt x="515" y="8524"/>
                  </a:cubicBezTo>
                  <a:cubicBezTo>
                    <a:pt x="1227" y="7542"/>
                    <a:pt x="2762" y="6334"/>
                    <a:pt x="4791" y="4899"/>
                  </a:cubicBezTo>
                  <a:cubicBezTo>
                    <a:pt x="6819" y="3464"/>
                    <a:pt x="9341" y="1803"/>
                    <a:pt x="10931" y="896"/>
                  </a:cubicBezTo>
                  <a:cubicBezTo>
                    <a:pt x="12521" y="-10"/>
                    <a:pt x="13179" y="-161"/>
                    <a:pt x="13617" y="141"/>
                  </a:cubicBezTo>
                  <a:cubicBezTo>
                    <a:pt x="14056" y="443"/>
                    <a:pt x="14275" y="1198"/>
                    <a:pt x="14330" y="3162"/>
                  </a:cubicBezTo>
                  <a:cubicBezTo>
                    <a:pt x="14385" y="5126"/>
                    <a:pt x="14275" y="8298"/>
                    <a:pt x="14111" y="10866"/>
                  </a:cubicBezTo>
                  <a:cubicBezTo>
                    <a:pt x="13946" y="13433"/>
                    <a:pt x="13727" y="15397"/>
                    <a:pt x="13562" y="16908"/>
                  </a:cubicBezTo>
                  <a:cubicBezTo>
                    <a:pt x="13398" y="18418"/>
                    <a:pt x="13288" y="19475"/>
                    <a:pt x="13398" y="19324"/>
                  </a:cubicBezTo>
                  <a:cubicBezTo>
                    <a:pt x="13508" y="19173"/>
                    <a:pt x="13837" y="17814"/>
                    <a:pt x="14440" y="16605"/>
                  </a:cubicBezTo>
                  <a:cubicBezTo>
                    <a:pt x="15043" y="15397"/>
                    <a:pt x="15920" y="14340"/>
                    <a:pt x="16632" y="13811"/>
                  </a:cubicBezTo>
                  <a:cubicBezTo>
                    <a:pt x="17345" y="13282"/>
                    <a:pt x="17893" y="13282"/>
                    <a:pt x="18332" y="13660"/>
                  </a:cubicBezTo>
                  <a:cubicBezTo>
                    <a:pt x="18771" y="14038"/>
                    <a:pt x="19099" y="14793"/>
                    <a:pt x="19593" y="16152"/>
                  </a:cubicBezTo>
                  <a:cubicBezTo>
                    <a:pt x="20086" y="17512"/>
                    <a:pt x="20744" y="19475"/>
                    <a:pt x="21402" y="2143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" name="Line"/>
            <p:cNvSpPr/>
            <p:nvPr/>
          </p:nvSpPr>
          <p:spPr>
            <a:xfrm>
              <a:off x="8378718" y="724888"/>
              <a:ext cx="308957" cy="172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0302" fill="norm" stroke="1" extrusionOk="0">
                  <a:moveTo>
                    <a:pt x="0" y="11551"/>
                  </a:moveTo>
                  <a:cubicBezTo>
                    <a:pt x="1239" y="9451"/>
                    <a:pt x="2479" y="7351"/>
                    <a:pt x="3187" y="5251"/>
                  </a:cubicBezTo>
                  <a:cubicBezTo>
                    <a:pt x="3895" y="3151"/>
                    <a:pt x="4072" y="1051"/>
                    <a:pt x="3718" y="301"/>
                  </a:cubicBezTo>
                  <a:cubicBezTo>
                    <a:pt x="3364" y="-449"/>
                    <a:pt x="2479" y="151"/>
                    <a:pt x="1771" y="2701"/>
                  </a:cubicBezTo>
                  <a:cubicBezTo>
                    <a:pt x="1062" y="5251"/>
                    <a:pt x="531" y="9751"/>
                    <a:pt x="266" y="12751"/>
                  </a:cubicBezTo>
                  <a:cubicBezTo>
                    <a:pt x="0" y="15751"/>
                    <a:pt x="0" y="17251"/>
                    <a:pt x="1239" y="18601"/>
                  </a:cubicBezTo>
                  <a:cubicBezTo>
                    <a:pt x="2479" y="19951"/>
                    <a:pt x="4957" y="21151"/>
                    <a:pt x="7525" y="19501"/>
                  </a:cubicBezTo>
                  <a:cubicBezTo>
                    <a:pt x="10092" y="17851"/>
                    <a:pt x="12748" y="13351"/>
                    <a:pt x="14164" y="10351"/>
                  </a:cubicBezTo>
                  <a:cubicBezTo>
                    <a:pt x="15580" y="7351"/>
                    <a:pt x="15757" y="5851"/>
                    <a:pt x="15403" y="5101"/>
                  </a:cubicBezTo>
                  <a:cubicBezTo>
                    <a:pt x="15049" y="4351"/>
                    <a:pt x="14164" y="4351"/>
                    <a:pt x="13544" y="5101"/>
                  </a:cubicBezTo>
                  <a:cubicBezTo>
                    <a:pt x="12925" y="5851"/>
                    <a:pt x="12570" y="7351"/>
                    <a:pt x="12393" y="8851"/>
                  </a:cubicBezTo>
                  <a:cubicBezTo>
                    <a:pt x="12216" y="10351"/>
                    <a:pt x="12216" y="11851"/>
                    <a:pt x="12393" y="13351"/>
                  </a:cubicBezTo>
                  <a:cubicBezTo>
                    <a:pt x="12570" y="14851"/>
                    <a:pt x="12925" y="16351"/>
                    <a:pt x="13721" y="17251"/>
                  </a:cubicBezTo>
                  <a:cubicBezTo>
                    <a:pt x="14518" y="18151"/>
                    <a:pt x="15757" y="18451"/>
                    <a:pt x="16820" y="18151"/>
                  </a:cubicBezTo>
                  <a:cubicBezTo>
                    <a:pt x="17882" y="17851"/>
                    <a:pt x="18767" y="16951"/>
                    <a:pt x="19475" y="15751"/>
                  </a:cubicBezTo>
                  <a:cubicBezTo>
                    <a:pt x="20184" y="14551"/>
                    <a:pt x="20715" y="13051"/>
                    <a:pt x="21069" y="11401"/>
                  </a:cubicBezTo>
                  <a:cubicBezTo>
                    <a:pt x="21423" y="9751"/>
                    <a:pt x="21600" y="7951"/>
                    <a:pt x="21069" y="6601"/>
                  </a:cubicBezTo>
                  <a:cubicBezTo>
                    <a:pt x="20538" y="5251"/>
                    <a:pt x="19298" y="4351"/>
                    <a:pt x="18325" y="4351"/>
                  </a:cubicBezTo>
                  <a:cubicBezTo>
                    <a:pt x="17351" y="4351"/>
                    <a:pt x="16643" y="5251"/>
                    <a:pt x="15934" y="61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" name="Line"/>
            <p:cNvSpPr/>
            <p:nvPr/>
          </p:nvSpPr>
          <p:spPr>
            <a:xfrm>
              <a:off x="8677724" y="608684"/>
              <a:ext cx="621015" cy="2262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0" y="13673"/>
                  </a:moveTo>
                  <a:cubicBezTo>
                    <a:pt x="356" y="12953"/>
                    <a:pt x="711" y="12233"/>
                    <a:pt x="1378" y="11993"/>
                  </a:cubicBezTo>
                  <a:cubicBezTo>
                    <a:pt x="2044" y="11753"/>
                    <a:pt x="3022" y="11993"/>
                    <a:pt x="3733" y="13313"/>
                  </a:cubicBezTo>
                  <a:cubicBezTo>
                    <a:pt x="4444" y="14633"/>
                    <a:pt x="4889" y="17033"/>
                    <a:pt x="4978" y="18713"/>
                  </a:cubicBezTo>
                  <a:cubicBezTo>
                    <a:pt x="5067" y="20393"/>
                    <a:pt x="4800" y="21353"/>
                    <a:pt x="4622" y="21233"/>
                  </a:cubicBezTo>
                  <a:cubicBezTo>
                    <a:pt x="4444" y="21113"/>
                    <a:pt x="4356" y="19913"/>
                    <a:pt x="4667" y="18353"/>
                  </a:cubicBezTo>
                  <a:cubicBezTo>
                    <a:pt x="4978" y="16793"/>
                    <a:pt x="5689" y="14873"/>
                    <a:pt x="6578" y="13313"/>
                  </a:cubicBezTo>
                  <a:cubicBezTo>
                    <a:pt x="7467" y="11753"/>
                    <a:pt x="8533" y="10553"/>
                    <a:pt x="9200" y="9353"/>
                  </a:cubicBezTo>
                  <a:cubicBezTo>
                    <a:pt x="9867" y="8153"/>
                    <a:pt x="10133" y="6953"/>
                    <a:pt x="10000" y="6593"/>
                  </a:cubicBezTo>
                  <a:cubicBezTo>
                    <a:pt x="9867" y="6233"/>
                    <a:pt x="9333" y="6713"/>
                    <a:pt x="8756" y="7913"/>
                  </a:cubicBezTo>
                  <a:cubicBezTo>
                    <a:pt x="8178" y="9113"/>
                    <a:pt x="7556" y="11033"/>
                    <a:pt x="7156" y="12593"/>
                  </a:cubicBezTo>
                  <a:cubicBezTo>
                    <a:pt x="6756" y="14153"/>
                    <a:pt x="6578" y="15353"/>
                    <a:pt x="6489" y="16553"/>
                  </a:cubicBezTo>
                  <a:cubicBezTo>
                    <a:pt x="6400" y="17753"/>
                    <a:pt x="6400" y="18953"/>
                    <a:pt x="6622" y="19673"/>
                  </a:cubicBezTo>
                  <a:cubicBezTo>
                    <a:pt x="6844" y="20393"/>
                    <a:pt x="7289" y="20633"/>
                    <a:pt x="8222" y="19433"/>
                  </a:cubicBezTo>
                  <a:cubicBezTo>
                    <a:pt x="9156" y="18233"/>
                    <a:pt x="10578" y="15593"/>
                    <a:pt x="11422" y="13553"/>
                  </a:cubicBezTo>
                  <a:cubicBezTo>
                    <a:pt x="12267" y="11513"/>
                    <a:pt x="12533" y="10073"/>
                    <a:pt x="12711" y="10073"/>
                  </a:cubicBezTo>
                  <a:cubicBezTo>
                    <a:pt x="12889" y="10073"/>
                    <a:pt x="12978" y="11513"/>
                    <a:pt x="13022" y="13073"/>
                  </a:cubicBezTo>
                  <a:cubicBezTo>
                    <a:pt x="13067" y="14633"/>
                    <a:pt x="13067" y="16313"/>
                    <a:pt x="13244" y="16313"/>
                  </a:cubicBezTo>
                  <a:cubicBezTo>
                    <a:pt x="13422" y="16313"/>
                    <a:pt x="13778" y="14633"/>
                    <a:pt x="14222" y="12473"/>
                  </a:cubicBezTo>
                  <a:cubicBezTo>
                    <a:pt x="14667" y="10313"/>
                    <a:pt x="15200" y="7673"/>
                    <a:pt x="15644" y="5993"/>
                  </a:cubicBezTo>
                  <a:cubicBezTo>
                    <a:pt x="16089" y="4313"/>
                    <a:pt x="16444" y="3593"/>
                    <a:pt x="16667" y="3833"/>
                  </a:cubicBezTo>
                  <a:cubicBezTo>
                    <a:pt x="16889" y="4073"/>
                    <a:pt x="16978" y="5273"/>
                    <a:pt x="17022" y="6473"/>
                  </a:cubicBezTo>
                  <a:cubicBezTo>
                    <a:pt x="17067" y="7673"/>
                    <a:pt x="17067" y="8873"/>
                    <a:pt x="17067" y="10073"/>
                  </a:cubicBezTo>
                  <a:cubicBezTo>
                    <a:pt x="17067" y="11273"/>
                    <a:pt x="17067" y="12473"/>
                    <a:pt x="17156" y="12233"/>
                  </a:cubicBezTo>
                  <a:cubicBezTo>
                    <a:pt x="17244" y="11993"/>
                    <a:pt x="17422" y="10313"/>
                    <a:pt x="17778" y="8153"/>
                  </a:cubicBezTo>
                  <a:cubicBezTo>
                    <a:pt x="18133" y="5993"/>
                    <a:pt x="18667" y="3353"/>
                    <a:pt x="19156" y="1793"/>
                  </a:cubicBezTo>
                  <a:cubicBezTo>
                    <a:pt x="19644" y="233"/>
                    <a:pt x="20089" y="-247"/>
                    <a:pt x="20444" y="113"/>
                  </a:cubicBezTo>
                  <a:cubicBezTo>
                    <a:pt x="20800" y="473"/>
                    <a:pt x="21067" y="1673"/>
                    <a:pt x="21244" y="4433"/>
                  </a:cubicBezTo>
                  <a:cubicBezTo>
                    <a:pt x="21422" y="7193"/>
                    <a:pt x="21511" y="11513"/>
                    <a:pt x="21600" y="158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" name="Line"/>
            <p:cNvSpPr/>
            <p:nvPr/>
          </p:nvSpPr>
          <p:spPr>
            <a:xfrm>
              <a:off x="9406074" y="639281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" name="Line"/>
            <p:cNvSpPr/>
            <p:nvPr/>
          </p:nvSpPr>
          <p:spPr>
            <a:xfrm>
              <a:off x="9398407" y="784951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" name="Line"/>
            <p:cNvSpPr/>
            <p:nvPr/>
          </p:nvSpPr>
          <p:spPr>
            <a:xfrm>
              <a:off x="6546343" y="1602835"/>
              <a:ext cx="119186" cy="499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6" h="21202" fill="norm" stroke="1" extrusionOk="0">
                  <a:moveTo>
                    <a:pt x="5400" y="6618"/>
                  </a:moveTo>
                  <a:cubicBezTo>
                    <a:pt x="4500" y="9223"/>
                    <a:pt x="3600" y="11828"/>
                    <a:pt x="3375" y="13673"/>
                  </a:cubicBezTo>
                  <a:cubicBezTo>
                    <a:pt x="3150" y="15518"/>
                    <a:pt x="3600" y="16604"/>
                    <a:pt x="4275" y="17906"/>
                  </a:cubicBezTo>
                  <a:cubicBezTo>
                    <a:pt x="4950" y="19209"/>
                    <a:pt x="5850" y="20728"/>
                    <a:pt x="6300" y="21108"/>
                  </a:cubicBezTo>
                  <a:cubicBezTo>
                    <a:pt x="6750" y="21488"/>
                    <a:pt x="6750" y="20728"/>
                    <a:pt x="5850" y="18557"/>
                  </a:cubicBezTo>
                  <a:cubicBezTo>
                    <a:pt x="4950" y="16386"/>
                    <a:pt x="3150" y="12805"/>
                    <a:pt x="2250" y="9982"/>
                  </a:cubicBezTo>
                  <a:cubicBezTo>
                    <a:pt x="1350" y="7160"/>
                    <a:pt x="1350" y="5098"/>
                    <a:pt x="2025" y="3578"/>
                  </a:cubicBezTo>
                  <a:cubicBezTo>
                    <a:pt x="2700" y="2059"/>
                    <a:pt x="4050" y="1082"/>
                    <a:pt x="5850" y="539"/>
                  </a:cubicBezTo>
                  <a:cubicBezTo>
                    <a:pt x="7650" y="-3"/>
                    <a:pt x="9900" y="-112"/>
                    <a:pt x="12150" y="105"/>
                  </a:cubicBezTo>
                  <a:cubicBezTo>
                    <a:pt x="14400" y="322"/>
                    <a:pt x="16650" y="865"/>
                    <a:pt x="18450" y="1733"/>
                  </a:cubicBezTo>
                  <a:cubicBezTo>
                    <a:pt x="20250" y="2602"/>
                    <a:pt x="21600" y="3796"/>
                    <a:pt x="20700" y="4881"/>
                  </a:cubicBezTo>
                  <a:cubicBezTo>
                    <a:pt x="19800" y="5966"/>
                    <a:pt x="16650" y="6943"/>
                    <a:pt x="12825" y="7649"/>
                  </a:cubicBezTo>
                  <a:cubicBezTo>
                    <a:pt x="9000" y="8354"/>
                    <a:pt x="4500" y="8789"/>
                    <a:pt x="0" y="92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" name="Line"/>
            <p:cNvSpPr/>
            <p:nvPr/>
          </p:nvSpPr>
          <p:spPr>
            <a:xfrm>
              <a:off x="6653679" y="1812308"/>
              <a:ext cx="184005" cy="24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6750"/>
                  </a:moveTo>
                  <a:cubicBezTo>
                    <a:pt x="1500" y="6525"/>
                    <a:pt x="3000" y="6300"/>
                    <a:pt x="5100" y="7762"/>
                  </a:cubicBezTo>
                  <a:cubicBezTo>
                    <a:pt x="7200" y="9225"/>
                    <a:pt x="9900" y="12375"/>
                    <a:pt x="11250" y="14625"/>
                  </a:cubicBezTo>
                  <a:cubicBezTo>
                    <a:pt x="12600" y="16875"/>
                    <a:pt x="12600" y="18225"/>
                    <a:pt x="12150" y="19350"/>
                  </a:cubicBezTo>
                  <a:cubicBezTo>
                    <a:pt x="11700" y="20475"/>
                    <a:pt x="10800" y="21375"/>
                    <a:pt x="9600" y="21487"/>
                  </a:cubicBezTo>
                  <a:cubicBezTo>
                    <a:pt x="8400" y="21600"/>
                    <a:pt x="6900" y="20925"/>
                    <a:pt x="6150" y="19237"/>
                  </a:cubicBezTo>
                  <a:cubicBezTo>
                    <a:pt x="5400" y="17550"/>
                    <a:pt x="5400" y="14850"/>
                    <a:pt x="7350" y="11587"/>
                  </a:cubicBezTo>
                  <a:cubicBezTo>
                    <a:pt x="9300" y="8325"/>
                    <a:pt x="13200" y="4500"/>
                    <a:pt x="15900" y="2475"/>
                  </a:cubicBezTo>
                  <a:cubicBezTo>
                    <a:pt x="18600" y="450"/>
                    <a:pt x="20100" y="2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" name="Line"/>
            <p:cNvSpPr/>
            <p:nvPr/>
          </p:nvSpPr>
          <p:spPr>
            <a:xfrm>
              <a:off x="7041007" y="1620637"/>
              <a:ext cx="157019" cy="61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600" fill="norm" stroke="1" extrusionOk="0">
                  <a:moveTo>
                    <a:pt x="21065" y="0"/>
                  </a:moveTo>
                  <a:cubicBezTo>
                    <a:pt x="19351" y="90"/>
                    <a:pt x="17636" y="180"/>
                    <a:pt x="15236" y="990"/>
                  </a:cubicBezTo>
                  <a:cubicBezTo>
                    <a:pt x="12836" y="1800"/>
                    <a:pt x="9751" y="3330"/>
                    <a:pt x="6836" y="5355"/>
                  </a:cubicBezTo>
                  <a:cubicBezTo>
                    <a:pt x="3922" y="7380"/>
                    <a:pt x="1179" y="9900"/>
                    <a:pt x="322" y="12375"/>
                  </a:cubicBezTo>
                  <a:cubicBezTo>
                    <a:pt x="-535" y="14850"/>
                    <a:pt x="494" y="17280"/>
                    <a:pt x="1351" y="18720"/>
                  </a:cubicBezTo>
                  <a:cubicBezTo>
                    <a:pt x="2208" y="20160"/>
                    <a:pt x="2894" y="20610"/>
                    <a:pt x="4951" y="20925"/>
                  </a:cubicBezTo>
                  <a:cubicBezTo>
                    <a:pt x="7008" y="21240"/>
                    <a:pt x="10436" y="21420"/>
                    <a:pt x="1386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" name="Line"/>
            <p:cNvSpPr/>
            <p:nvPr/>
          </p:nvSpPr>
          <p:spPr>
            <a:xfrm>
              <a:off x="7282360" y="1707527"/>
              <a:ext cx="138004" cy="117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37" fill="norm" stroke="1" extrusionOk="0">
                  <a:moveTo>
                    <a:pt x="0" y="4950"/>
                  </a:moveTo>
                  <a:cubicBezTo>
                    <a:pt x="0" y="12150"/>
                    <a:pt x="0" y="19350"/>
                    <a:pt x="200" y="20475"/>
                  </a:cubicBezTo>
                  <a:cubicBezTo>
                    <a:pt x="400" y="21600"/>
                    <a:pt x="800" y="16650"/>
                    <a:pt x="1200" y="12825"/>
                  </a:cubicBezTo>
                  <a:cubicBezTo>
                    <a:pt x="1600" y="9000"/>
                    <a:pt x="2000" y="6300"/>
                    <a:pt x="2600" y="6075"/>
                  </a:cubicBezTo>
                  <a:cubicBezTo>
                    <a:pt x="3200" y="5850"/>
                    <a:pt x="4000" y="8100"/>
                    <a:pt x="4600" y="10350"/>
                  </a:cubicBezTo>
                  <a:cubicBezTo>
                    <a:pt x="5200" y="12600"/>
                    <a:pt x="5600" y="14850"/>
                    <a:pt x="6000" y="14850"/>
                  </a:cubicBezTo>
                  <a:cubicBezTo>
                    <a:pt x="6400" y="14850"/>
                    <a:pt x="6800" y="12600"/>
                    <a:pt x="7400" y="10350"/>
                  </a:cubicBezTo>
                  <a:cubicBezTo>
                    <a:pt x="8000" y="8100"/>
                    <a:pt x="8800" y="5850"/>
                    <a:pt x="10200" y="3825"/>
                  </a:cubicBezTo>
                  <a:cubicBezTo>
                    <a:pt x="11600" y="1800"/>
                    <a:pt x="13600" y="0"/>
                    <a:pt x="15200" y="0"/>
                  </a:cubicBezTo>
                  <a:cubicBezTo>
                    <a:pt x="16800" y="0"/>
                    <a:pt x="18000" y="1800"/>
                    <a:pt x="19000" y="4950"/>
                  </a:cubicBezTo>
                  <a:cubicBezTo>
                    <a:pt x="20000" y="8100"/>
                    <a:pt x="20800" y="12600"/>
                    <a:pt x="21600" y="171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" name="Line"/>
            <p:cNvSpPr/>
            <p:nvPr/>
          </p:nvSpPr>
          <p:spPr>
            <a:xfrm>
              <a:off x="7464093" y="1697375"/>
              <a:ext cx="163275" cy="120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0792" fill="norm" stroke="1" extrusionOk="0">
                  <a:moveTo>
                    <a:pt x="12259" y="5278"/>
                  </a:moveTo>
                  <a:cubicBezTo>
                    <a:pt x="11594" y="3074"/>
                    <a:pt x="10929" y="869"/>
                    <a:pt x="9766" y="208"/>
                  </a:cubicBezTo>
                  <a:cubicBezTo>
                    <a:pt x="8603" y="-453"/>
                    <a:pt x="6942" y="429"/>
                    <a:pt x="5114" y="3294"/>
                  </a:cubicBezTo>
                  <a:cubicBezTo>
                    <a:pt x="3286" y="6159"/>
                    <a:pt x="1293" y="11008"/>
                    <a:pt x="462" y="14535"/>
                  </a:cubicBezTo>
                  <a:cubicBezTo>
                    <a:pt x="-369" y="18061"/>
                    <a:pt x="-37" y="20265"/>
                    <a:pt x="1126" y="20706"/>
                  </a:cubicBezTo>
                  <a:cubicBezTo>
                    <a:pt x="2289" y="21147"/>
                    <a:pt x="4283" y="19825"/>
                    <a:pt x="5779" y="18061"/>
                  </a:cubicBezTo>
                  <a:cubicBezTo>
                    <a:pt x="7274" y="16298"/>
                    <a:pt x="8271" y="14094"/>
                    <a:pt x="9434" y="11890"/>
                  </a:cubicBezTo>
                  <a:cubicBezTo>
                    <a:pt x="10597" y="9686"/>
                    <a:pt x="11926" y="7482"/>
                    <a:pt x="13089" y="7702"/>
                  </a:cubicBezTo>
                  <a:cubicBezTo>
                    <a:pt x="14253" y="7923"/>
                    <a:pt x="15249" y="10567"/>
                    <a:pt x="16579" y="12771"/>
                  </a:cubicBezTo>
                  <a:cubicBezTo>
                    <a:pt x="17908" y="14976"/>
                    <a:pt x="19569" y="16739"/>
                    <a:pt x="21231" y="1850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" name="Line"/>
            <p:cNvSpPr/>
            <p:nvPr/>
          </p:nvSpPr>
          <p:spPr>
            <a:xfrm>
              <a:off x="7642701" y="1681971"/>
              <a:ext cx="8433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" name="Line"/>
            <p:cNvSpPr/>
            <p:nvPr/>
          </p:nvSpPr>
          <p:spPr>
            <a:xfrm>
              <a:off x="7650368" y="1689638"/>
              <a:ext cx="99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69" y="2520"/>
                    <a:pt x="12738" y="5040"/>
                    <a:pt x="9138" y="8640"/>
                  </a:cubicBezTo>
                  <a:cubicBezTo>
                    <a:pt x="5538" y="12240"/>
                    <a:pt x="2769" y="169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" name="Line"/>
            <p:cNvSpPr/>
            <p:nvPr/>
          </p:nvSpPr>
          <p:spPr>
            <a:xfrm>
              <a:off x="7336028" y="1985986"/>
              <a:ext cx="107362" cy="314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265" fill="norm" stroke="1" extrusionOk="0">
                  <a:moveTo>
                    <a:pt x="3014" y="8992"/>
                  </a:moveTo>
                  <a:cubicBezTo>
                    <a:pt x="2512" y="15213"/>
                    <a:pt x="2009" y="21434"/>
                    <a:pt x="1507" y="21261"/>
                  </a:cubicBezTo>
                  <a:cubicBezTo>
                    <a:pt x="1005" y="21088"/>
                    <a:pt x="502" y="14522"/>
                    <a:pt x="502" y="10288"/>
                  </a:cubicBezTo>
                  <a:cubicBezTo>
                    <a:pt x="502" y="6055"/>
                    <a:pt x="1005" y="4154"/>
                    <a:pt x="1507" y="2772"/>
                  </a:cubicBezTo>
                  <a:cubicBezTo>
                    <a:pt x="2009" y="1389"/>
                    <a:pt x="2512" y="525"/>
                    <a:pt x="4019" y="180"/>
                  </a:cubicBezTo>
                  <a:cubicBezTo>
                    <a:pt x="5525" y="-166"/>
                    <a:pt x="8037" y="7"/>
                    <a:pt x="9544" y="525"/>
                  </a:cubicBezTo>
                  <a:cubicBezTo>
                    <a:pt x="11051" y="1044"/>
                    <a:pt x="11553" y="1908"/>
                    <a:pt x="11805" y="2772"/>
                  </a:cubicBezTo>
                  <a:cubicBezTo>
                    <a:pt x="12056" y="3636"/>
                    <a:pt x="12056" y="4500"/>
                    <a:pt x="11051" y="5364"/>
                  </a:cubicBezTo>
                  <a:cubicBezTo>
                    <a:pt x="10046" y="6228"/>
                    <a:pt x="8037" y="7092"/>
                    <a:pt x="8288" y="7437"/>
                  </a:cubicBezTo>
                  <a:cubicBezTo>
                    <a:pt x="8540" y="7783"/>
                    <a:pt x="11051" y="7610"/>
                    <a:pt x="13312" y="7783"/>
                  </a:cubicBezTo>
                  <a:cubicBezTo>
                    <a:pt x="15572" y="7956"/>
                    <a:pt x="17581" y="8474"/>
                    <a:pt x="19088" y="9511"/>
                  </a:cubicBezTo>
                  <a:cubicBezTo>
                    <a:pt x="20595" y="10548"/>
                    <a:pt x="21600" y="12103"/>
                    <a:pt x="20847" y="13053"/>
                  </a:cubicBezTo>
                  <a:cubicBezTo>
                    <a:pt x="20093" y="14004"/>
                    <a:pt x="17581" y="14349"/>
                    <a:pt x="13814" y="14090"/>
                  </a:cubicBezTo>
                  <a:cubicBezTo>
                    <a:pt x="10047" y="13831"/>
                    <a:pt x="5023" y="12967"/>
                    <a:pt x="0" y="1210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" name="Line"/>
            <p:cNvSpPr/>
            <p:nvPr/>
          </p:nvSpPr>
          <p:spPr>
            <a:xfrm>
              <a:off x="7854817" y="1651304"/>
              <a:ext cx="40891" cy="616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0" fill="norm" stroke="1" extrusionOk="0">
                  <a:moveTo>
                    <a:pt x="21600" y="0"/>
                  </a:moveTo>
                  <a:cubicBezTo>
                    <a:pt x="21600" y="2489"/>
                    <a:pt x="21600" y="4978"/>
                    <a:pt x="19575" y="7822"/>
                  </a:cubicBezTo>
                  <a:cubicBezTo>
                    <a:pt x="17550" y="10667"/>
                    <a:pt x="13500" y="13867"/>
                    <a:pt x="10800" y="15822"/>
                  </a:cubicBezTo>
                  <a:cubicBezTo>
                    <a:pt x="8100" y="17778"/>
                    <a:pt x="6750" y="18489"/>
                    <a:pt x="4725" y="19333"/>
                  </a:cubicBezTo>
                  <a:cubicBezTo>
                    <a:pt x="2700" y="20178"/>
                    <a:pt x="0" y="21156"/>
                    <a:pt x="0" y="21378"/>
                  </a:cubicBezTo>
                  <a:cubicBezTo>
                    <a:pt x="0" y="21600"/>
                    <a:pt x="2700" y="21067"/>
                    <a:pt x="5400" y="2053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" name="Line"/>
            <p:cNvSpPr/>
            <p:nvPr/>
          </p:nvSpPr>
          <p:spPr>
            <a:xfrm>
              <a:off x="8018376" y="1865976"/>
              <a:ext cx="15335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6240"/>
                    <a:pt x="0" y="12480"/>
                    <a:pt x="3600" y="16080"/>
                  </a:cubicBezTo>
                  <a:cubicBezTo>
                    <a:pt x="7200" y="19680"/>
                    <a:pt x="14400" y="206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" name="Line"/>
            <p:cNvSpPr/>
            <p:nvPr/>
          </p:nvSpPr>
          <p:spPr>
            <a:xfrm>
              <a:off x="8003043" y="1819975"/>
              <a:ext cx="21467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720"/>
                    <a:pt x="0" y="15840"/>
                    <a:pt x="3600" y="12240"/>
                  </a:cubicBezTo>
                  <a:cubicBezTo>
                    <a:pt x="7200" y="8640"/>
                    <a:pt x="1440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" name="Line"/>
            <p:cNvSpPr/>
            <p:nvPr/>
          </p:nvSpPr>
          <p:spPr>
            <a:xfrm>
              <a:off x="8033710" y="1980978"/>
              <a:ext cx="13800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" name="Line"/>
            <p:cNvSpPr/>
            <p:nvPr/>
          </p:nvSpPr>
          <p:spPr>
            <a:xfrm>
              <a:off x="8171713" y="2088314"/>
              <a:ext cx="84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" name="Line"/>
            <p:cNvSpPr/>
            <p:nvPr/>
          </p:nvSpPr>
          <p:spPr>
            <a:xfrm>
              <a:off x="8171713" y="2111314"/>
              <a:ext cx="122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50" y="2800"/>
                    <a:pt x="11700" y="5600"/>
                    <a:pt x="8100" y="9200"/>
                  </a:cubicBezTo>
                  <a:cubicBezTo>
                    <a:pt x="4500" y="12800"/>
                    <a:pt x="2250" y="17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" name="Line"/>
            <p:cNvSpPr/>
            <p:nvPr/>
          </p:nvSpPr>
          <p:spPr>
            <a:xfrm>
              <a:off x="8136899" y="1632030"/>
              <a:ext cx="119150" cy="9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40" fill="norm" stroke="1" extrusionOk="0">
                  <a:moveTo>
                    <a:pt x="2125" y="5993"/>
                  </a:moveTo>
                  <a:cubicBezTo>
                    <a:pt x="1206" y="8835"/>
                    <a:pt x="287" y="11677"/>
                    <a:pt x="57" y="11677"/>
                  </a:cubicBezTo>
                  <a:cubicBezTo>
                    <a:pt x="-173" y="11677"/>
                    <a:pt x="287" y="8835"/>
                    <a:pt x="1665" y="5993"/>
                  </a:cubicBezTo>
                  <a:cubicBezTo>
                    <a:pt x="3044" y="3151"/>
                    <a:pt x="5342" y="308"/>
                    <a:pt x="7180" y="24"/>
                  </a:cubicBezTo>
                  <a:cubicBezTo>
                    <a:pt x="9018" y="-260"/>
                    <a:pt x="10397" y="2014"/>
                    <a:pt x="12695" y="5993"/>
                  </a:cubicBezTo>
                  <a:cubicBezTo>
                    <a:pt x="14993" y="9972"/>
                    <a:pt x="18210" y="15656"/>
                    <a:pt x="21427" y="213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" name="Line"/>
            <p:cNvSpPr/>
            <p:nvPr/>
          </p:nvSpPr>
          <p:spPr>
            <a:xfrm>
              <a:off x="8382838" y="1818261"/>
              <a:ext cx="133884" cy="308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5" h="21365" fill="norm" stroke="1" extrusionOk="0">
                  <a:moveTo>
                    <a:pt x="20955" y="2775"/>
                  </a:moveTo>
                  <a:cubicBezTo>
                    <a:pt x="18955" y="1713"/>
                    <a:pt x="16955" y="650"/>
                    <a:pt x="14955" y="208"/>
                  </a:cubicBezTo>
                  <a:cubicBezTo>
                    <a:pt x="12955" y="-235"/>
                    <a:pt x="10955" y="-58"/>
                    <a:pt x="7955" y="1624"/>
                  </a:cubicBezTo>
                  <a:cubicBezTo>
                    <a:pt x="4955" y="3306"/>
                    <a:pt x="955" y="6493"/>
                    <a:pt x="155" y="9768"/>
                  </a:cubicBezTo>
                  <a:cubicBezTo>
                    <a:pt x="-645" y="13044"/>
                    <a:pt x="1755" y="16408"/>
                    <a:pt x="4955" y="18355"/>
                  </a:cubicBezTo>
                  <a:cubicBezTo>
                    <a:pt x="8155" y="20303"/>
                    <a:pt x="12155" y="20834"/>
                    <a:pt x="16155" y="2136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" name="Line"/>
            <p:cNvSpPr/>
            <p:nvPr/>
          </p:nvSpPr>
          <p:spPr>
            <a:xfrm>
              <a:off x="8547826" y="1827661"/>
              <a:ext cx="108373" cy="423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409" fill="norm" stroke="1" extrusionOk="0">
                  <a:moveTo>
                    <a:pt x="5942" y="7372"/>
                  </a:moveTo>
                  <a:cubicBezTo>
                    <a:pt x="4435" y="7889"/>
                    <a:pt x="2928" y="8407"/>
                    <a:pt x="2174" y="10476"/>
                  </a:cubicBezTo>
                  <a:cubicBezTo>
                    <a:pt x="1421" y="12545"/>
                    <a:pt x="1421" y="16167"/>
                    <a:pt x="1421" y="18366"/>
                  </a:cubicBezTo>
                  <a:cubicBezTo>
                    <a:pt x="1421" y="20565"/>
                    <a:pt x="1421" y="21341"/>
                    <a:pt x="1170" y="21405"/>
                  </a:cubicBezTo>
                  <a:cubicBezTo>
                    <a:pt x="919" y="21470"/>
                    <a:pt x="416" y="20823"/>
                    <a:pt x="165" y="18172"/>
                  </a:cubicBezTo>
                  <a:cubicBezTo>
                    <a:pt x="-86" y="15520"/>
                    <a:pt x="-86" y="10864"/>
                    <a:pt x="416" y="7760"/>
                  </a:cubicBezTo>
                  <a:cubicBezTo>
                    <a:pt x="919" y="4656"/>
                    <a:pt x="1923" y="3104"/>
                    <a:pt x="2928" y="2004"/>
                  </a:cubicBezTo>
                  <a:cubicBezTo>
                    <a:pt x="3933" y="905"/>
                    <a:pt x="4937" y="258"/>
                    <a:pt x="6695" y="64"/>
                  </a:cubicBezTo>
                  <a:cubicBezTo>
                    <a:pt x="8454" y="-130"/>
                    <a:pt x="10965" y="129"/>
                    <a:pt x="12221" y="711"/>
                  </a:cubicBezTo>
                  <a:cubicBezTo>
                    <a:pt x="13477" y="1293"/>
                    <a:pt x="13477" y="2198"/>
                    <a:pt x="13477" y="2974"/>
                  </a:cubicBezTo>
                  <a:cubicBezTo>
                    <a:pt x="13477" y="3750"/>
                    <a:pt x="13477" y="4397"/>
                    <a:pt x="13477" y="5044"/>
                  </a:cubicBezTo>
                  <a:cubicBezTo>
                    <a:pt x="13477" y="5690"/>
                    <a:pt x="13477" y="6337"/>
                    <a:pt x="14481" y="6466"/>
                  </a:cubicBezTo>
                  <a:cubicBezTo>
                    <a:pt x="15486" y="6596"/>
                    <a:pt x="17495" y="6208"/>
                    <a:pt x="19002" y="6660"/>
                  </a:cubicBezTo>
                  <a:cubicBezTo>
                    <a:pt x="20509" y="7113"/>
                    <a:pt x="21514" y="8407"/>
                    <a:pt x="21263" y="9377"/>
                  </a:cubicBezTo>
                  <a:cubicBezTo>
                    <a:pt x="21012" y="10347"/>
                    <a:pt x="19505" y="10993"/>
                    <a:pt x="17495" y="11381"/>
                  </a:cubicBezTo>
                  <a:cubicBezTo>
                    <a:pt x="15486" y="11769"/>
                    <a:pt x="12974" y="11899"/>
                    <a:pt x="11467" y="11640"/>
                  </a:cubicBezTo>
                  <a:cubicBezTo>
                    <a:pt x="9961" y="11381"/>
                    <a:pt x="9458" y="10735"/>
                    <a:pt x="8956" y="10088"/>
                  </a:cubicBezTo>
                  <a:cubicBezTo>
                    <a:pt x="8454" y="9441"/>
                    <a:pt x="7951" y="8795"/>
                    <a:pt x="7449" y="81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" name="Line"/>
            <p:cNvSpPr/>
            <p:nvPr/>
          </p:nvSpPr>
          <p:spPr>
            <a:xfrm>
              <a:off x="8631723" y="1804641"/>
              <a:ext cx="116093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42" h="21600" fill="norm" stroke="1" extrusionOk="0">
                  <a:moveTo>
                    <a:pt x="0" y="0"/>
                  </a:moveTo>
                  <a:cubicBezTo>
                    <a:pt x="6300" y="1756"/>
                    <a:pt x="12600" y="3512"/>
                    <a:pt x="16425" y="5971"/>
                  </a:cubicBezTo>
                  <a:cubicBezTo>
                    <a:pt x="20250" y="8429"/>
                    <a:pt x="21600" y="11590"/>
                    <a:pt x="19350" y="14312"/>
                  </a:cubicBezTo>
                  <a:cubicBezTo>
                    <a:pt x="17100" y="17034"/>
                    <a:pt x="11250" y="19317"/>
                    <a:pt x="54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" name="Line"/>
            <p:cNvSpPr/>
            <p:nvPr/>
          </p:nvSpPr>
          <p:spPr>
            <a:xfrm>
              <a:off x="8969065" y="1957978"/>
              <a:ext cx="184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" name="Line"/>
            <p:cNvSpPr/>
            <p:nvPr/>
          </p:nvSpPr>
          <p:spPr>
            <a:xfrm>
              <a:off x="9222070" y="1881309"/>
              <a:ext cx="1184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670"/>
                    <a:pt x="17280" y="9341"/>
                    <a:pt x="19440" y="12941"/>
                  </a:cubicBezTo>
                  <a:cubicBezTo>
                    <a:pt x="21600" y="16541"/>
                    <a:pt x="17280" y="1907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" name="Line"/>
            <p:cNvSpPr/>
            <p:nvPr/>
          </p:nvSpPr>
          <p:spPr>
            <a:xfrm>
              <a:off x="9168402" y="1766307"/>
              <a:ext cx="230006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6200"/>
                    <a:pt x="3840" y="10800"/>
                    <a:pt x="7440" y="7200"/>
                  </a:cubicBezTo>
                  <a:cubicBezTo>
                    <a:pt x="11040" y="3600"/>
                    <a:pt x="1632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" name="Line"/>
            <p:cNvSpPr/>
            <p:nvPr/>
          </p:nvSpPr>
          <p:spPr>
            <a:xfrm>
              <a:off x="9222070" y="1894087"/>
              <a:ext cx="168671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2945" y="12960"/>
                    <a:pt x="5891" y="5400"/>
                    <a:pt x="9491" y="2160"/>
                  </a:cubicBezTo>
                  <a:cubicBezTo>
                    <a:pt x="13091" y="-1080"/>
                    <a:pt x="17345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" name="Line"/>
            <p:cNvSpPr/>
            <p:nvPr/>
          </p:nvSpPr>
          <p:spPr>
            <a:xfrm>
              <a:off x="9352406" y="1988645"/>
              <a:ext cx="10733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" name="Line"/>
            <p:cNvSpPr/>
            <p:nvPr/>
          </p:nvSpPr>
          <p:spPr>
            <a:xfrm>
              <a:off x="9390740" y="2003979"/>
              <a:ext cx="99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758"/>
                    <a:pt x="16062" y="1516"/>
                    <a:pt x="12462" y="5116"/>
                  </a:cubicBezTo>
                  <a:cubicBezTo>
                    <a:pt x="8862" y="8716"/>
                    <a:pt x="4431" y="151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" name="Line"/>
            <p:cNvSpPr/>
            <p:nvPr/>
          </p:nvSpPr>
          <p:spPr>
            <a:xfrm>
              <a:off x="9553946" y="1851843"/>
              <a:ext cx="97468" cy="267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300" fill="norm" stroke="1" extrusionOk="0">
                  <a:moveTo>
                    <a:pt x="21123" y="515"/>
                  </a:moveTo>
                  <a:cubicBezTo>
                    <a:pt x="18354" y="108"/>
                    <a:pt x="15585" y="-300"/>
                    <a:pt x="11985" y="311"/>
                  </a:cubicBezTo>
                  <a:cubicBezTo>
                    <a:pt x="8385" y="923"/>
                    <a:pt x="3954" y="2553"/>
                    <a:pt x="1738" y="5711"/>
                  </a:cubicBezTo>
                  <a:cubicBezTo>
                    <a:pt x="-477" y="8870"/>
                    <a:pt x="-477" y="13557"/>
                    <a:pt x="1185" y="16409"/>
                  </a:cubicBezTo>
                  <a:cubicBezTo>
                    <a:pt x="2846" y="19262"/>
                    <a:pt x="6169" y="20281"/>
                    <a:pt x="9492" y="213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" name="Line"/>
            <p:cNvSpPr/>
            <p:nvPr/>
          </p:nvSpPr>
          <p:spPr>
            <a:xfrm>
              <a:off x="9705649" y="1794418"/>
              <a:ext cx="133215" cy="4381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4" h="21407" fill="norm" stroke="1" extrusionOk="0">
                  <a:moveTo>
                    <a:pt x="4800" y="7616"/>
                  </a:moveTo>
                  <a:cubicBezTo>
                    <a:pt x="3169" y="11237"/>
                    <a:pt x="1539" y="14858"/>
                    <a:pt x="724" y="16980"/>
                  </a:cubicBezTo>
                  <a:cubicBezTo>
                    <a:pt x="-91" y="19103"/>
                    <a:pt x="-91" y="19727"/>
                    <a:pt x="113" y="20351"/>
                  </a:cubicBezTo>
                  <a:cubicBezTo>
                    <a:pt x="317" y="20976"/>
                    <a:pt x="724" y="21600"/>
                    <a:pt x="1335" y="21350"/>
                  </a:cubicBezTo>
                  <a:cubicBezTo>
                    <a:pt x="1947" y="21101"/>
                    <a:pt x="2762" y="19977"/>
                    <a:pt x="3373" y="17168"/>
                  </a:cubicBezTo>
                  <a:cubicBezTo>
                    <a:pt x="3985" y="14358"/>
                    <a:pt x="4392" y="9864"/>
                    <a:pt x="5003" y="6929"/>
                  </a:cubicBezTo>
                  <a:cubicBezTo>
                    <a:pt x="5615" y="3995"/>
                    <a:pt x="6430" y="2622"/>
                    <a:pt x="7652" y="1623"/>
                  </a:cubicBezTo>
                  <a:cubicBezTo>
                    <a:pt x="8875" y="624"/>
                    <a:pt x="10505" y="0"/>
                    <a:pt x="11728" y="0"/>
                  </a:cubicBezTo>
                  <a:cubicBezTo>
                    <a:pt x="12950" y="0"/>
                    <a:pt x="13766" y="624"/>
                    <a:pt x="14173" y="1623"/>
                  </a:cubicBezTo>
                  <a:cubicBezTo>
                    <a:pt x="14581" y="2622"/>
                    <a:pt x="14581" y="3995"/>
                    <a:pt x="14173" y="4994"/>
                  </a:cubicBezTo>
                  <a:cubicBezTo>
                    <a:pt x="13766" y="5993"/>
                    <a:pt x="12950" y="6617"/>
                    <a:pt x="13562" y="6805"/>
                  </a:cubicBezTo>
                  <a:cubicBezTo>
                    <a:pt x="14173" y="6992"/>
                    <a:pt x="16211" y="6742"/>
                    <a:pt x="17841" y="6867"/>
                  </a:cubicBezTo>
                  <a:cubicBezTo>
                    <a:pt x="19471" y="6992"/>
                    <a:pt x="20694" y="7491"/>
                    <a:pt x="21101" y="8490"/>
                  </a:cubicBezTo>
                  <a:cubicBezTo>
                    <a:pt x="21509" y="9489"/>
                    <a:pt x="21101" y="10987"/>
                    <a:pt x="19064" y="12173"/>
                  </a:cubicBezTo>
                  <a:cubicBezTo>
                    <a:pt x="17026" y="13360"/>
                    <a:pt x="13358" y="14234"/>
                    <a:pt x="10505" y="14671"/>
                  </a:cubicBezTo>
                  <a:cubicBezTo>
                    <a:pt x="7652" y="15108"/>
                    <a:pt x="5615" y="15108"/>
                    <a:pt x="4596" y="14546"/>
                  </a:cubicBezTo>
                  <a:cubicBezTo>
                    <a:pt x="3577" y="13984"/>
                    <a:pt x="3577" y="12860"/>
                    <a:pt x="3577" y="1173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>
              <a:off x="9904419" y="1796974"/>
              <a:ext cx="93959" cy="316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413" fill="norm" stroke="1" extrusionOk="0">
                  <a:moveTo>
                    <a:pt x="0" y="0"/>
                  </a:moveTo>
                  <a:cubicBezTo>
                    <a:pt x="2842" y="173"/>
                    <a:pt x="5684" y="346"/>
                    <a:pt x="9379" y="2506"/>
                  </a:cubicBezTo>
                  <a:cubicBezTo>
                    <a:pt x="13074" y="4666"/>
                    <a:pt x="17621" y="8813"/>
                    <a:pt x="19611" y="11837"/>
                  </a:cubicBezTo>
                  <a:cubicBezTo>
                    <a:pt x="21600" y="14861"/>
                    <a:pt x="21032" y="16762"/>
                    <a:pt x="19611" y="18144"/>
                  </a:cubicBezTo>
                  <a:cubicBezTo>
                    <a:pt x="18190" y="19526"/>
                    <a:pt x="15916" y="20390"/>
                    <a:pt x="13358" y="20909"/>
                  </a:cubicBezTo>
                  <a:cubicBezTo>
                    <a:pt x="10800" y="21427"/>
                    <a:pt x="7958" y="21600"/>
                    <a:pt x="6253" y="21168"/>
                  </a:cubicBezTo>
                  <a:cubicBezTo>
                    <a:pt x="4547" y="20736"/>
                    <a:pt x="3979" y="19699"/>
                    <a:pt x="3410" y="1866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" name="Line"/>
            <p:cNvSpPr/>
            <p:nvPr/>
          </p:nvSpPr>
          <p:spPr>
            <a:xfrm>
              <a:off x="10126757" y="1597636"/>
              <a:ext cx="26944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0" y="0"/>
                  </a:moveTo>
                  <a:cubicBezTo>
                    <a:pt x="9818" y="3869"/>
                    <a:pt x="19637" y="7737"/>
                    <a:pt x="20618" y="11337"/>
                  </a:cubicBezTo>
                  <a:cubicBezTo>
                    <a:pt x="21600" y="14937"/>
                    <a:pt x="13745" y="18269"/>
                    <a:pt x="589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" name="Line"/>
            <p:cNvSpPr/>
            <p:nvPr/>
          </p:nvSpPr>
          <p:spPr>
            <a:xfrm>
              <a:off x="10379763" y="1773973"/>
              <a:ext cx="189116" cy="263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0" y="0"/>
                  </a:moveTo>
                  <a:cubicBezTo>
                    <a:pt x="4962" y="2285"/>
                    <a:pt x="9924" y="4569"/>
                    <a:pt x="13135" y="5919"/>
                  </a:cubicBezTo>
                  <a:cubicBezTo>
                    <a:pt x="16346" y="7269"/>
                    <a:pt x="17805" y="7685"/>
                    <a:pt x="19119" y="8204"/>
                  </a:cubicBezTo>
                  <a:cubicBezTo>
                    <a:pt x="20432" y="8723"/>
                    <a:pt x="21600" y="9346"/>
                    <a:pt x="21600" y="10073"/>
                  </a:cubicBezTo>
                  <a:cubicBezTo>
                    <a:pt x="21600" y="10800"/>
                    <a:pt x="20432" y="11631"/>
                    <a:pt x="17951" y="13085"/>
                  </a:cubicBezTo>
                  <a:cubicBezTo>
                    <a:pt x="15470" y="14538"/>
                    <a:pt x="11676" y="16615"/>
                    <a:pt x="8903" y="18277"/>
                  </a:cubicBezTo>
                  <a:cubicBezTo>
                    <a:pt x="6130" y="19938"/>
                    <a:pt x="4378" y="21185"/>
                    <a:pt x="4378" y="21392"/>
                  </a:cubicBezTo>
                  <a:cubicBezTo>
                    <a:pt x="4378" y="21600"/>
                    <a:pt x="6130" y="20769"/>
                    <a:pt x="7881" y="199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" name="Line"/>
            <p:cNvSpPr/>
            <p:nvPr/>
          </p:nvSpPr>
          <p:spPr>
            <a:xfrm>
              <a:off x="10684348" y="1739860"/>
              <a:ext cx="201428" cy="272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1" h="21321" fill="norm" stroke="1" extrusionOk="0">
                  <a:moveTo>
                    <a:pt x="21281" y="1470"/>
                  </a:moveTo>
                  <a:cubicBezTo>
                    <a:pt x="20201" y="870"/>
                    <a:pt x="19121" y="270"/>
                    <a:pt x="17231" y="70"/>
                  </a:cubicBezTo>
                  <a:cubicBezTo>
                    <a:pt x="15341" y="-130"/>
                    <a:pt x="12641" y="70"/>
                    <a:pt x="10481" y="1070"/>
                  </a:cubicBezTo>
                  <a:cubicBezTo>
                    <a:pt x="8321" y="2070"/>
                    <a:pt x="6701" y="3870"/>
                    <a:pt x="6161" y="5270"/>
                  </a:cubicBezTo>
                  <a:cubicBezTo>
                    <a:pt x="5621" y="6670"/>
                    <a:pt x="6161" y="7670"/>
                    <a:pt x="7106" y="8370"/>
                  </a:cubicBezTo>
                  <a:cubicBezTo>
                    <a:pt x="8051" y="9070"/>
                    <a:pt x="9401" y="9470"/>
                    <a:pt x="9536" y="10070"/>
                  </a:cubicBezTo>
                  <a:cubicBezTo>
                    <a:pt x="9671" y="10670"/>
                    <a:pt x="8591" y="11470"/>
                    <a:pt x="6836" y="12770"/>
                  </a:cubicBezTo>
                  <a:cubicBezTo>
                    <a:pt x="5081" y="14070"/>
                    <a:pt x="2651" y="15870"/>
                    <a:pt x="1301" y="17270"/>
                  </a:cubicBezTo>
                  <a:cubicBezTo>
                    <a:pt x="-49" y="18670"/>
                    <a:pt x="-319" y="19670"/>
                    <a:pt x="356" y="20370"/>
                  </a:cubicBezTo>
                  <a:cubicBezTo>
                    <a:pt x="1031" y="21070"/>
                    <a:pt x="2651" y="21470"/>
                    <a:pt x="6296" y="21270"/>
                  </a:cubicBezTo>
                  <a:cubicBezTo>
                    <a:pt x="9941" y="21070"/>
                    <a:pt x="15611" y="20270"/>
                    <a:pt x="21281" y="194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" name="Line"/>
            <p:cNvSpPr/>
            <p:nvPr/>
          </p:nvSpPr>
          <p:spPr>
            <a:xfrm>
              <a:off x="10931775" y="1629441"/>
              <a:ext cx="131630" cy="411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317" fill="norm" stroke="1" extrusionOk="0">
                  <a:moveTo>
                    <a:pt x="0" y="736"/>
                  </a:moveTo>
                  <a:cubicBezTo>
                    <a:pt x="1630" y="339"/>
                    <a:pt x="3260" y="-59"/>
                    <a:pt x="5094" y="7"/>
                  </a:cubicBezTo>
                  <a:cubicBezTo>
                    <a:pt x="6928" y="74"/>
                    <a:pt x="8966" y="604"/>
                    <a:pt x="11615" y="2194"/>
                  </a:cubicBezTo>
                  <a:cubicBezTo>
                    <a:pt x="14264" y="3784"/>
                    <a:pt x="17525" y="6434"/>
                    <a:pt x="19359" y="8753"/>
                  </a:cubicBezTo>
                  <a:cubicBezTo>
                    <a:pt x="21192" y="11072"/>
                    <a:pt x="21600" y="13060"/>
                    <a:pt x="19970" y="15048"/>
                  </a:cubicBezTo>
                  <a:cubicBezTo>
                    <a:pt x="18340" y="17035"/>
                    <a:pt x="14672" y="19023"/>
                    <a:pt x="11615" y="20150"/>
                  </a:cubicBezTo>
                  <a:cubicBezTo>
                    <a:pt x="8559" y="21276"/>
                    <a:pt x="6113" y="21541"/>
                    <a:pt x="5298" y="21143"/>
                  </a:cubicBezTo>
                  <a:cubicBezTo>
                    <a:pt x="4483" y="20746"/>
                    <a:pt x="5298" y="19686"/>
                    <a:pt x="6113" y="186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" name="Line"/>
            <p:cNvSpPr/>
            <p:nvPr/>
          </p:nvSpPr>
          <p:spPr>
            <a:xfrm>
              <a:off x="11210656" y="1743306"/>
              <a:ext cx="204132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21300" y="0"/>
                  </a:moveTo>
                  <a:cubicBezTo>
                    <a:pt x="20500" y="1333"/>
                    <a:pt x="19700" y="2667"/>
                    <a:pt x="16767" y="4400"/>
                  </a:cubicBezTo>
                  <a:cubicBezTo>
                    <a:pt x="13833" y="6133"/>
                    <a:pt x="8767" y="8267"/>
                    <a:pt x="5433" y="9733"/>
                  </a:cubicBezTo>
                  <a:cubicBezTo>
                    <a:pt x="2100" y="11200"/>
                    <a:pt x="500" y="12000"/>
                    <a:pt x="100" y="12933"/>
                  </a:cubicBezTo>
                  <a:cubicBezTo>
                    <a:pt x="-300" y="13867"/>
                    <a:pt x="500" y="14933"/>
                    <a:pt x="2500" y="15733"/>
                  </a:cubicBezTo>
                  <a:cubicBezTo>
                    <a:pt x="4500" y="16533"/>
                    <a:pt x="7700" y="17067"/>
                    <a:pt x="10767" y="18000"/>
                  </a:cubicBezTo>
                  <a:cubicBezTo>
                    <a:pt x="13833" y="18933"/>
                    <a:pt x="16767" y="20267"/>
                    <a:pt x="197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" name="Line"/>
            <p:cNvSpPr/>
            <p:nvPr/>
          </p:nvSpPr>
          <p:spPr>
            <a:xfrm>
              <a:off x="11207781" y="2042313"/>
              <a:ext cx="176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" name="Line"/>
            <p:cNvSpPr/>
            <p:nvPr/>
          </p:nvSpPr>
          <p:spPr>
            <a:xfrm>
              <a:off x="11568123" y="1672903"/>
              <a:ext cx="184005" cy="30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fill="norm" stroke="1" extrusionOk="0">
                  <a:moveTo>
                    <a:pt x="0" y="4346"/>
                  </a:moveTo>
                  <a:cubicBezTo>
                    <a:pt x="0" y="3461"/>
                    <a:pt x="0" y="2576"/>
                    <a:pt x="600" y="1868"/>
                  </a:cubicBezTo>
                  <a:cubicBezTo>
                    <a:pt x="1200" y="1159"/>
                    <a:pt x="2400" y="628"/>
                    <a:pt x="4500" y="274"/>
                  </a:cubicBezTo>
                  <a:cubicBezTo>
                    <a:pt x="6600" y="-80"/>
                    <a:pt x="9600" y="-257"/>
                    <a:pt x="11700" y="805"/>
                  </a:cubicBezTo>
                  <a:cubicBezTo>
                    <a:pt x="13800" y="1868"/>
                    <a:pt x="15000" y="4169"/>
                    <a:pt x="13350" y="7179"/>
                  </a:cubicBezTo>
                  <a:cubicBezTo>
                    <a:pt x="11700" y="10189"/>
                    <a:pt x="7200" y="13907"/>
                    <a:pt x="4350" y="16386"/>
                  </a:cubicBezTo>
                  <a:cubicBezTo>
                    <a:pt x="1500" y="18864"/>
                    <a:pt x="300" y="20104"/>
                    <a:pt x="600" y="20723"/>
                  </a:cubicBezTo>
                  <a:cubicBezTo>
                    <a:pt x="900" y="21343"/>
                    <a:pt x="2700" y="21343"/>
                    <a:pt x="6450" y="20989"/>
                  </a:cubicBezTo>
                  <a:cubicBezTo>
                    <a:pt x="10200" y="20635"/>
                    <a:pt x="15900" y="19927"/>
                    <a:pt x="21600" y="192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" name="Line"/>
            <p:cNvSpPr/>
            <p:nvPr/>
          </p:nvSpPr>
          <p:spPr>
            <a:xfrm>
              <a:off x="11773775" y="1814300"/>
              <a:ext cx="193025" cy="157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180" fill="norm" stroke="1" extrusionOk="0">
                  <a:moveTo>
                    <a:pt x="3514" y="8990"/>
                  </a:moveTo>
                  <a:cubicBezTo>
                    <a:pt x="6039" y="7619"/>
                    <a:pt x="8564" y="6247"/>
                    <a:pt x="10247" y="4704"/>
                  </a:cubicBezTo>
                  <a:cubicBezTo>
                    <a:pt x="11930" y="3162"/>
                    <a:pt x="12771" y="1447"/>
                    <a:pt x="12210" y="590"/>
                  </a:cubicBezTo>
                  <a:cubicBezTo>
                    <a:pt x="11649" y="-267"/>
                    <a:pt x="9686" y="-267"/>
                    <a:pt x="7722" y="1104"/>
                  </a:cubicBezTo>
                  <a:cubicBezTo>
                    <a:pt x="5758" y="2476"/>
                    <a:pt x="3795" y="5219"/>
                    <a:pt x="2532" y="7447"/>
                  </a:cubicBezTo>
                  <a:cubicBezTo>
                    <a:pt x="1270" y="9676"/>
                    <a:pt x="709" y="11390"/>
                    <a:pt x="288" y="13104"/>
                  </a:cubicBezTo>
                  <a:cubicBezTo>
                    <a:pt x="-133" y="14819"/>
                    <a:pt x="-413" y="16533"/>
                    <a:pt x="1831" y="18076"/>
                  </a:cubicBezTo>
                  <a:cubicBezTo>
                    <a:pt x="4075" y="19619"/>
                    <a:pt x="8844" y="20990"/>
                    <a:pt x="12491" y="21162"/>
                  </a:cubicBezTo>
                  <a:cubicBezTo>
                    <a:pt x="16138" y="21333"/>
                    <a:pt x="18662" y="20304"/>
                    <a:pt x="21187" y="1927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" name="Line"/>
            <p:cNvSpPr/>
            <p:nvPr/>
          </p:nvSpPr>
          <p:spPr>
            <a:xfrm>
              <a:off x="11859463" y="1651304"/>
              <a:ext cx="107337" cy="1"/>
            </a:xfrm>
            <a:prstGeom prst="ellipse">
              <a:avLst/>
            </a:pr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" name="Line"/>
            <p:cNvSpPr/>
            <p:nvPr/>
          </p:nvSpPr>
          <p:spPr>
            <a:xfrm>
              <a:off x="11941243" y="1491439"/>
              <a:ext cx="71558" cy="113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fill="norm" stroke="1" extrusionOk="0">
                  <a:moveTo>
                    <a:pt x="3086" y="4106"/>
                  </a:moveTo>
                  <a:cubicBezTo>
                    <a:pt x="5400" y="2186"/>
                    <a:pt x="7714" y="266"/>
                    <a:pt x="10414" y="26"/>
                  </a:cubicBezTo>
                  <a:cubicBezTo>
                    <a:pt x="13114" y="-214"/>
                    <a:pt x="16200" y="1226"/>
                    <a:pt x="17357" y="3146"/>
                  </a:cubicBezTo>
                  <a:cubicBezTo>
                    <a:pt x="18514" y="5066"/>
                    <a:pt x="17743" y="7466"/>
                    <a:pt x="15814" y="9626"/>
                  </a:cubicBezTo>
                  <a:cubicBezTo>
                    <a:pt x="13886" y="11786"/>
                    <a:pt x="10800" y="13706"/>
                    <a:pt x="7329" y="15626"/>
                  </a:cubicBezTo>
                  <a:cubicBezTo>
                    <a:pt x="3857" y="17546"/>
                    <a:pt x="0" y="19466"/>
                    <a:pt x="0" y="20426"/>
                  </a:cubicBezTo>
                  <a:cubicBezTo>
                    <a:pt x="0" y="21386"/>
                    <a:pt x="3857" y="21386"/>
                    <a:pt x="8100" y="21146"/>
                  </a:cubicBezTo>
                  <a:cubicBezTo>
                    <a:pt x="12343" y="20906"/>
                    <a:pt x="16971" y="20426"/>
                    <a:pt x="21600" y="199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" name="Line"/>
            <p:cNvSpPr/>
            <p:nvPr/>
          </p:nvSpPr>
          <p:spPr>
            <a:xfrm>
              <a:off x="12010244" y="1568172"/>
              <a:ext cx="63892" cy="67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3456" y="11623"/>
                  </a:moveTo>
                  <a:cubicBezTo>
                    <a:pt x="1728" y="15623"/>
                    <a:pt x="0" y="19623"/>
                    <a:pt x="0" y="19623"/>
                  </a:cubicBezTo>
                  <a:cubicBezTo>
                    <a:pt x="0" y="19623"/>
                    <a:pt x="1728" y="15623"/>
                    <a:pt x="5184" y="10823"/>
                  </a:cubicBezTo>
                  <a:cubicBezTo>
                    <a:pt x="8640" y="6023"/>
                    <a:pt x="13824" y="423"/>
                    <a:pt x="16416" y="23"/>
                  </a:cubicBezTo>
                  <a:cubicBezTo>
                    <a:pt x="19008" y="-377"/>
                    <a:pt x="19008" y="4423"/>
                    <a:pt x="19440" y="8823"/>
                  </a:cubicBezTo>
                  <a:cubicBezTo>
                    <a:pt x="19872" y="13223"/>
                    <a:pt x="20736" y="17223"/>
                    <a:pt x="21600" y="212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" name="Line"/>
            <p:cNvSpPr/>
            <p:nvPr/>
          </p:nvSpPr>
          <p:spPr>
            <a:xfrm>
              <a:off x="12091531" y="1502099"/>
              <a:ext cx="105274" cy="1619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392" fill="norm" stroke="1" extrusionOk="0">
                  <a:moveTo>
                    <a:pt x="19642" y="2492"/>
                  </a:moveTo>
                  <a:cubicBezTo>
                    <a:pt x="17585" y="1480"/>
                    <a:pt x="15528" y="467"/>
                    <a:pt x="13214" y="130"/>
                  </a:cubicBezTo>
                  <a:cubicBezTo>
                    <a:pt x="10899" y="-208"/>
                    <a:pt x="8328" y="129"/>
                    <a:pt x="6271" y="973"/>
                  </a:cubicBezTo>
                  <a:cubicBezTo>
                    <a:pt x="4214" y="1817"/>
                    <a:pt x="2671" y="3167"/>
                    <a:pt x="2671" y="4517"/>
                  </a:cubicBezTo>
                  <a:cubicBezTo>
                    <a:pt x="2671" y="5867"/>
                    <a:pt x="4214" y="7217"/>
                    <a:pt x="6014" y="8398"/>
                  </a:cubicBezTo>
                  <a:cubicBezTo>
                    <a:pt x="7814" y="9580"/>
                    <a:pt x="9871" y="10592"/>
                    <a:pt x="9356" y="11773"/>
                  </a:cubicBezTo>
                  <a:cubicBezTo>
                    <a:pt x="8842" y="12955"/>
                    <a:pt x="5756" y="14305"/>
                    <a:pt x="3442" y="15823"/>
                  </a:cubicBezTo>
                  <a:cubicBezTo>
                    <a:pt x="1128" y="17342"/>
                    <a:pt x="-415" y="19029"/>
                    <a:pt x="99" y="20042"/>
                  </a:cubicBezTo>
                  <a:cubicBezTo>
                    <a:pt x="614" y="21054"/>
                    <a:pt x="3185" y="21392"/>
                    <a:pt x="7042" y="21392"/>
                  </a:cubicBezTo>
                  <a:cubicBezTo>
                    <a:pt x="10899" y="21392"/>
                    <a:pt x="16042" y="21054"/>
                    <a:pt x="21185" y="207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" name="Line"/>
            <p:cNvSpPr/>
            <p:nvPr/>
          </p:nvSpPr>
          <p:spPr>
            <a:xfrm>
              <a:off x="12089468" y="1318591"/>
              <a:ext cx="145672" cy="102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3" fill="norm" stroke="1" extrusionOk="0">
                  <a:moveTo>
                    <a:pt x="0" y="8529"/>
                  </a:moveTo>
                  <a:cubicBezTo>
                    <a:pt x="0" y="5895"/>
                    <a:pt x="0" y="3261"/>
                    <a:pt x="947" y="1680"/>
                  </a:cubicBezTo>
                  <a:cubicBezTo>
                    <a:pt x="1895" y="100"/>
                    <a:pt x="3789" y="-427"/>
                    <a:pt x="5305" y="363"/>
                  </a:cubicBezTo>
                  <a:cubicBezTo>
                    <a:pt x="6821" y="1153"/>
                    <a:pt x="7958" y="3261"/>
                    <a:pt x="8337" y="5632"/>
                  </a:cubicBezTo>
                  <a:cubicBezTo>
                    <a:pt x="8716" y="8002"/>
                    <a:pt x="8337" y="10636"/>
                    <a:pt x="7389" y="13007"/>
                  </a:cubicBezTo>
                  <a:cubicBezTo>
                    <a:pt x="6442" y="15378"/>
                    <a:pt x="4926" y="17485"/>
                    <a:pt x="5305" y="18539"/>
                  </a:cubicBezTo>
                  <a:cubicBezTo>
                    <a:pt x="5684" y="19593"/>
                    <a:pt x="7958" y="19593"/>
                    <a:pt x="10989" y="19856"/>
                  </a:cubicBezTo>
                  <a:cubicBezTo>
                    <a:pt x="14021" y="20119"/>
                    <a:pt x="17811" y="20646"/>
                    <a:pt x="21600" y="2117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" name="Line"/>
            <p:cNvSpPr/>
            <p:nvPr/>
          </p:nvSpPr>
          <p:spPr>
            <a:xfrm>
              <a:off x="7243346" y="1714729"/>
              <a:ext cx="391689" cy="496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509" fill="norm" stroke="1" extrusionOk="0">
                  <a:moveTo>
                    <a:pt x="458" y="1238"/>
                  </a:moveTo>
                  <a:cubicBezTo>
                    <a:pt x="178" y="684"/>
                    <a:pt x="-103" y="131"/>
                    <a:pt x="37" y="20"/>
                  </a:cubicBezTo>
                  <a:cubicBezTo>
                    <a:pt x="178" y="-91"/>
                    <a:pt x="739" y="241"/>
                    <a:pt x="1720" y="1349"/>
                  </a:cubicBezTo>
                  <a:cubicBezTo>
                    <a:pt x="2702" y="2457"/>
                    <a:pt x="4105" y="4340"/>
                    <a:pt x="5507" y="6389"/>
                  </a:cubicBezTo>
                  <a:cubicBezTo>
                    <a:pt x="6910" y="8438"/>
                    <a:pt x="8313" y="10654"/>
                    <a:pt x="9926" y="12426"/>
                  </a:cubicBezTo>
                  <a:cubicBezTo>
                    <a:pt x="11539" y="14198"/>
                    <a:pt x="13362" y="15527"/>
                    <a:pt x="15326" y="16967"/>
                  </a:cubicBezTo>
                  <a:cubicBezTo>
                    <a:pt x="17289" y="18407"/>
                    <a:pt x="19393" y="19958"/>
                    <a:pt x="21497" y="2150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" name="Line"/>
            <p:cNvSpPr/>
            <p:nvPr/>
          </p:nvSpPr>
          <p:spPr>
            <a:xfrm>
              <a:off x="7259359" y="1651304"/>
              <a:ext cx="475345" cy="598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97" y="2400"/>
                    <a:pt x="15794" y="4800"/>
                    <a:pt x="13065" y="7200"/>
                  </a:cubicBezTo>
                  <a:cubicBezTo>
                    <a:pt x="10335" y="9600"/>
                    <a:pt x="7781" y="12000"/>
                    <a:pt x="5690" y="14169"/>
                  </a:cubicBezTo>
                  <a:cubicBezTo>
                    <a:pt x="3600" y="16338"/>
                    <a:pt x="1974" y="18277"/>
                    <a:pt x="1103" y="19477"/>
                  </a:cubicBezTo>
                  <a:cubicBezTo>
                    <a:pt x="232" y="20677"/>
                    <a:pt x="116" y="211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" name="Line"/>
            <p:cNvSpPr/>
            <p:nvPr/>
          </p:nvSpPr>
          <p:spPr>
            <a:xfrm>
              <a:off x="6699680" y="3084993"/>
              <a:ext cx="113867" cy="581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58" fill="norm" stroke="1" extrusionOk="0">
                  <a:moveTo>
                    <a:pt x="12960" y="5353"/>
                  </a:moveTo>
                  <a:cubicBezTo>
                    <a:pt x="11520" y="7983"/>
                    <a:pt x="10080" y="10612"/>
                    <a:pt x="10320" y="13148"/>
                  </a:cubicBezTo>
                  <a:cubicBezTo>
                    <a:pt x="10560" y="15683"/>
                    <a:pt x="12480" y="18125"/>
                    <a:pt x="13440" y="19581"/>
                  </a:cubicBezTo>
                  <a:cubicBezTo>
                    <a:pt x="14400" y="21036"/>
                    <a:pt x="14400" y="21506"/>
                    <a:pt x="13920" y="21318"/>
                  </a:cubicBezTo>
                  <a:cubicBezTo>
                    <a:pt x="13440" y="21130"/>
                    <a:pt x="12480" y="20285"/>
                    <a:pt x="11040" y="18313"/>
                  </a:cubicBezTo>
                  <a:cubicBezTo>
                    <a:pt x="9600" y="16341"/>
                    <a:pt x="7680" y="13242"/>
                    <a:pt x="7200" y="10283"/>
                  </a:cubicBezTo>
                  <a:cubicBezTo>
                    <a:pt x="6720" y="7325"/>
                    <a:pt x="7680" y="4508"/>
                    <a:pt x="8640" y="2864"/>
                  </a:cubicBezTo>
                  <a:cubicBezTo>
                    <a:pt x="9600" y="1221"/>
                    <a:pt x="10560" y="751"/>
                    <a:pt x="12240" y="423"/>
                  </a:cubicBezTo>
                  <a:cubicBezTo>
                    <a:pt x="13920" y="94"/>
                    <a:pt x="16320" y="-94"/>
                    <a:pt x="18000" y="47"/>
                  </a:cubicBezTo>
                  <a:cubicBezTo>
                    <a:pt x="19680" y="188"/>
                    <a:pt x="20640" y="657"/>
                    <a:pt x="21120" y="1456"/>
                  </a:cubicBezTo>
                  <a:cubicBezTo>
                    <a:pt x="21600" y="2254"/>
                    <a:pt x="21600" y="3381"/>
                    <a:pt x="19680" y="4273"/>
                  </a:cubicBezTo>
                  <a:cubicBezTo>
                    <a:pt x="17760" y="5165"/>
                    <a:pt x="13920" y="5823"/>
                    <a:pt x="10320" y="6339"/>
                  </a:cubicBezTo>
                  <a:cubicBezTo>
                    <a:pt x="6720" y="6856"/>
                    <a:pt x="3360" y="7231"/>
                    <a:pt x="0" y="76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" name="Line"/>
            <p:cNvSpPr/>
            <p:nvPr/>
          </p:nvSpPr>
          <p:spPr>
            <a:xfrm>
              <a:off x="6807016" y="3299674"/>
              <a:ext cx="214672" cy="3453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8100"/>
                  </a:moveTo>
                  <a:cubicBezTo>
                    <a:pt x="257" y="7306"/>
                    <a:pt x="514" y="6512"/>
                    <a:pt x="1414" y="6115"/>
                  </a:cubicBezTo>
                  <a:cubicBezTo>
                    <a:pt x="2314" y="5718"/>
                    <a:pt x="3857" y="5718"/>
                    <a:pt x="5786" y="6591"/>
                  </a:cubicBezTo>
                  <a:cubicBezTo>
                    <a:pt x="7714" y="7465"/>
                    <a:pt x="10029" y="9212"/>
                    <a:pt x="11443" y="11435"/>
                  </a:cubicBezTo>
                  <a:cubicBezTo>
                    <a:pt x="12857" y="13659"/>
                    <a:pt x="13371" y="16359"/>
                    <a:pt x="13114" y="18265"/>
                  </a:cubicBezTo>
                  <a:cubicBezTo>
                    <a:pt x="12857" y="20171"/>
                    <a:pt x="11829" y="21282"/>
                    <a:pt x="11186" y="21441"/>
                  </a:cubicBezTo>
                  <a:cubicBezTo>
                    <a:pt x="10543" y="21600"/>
                    <a:pt x="10286" y="20806"/>
                    <a:pt x="10414" y="18424"/>
                  </a:cubicBezTo>
                  <a:cubicBezTo>
                    <a:pt x="10543" y="16041"/>
                    <a:pt x="11057" y="12071"/>
                    <a:pt x="12986" y="8735"/>
                  </a:cubicBezTo>
                  <a:cubicBezTo>
                    <a:pt x="14914" y="5400"/>
                    <a:pt x="18257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" name="Line"/>
            <p:cNvSpPr/>
            <p:nvPr/>
          </p:nvSpPr>
          <p:spPr>
            <a:xfrm>
              <a:off x="7250634" y="3080136"/>
              <a:ext cx="192730" cy="548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259" fill="norm" stroke="1" extrusionOk="0">
                  <a:moveTo>
                    <a:pt x="21155" y="1674"/>
                  </a:moveTo>
                  <a:cubicBezTo>
                    <a:pt x="20874" y="1080"/>
                    <a:pt x="20594" y="485"/>
                    <a:pt x="19472" y="188"/>
                  </a:cubicBezTo>
                  <a:cubicBezTo>
                    <a:pt x="18350" y="-109"/>
                    <a:pt x="16386" y="-109"/>
                    <a:pt x="14002" y="585"/>
                  </a:cubicBezTo>
                  <a:cubicBezTo>
                    <a:pt x="11617" y="1278"/>
                    <a:pt x="8812" y="2665"/>
                    <a:pt x="6287" y="4647"/>
                  </a:cubicBezTo>
                  <a:cubicBezTo>
                    <a:pt x="3763" y="6629"/>
                    <a:pt x="1519" y="9205"/>
                    <a:pt x="537" y="11583"/>
                  </a:cubicBezTo>
                  <a:cubicBezTo>
                    <a:pt x="-445" y="13961"/>
                    <a:pt x="-164" y="16141"/>
                    <a:pt x="2080" y="17825"/>
                  </a:cubicBezTo>
                  <a:cubicBezTo>
                    <a:pt x="4324" y="19509"/>
                    <a:pt x="8532" y="20698"/>
                    <a:pt x="11337" y="21095"/>
                  </a:cubicBezTo>
                  <a:cubicBezTo>
                    <a:pt x="14142" y="21491"/>
                    <a:pt x="15545" y="21095"/>
                    <a:pt x="16947" y="2069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" name="Line"/>
            <p:cNvSpPr/>
            <p:nvPr/>
          </p:nvSpPr>
          <p:spPr>
            <a:xfrm>
              <a:off x="7528473" y="3144978"/>
              <a:ext cx="83561" cy="5357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59" fill="norm" stroke="1" extrusionOk="0">
                  <a:moveTo>
                    <a:pt x="21402" y="665"/>
                  </a:moveTo>
                  <a:cubicBezTo>
                    <a:pt x="18784" y="258"/>
                    <a:pt x="16166" y="-150"/>
                    <a:pt x="14529" y="54"/>
                  </a:cubicBezTo>
                  <a:cubicBezTo>
                    <a:pt x="12893" y="258"/>
                    <a:pt x="12238" y="1073"/>
                    <a:pt x="10602" y="2958"/>
                  </a:cubicBezTo>
                  <a:cubicBezTo>
                    <a:pt x="8966" y="4842"/>
                    <a:pt x="6348" y="7797"/>
                    <a:pt x="4384" y="10854"/>
                  </a:cubicBezTo>
                  <a:cubicBezTo>
                    <a:pt x="2420" y="13910"/>
                    <a:pt x="1111" y="17069"/>
                    <a:pt x="457" y="18954"/>
                  </a:cubicBezTo>
                  <a:cubicBezTo>
                    <a:pt x="-198" y="20839"/>
                    <a:pt x="-198" y="21450"/>
                    <a:pt x="784" y="21348"/>
                  </a:cubicBezTo>
                  <a:cubicBezTo>
                    <a:pt x="1766" y="21246"/>
                    <a:pt x="3729" y="20431"/>
                    <a:pt x="5693" y="196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" name="Line"/>
            <p:cNvSpPr/>
            <p:nvPr/>
          </p:nvSpPr>
          <p:spPr>
            <a:xfrm>
              <a:off x="7711703" y="3192339"/>
              <a:ext cx="76669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4176"/>
                    <a:pt x="14400" y="8352"/>
                    <a:pt x="10800" y="11952"/>
                  </a:cubicBezTo>
                  <a:cubicBezTo>
                    <a:pt x="7200" y="15552"/>
                    <a:pt x="3600" y="185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" name="Line"/>
            <p:cNvSpPr/>
            <p:nvPr/>
          </p:nvSpPr>
          <p:spPr>
            <a:xfrm>
              <a:off x="7719369" y="3177005"/>
              <a:ext cx="22234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200"/>
                    <a:pt x="0" y="16800"/>
                    <a:pt x="3600" y="13200"/>
                  </a:cubicBezTo>
                  <a:cubicBezTo>
                    <a:pt x="7200" y="9600"/>
                    <a:pt x="1440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" name="Line"/>
            <p:cNvSpPr/>
            <p:nvPr/>
          </p:nvSpPr>
          <p:spPr>
            <a:xfrm>
              <a:off x="7696369" y="3353343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" name="Line"/>
            <p:cNvSpPr/>
            <p:nvPr/>
          </p:nvSpPr>
          <p:spPr>
            <a:xfrm>
              <a:off x="7834372" y="3491345"/>
              <a:ext cx="8433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" name="Line"/>
            <p:cNvSpPr/>
            <p:nvPr/>
          </p:nvSpPr>
          <p:spPr>
            <a:xfrm>
              <a:off x="7796038" y="3468345"/>
              <a:ext cx="15333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20" y="3600"/>
                    <a:pt x="12240" y="7200"/>
                    <a:pt x="8640" y="10800"/>
                  </a:cubicBezTo>
                  <a:cubicBezTo>
                    <a:pt x="5040" y="14400"/>
                    <a:pt x="252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" name="Line"/>
            <p:cNvSpPr/>
            <p:nvPr/>
          </p:nvSpPr>
          <p:spPr>
            <a:xfrm>
              <a:off x="7826054" y="2948626"/>
              <a:ext cx="138656" cy="122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0692" fill="norm" stroke="1" extrusionOk="0">
                  <a:moveTo>
                    <a:pt x="8347" y="6205"/>
                  </a:moveTo>
                  <a:cubicBezTo>
                    <a:pt x="5991" y="9661"/>
                    <a:pt x="3634" y="13117"/>
                    <a:pt x="2063" y="15925"/>
                  </a:cubicBezTo>
                  <a:cubicBezTo>
                    <a:pt x="492" y="18733"/>
                    <a:pt x="-293" y="20893"/>
                    <a:pt x="100" y="20677"/>
                  </a:cubicBezTo>
                  <a:cubicBezTo>
                    <a:pt x="492" y="20461"/>
                    <a:pt x="2063" y="17869"/>
                    <a:pt x="4223" y="14197"/>
                  </a:cubicBezTo>
                  <a:cubicBezTo>
                    <a:pt x="6383" y="10525"/>
                    <a:pt x="9132" y="5773"/>
                    <a:pt x="11489" y="2965"/>
                  </a:cubicBezTo>
                  <a:cubicBezTo>
                    <a:pt x="13845" y="157"/>
                    <a:pt x="15809" y="-707"/>
                    <a:pt x="17380" y="589"/>
                  </a:cubicBezTo>
                  <a:cubicBezTo>
                    <a:pt x="18951" y="1885"/>
                    <a:pt x="20129" y="5341"/>
                    <a:pt x="21307" y="87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" name="Line"/>
            <p:cNvSpPr/>
            <p:nvPr/>
          </p:nvSpPr>
          <p:spPr>
            <a:xfrm>
              <a:off x="8045102" y="3180730"/>
              <a:ext cx="95945" cy="32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523" fill="norm" stroke="1" extrusionOk="0">
                  <a:moveTo>
                    <a:pt x="21340" y="1273"/>
                  </a:moveTo>
                  <a:cubicBezTo>
                    <a:pt x="19066" y="598"/>
                    <a:pt x="16793" y="-77"/>
                    <a:pt x="14235" y="7"/>
                  </a:cubicBezTo>
                  <a:cubicBezTo>
                    <a:pt x="11677" y="92"/>
                    <a:pt x="8835" y="935"/>
                    <a:pt x="5993" y="3045"/>
                  </a:cubicBezTo>
                  <a:cubicBezTo>
                    <a:pt x="3151" y="5154"/>
                    <a:pt x="308" y="8529"/>
                    <a:pt x="24" y="11567"/>
                  </a:cubicBezTo>
                  <a:cubicBezTo>
                    <a:pt x="-260" y="14604"/>
                    <a:pt x="2014" y="17304"/>
                    <a:pt x="4287" y="18907"/>
                  </a:cubicBezTo>
                  <a:cubicBezTo>
                    <a:pt x="6561" y="20510"/>
                    <a:pt x="8835" y="21017"/>
                    <a:pt x="11108" y="215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>
              <a:off x="8164366" y="3209330"/>
              <a:ext cx="121712" cy="4484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12" fill="norm" stroke="1" extrusionOk="0">
                  <a:moveTo>
                    <a:pt x="9394" y="5413"/>
                  </a:moveTo>
                  <a:cubicBezTo>
                    <a:pt x="7144" y="7365"/>
                    <a:pt x="4894" y="9318"/>
                    <a:pt x="3544" y="11758"/>
                  </a:cubicBezTo>
                  <a:cubicBezTo>
                    <a:pt x="2194" y="14199"/>
                    <a:pt x="1744" y="17128"/>
                    <a:pt x="1294" y="18958"/>
                  </a:cubicBezTo>
                  <a:cubicBezTo>
                    <a:pt x="844" y="20789"/>
                    <a:pt x="394" y="21521"/>
                    <a:pt x="169" y="21399"/>
                  </a:cubicBezTo>
                  <a:cubicBezTo>
                    <a:pt x="-56" y="21277"/>
                    <a:pt x="-56" y="20301"/>
                    <a:pt x="169" y="17555"/>
                  </a:cubicBezTo>
                  <a:cubicBezTo>
                    <a:pt x="394" y="14809"/>
                    <a:pt x="844" y="10294"/>
                    <a:pt x="1744" y="7304"/>
                  </a:cubicBezTo>
                  <a:cubicBezTo>
                    <a:pt x="2644" y="4314"/>
                    <a:pt x="3994" y="2850"/>
                    <a:pt x="5344" y="1874"/>
                  </a:cubicBezTo>
                  <a:cubicBezTo>
                    <a:pt x="6694" y="897"/>
                    <a:pt x="8044" y="409"/>
                    <a:pt x="9844" y="165"/>
                  </a:cubicBezTo>
                  <a:cubicBezTo>
                    <a:pt x="11644" y="-79"/>
                    <a:pt x="13894" y="-79"/>
                    <a:pt x="15019" y="348"/>
                  </a:cubicBezTo>
                  <a:cubicBezTo>
                    <a:pt x="16144" y="775"/>
                    <a:pt x="16144" y="1629"/>
                    <a:pt x="15919" y="2362"/>
                  </a:cubicBezTo>
                  <a:cubicBezTo>
                    <a:pt x="15694" y="3094"/>
                    <a:pt x="15244" y="3704"/>
                    <a:pt x="14569" y="4314"/>
                  </a:cubicBezTo>
                  <a:cubicBezTo>
                    <a:pt x="13894" y="4924"/>
                    <a:pt x="12994" y="5535"/>
                    <a:pt x="13669" y="5718"/>
                  </a:cubicBezTo>
                  <a:cubicBezTo>
                    <a:pt x="14344" y="5901"/>
                    <a:pt x="16594" y="5657"/>
                    <a:pt x="18169" y="5901"/>
                  </a:cubicBezTo>
                  <a:cubicBezTo>
                    <a:pt x="19744" y="6145"/>
                    <a:pt x="20644" y="6877"/>
                    <a:pt x="21094" y="7548"/>
                  </a:cubicBezTo>
                  <a:cubicBezTo>
                    <a:pt x="21544" y="8219"/>
                    <a:pt x="21544" y="8829"/>
                    <a:pt x="21094" y="9440"/>
                  </a:cubicBezTo>
                  <a:cubicBezTo>
                    <a:pt x="20644" y="10050"/>
                    <a:pt x="19744" y="10660"/>
                    <a:pt x="18169" y="11026"/>
                  </a:cubicBezTo>
                  <a:cubicBezTo>
                    <a:pt x="16594" y="11392"/>
                    <a:pt x="14344" y="11514"/>
                    <a:pt x="12769" y="11331"/>
                  </a:cubicBezTo>
                  <a:cubicBezTo>
                    <a:pt x="11194" y="11148"/>
                    <a:pt x="10294" y="10660"/>
                    <a:pt x="9394" y="1017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" name="Line"/>
            <p:cNvSpPr/>
            <p:nvPr/>
          </p:nvSpPr>
          <p:spPr>
            <a:xfrm>
              <a:off x="8286715" y="3182116"/>
              <a:ext cx="90529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4" h="21427" fill="norm" stroke="1" extrusionOk="0">
                  <a:moveTo>
                    <a:pt x="0" y="173"/>
                  </a:moveTo>
                  <a:cubicBezTo>
                    <a:pt x="5400" y="0"/>
                    <a:pt x="10800" y="-173"/>
                    <a:pt x="14400" y="345"/>
                  </a:cubicBezTo>
                  <a:cubicBezTo>
                    <a:pt x="18000" y="864"/>
                    <a:pt x="19800" y="2073"/>
                    <a:pt x="20700" y="4320"/>
                  </a:cubicBezTo>
                  <a:cubicBezTo>
                    <a:pt x="21600" y="6566"/>
                    <a:pt x="21600" y="9849"/>
                    <a:pt x="19200" y="12873"/>
                  </a:cubicBezTo>
                  <a:cubicBezTo>
                    <a:pt x="16800" y="15897"/>
                    <a:pt x="12000" y="18662"/>
                    <a:pt x="7200" y="214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" name="Line"/>
            <p:cNvSpPr/>
            <p:nvPr/>
          </p:nvSpPr>
          <p:spPr>
            <a:xfrm>
              <a:off x="8432386" y="3357395"/>
              <a:ext cx="230006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2880" y="11918"/>
                    <a:pt x="5760" y="3818"/>
                    <a:pt x="9360" y="1118"/>
                  </a:cubicBezTo>
                  <a:cubicBezTo>
                    <a:pt x="12960" y="-1582"/>
                    <a:pt x="1728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" name="Line"/>
            <p:cNvSpPr/>
            <p:nvPr/>
          </p:nvSpPr>
          <p:spPr>
            <a:xfrm>
              <a:off x="8735826" y="3223006"/>
              <a:ext cx="26234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6227"/>
                    <a:pt x="4448" y="12454"/>
                    <a:pt x="1502" y="16054"/>
                  </a:cubicBezTo>
                  <a:cubicBezTo>
                    <a:pt x="-1443" y="19654"/>
                    <a:pt x="521" y="20627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" name="Line"/>
            <p:cNvSpPr/>
            <p:nvPr/>
          </p:nvSpPr>
          <p:spPr>
            <a:xfrm>
              <a:off x="8739059" y="3177005"/>
              <a:ext cx="214673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7" y="17018"/>
                    <a:pt x="514" y="12436"/>
                    <a:pt x="2314" y="9164"/>
                  </a:cubicBezTo>
                  <a:cubicBezTo>
                    <a:pt x="4114" y="5891"/>
                    <a:pt x="7457" y="3927"/>
                    <a:pt x="10929" y="2618"/>
                  </a:cubicBezTo>
                  <a:cubicBezTo>
                    <a:pt x="14400" y="1309"/>
                    <a:pt x="18000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" name="Line"/>
            <p:cNvSpPr/>
            <p:nvPr/>
          </p:nvSpPr>
          <p:spPr>
            <a:xfrm>
              <a:off x="8746726" y="3307341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" name="Line"/>
            <p:cNvSpPr/>
            <p:nvPr/>
          </p:nvSpPr>
          <p:spPr>
            <a:xfrm>
              <a:off x="8892396" y="3384010"/>
              <a:ext cx="69003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" name="Line"/>
            <p:cNvSpPr/>
            <p:nvPr/>
          </p:nvSpPr>
          <p:spPr>
            <a:xfrm>
              <a:off x="8884729" y="3376343"/>
              <a:ext cx="107337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71" y="3200"/>
                    <a:pt x="12343" y="6400"/>
                    <a:pt x="8743" y="10000"/>
                  </a:cubicBezTo>
                  <a:cubicBezTo>
                    <a:pt x="5143" y="13600"/>
                    <a:pt x="2571" y="17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" name="Line"/>
            <p:cNvSpPr/>
            <p:nvPr/>
          </p:nvSpPr>
          <p:spPr>
            <a:xfrm>
              <a:off x="9091708" y="3194393"/>
              <a:ext cx="76695" cy="289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0" h="21448" fill="norm" stroke="1" extrusionOk="0">
                  <a:moveTo>
                    <a:pt x="20910" y="985"/>
                  </a:moveTo>
                  <a:cubicBezTo>
                    <a:pt x="17426" y="416"/>
                    <a:pt x="13942" y="-152"/>
                    <a:pt x="10807" y="37"/>
                  </a:cubicBezTo>
                  <a:cubicBezTo>
                    <a:pt x="7671" y="227"/>
                    <a:pt x="4884" y="1174"/>
                    <a:pt x="2794" y="3448"/>
                  </a:cubicBezTo>
                  <a:cubicBezTo>
                    <a:pt x="704" y="5722"/>
                    <a:pt x="-690" y="9322"/>
                    <a:pt x="355" y="12543"/>
                  </a:cubicBezTo>
                  <a:cubicBezTo>
                    <a:pt x="1400" y="15764"/>
                    <a:pt x="4884" y="18606"/>
                    <a:pt x="8368" y="2144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" name="Line"/>
            <p:cNvSpPr/>
            <p:nvPr/>
          </p:nvSpPr>
          <p:spPr>
            <a:xfrm>
              <a:off x="9222070" y="3207021"/>
              <a:ext cx="129359" cy="3300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0817" fill="norm" stroke="1" extrusionOk="0">
                  <a:moveTo>
                    <a:pt x="4985" y="7295"/>
                  </a:moveTo>
                  <a:cubicBezTo>
                    <a:pt x="3323" y="10196"/>
                    <a:pt x="1662" y="13098"/>
                    <a:pt x="831" y="15919"/>
                  </a:cubicBezTo>
                  <a:cubicBezTo>
                    <a:pt x="0" y="18740"/>
                    <a:pt x="0" y="21480"/>
                    <a:pt x="0" y="20674"/>
                  </a:cubicBezTo>
                  <a:cubicBezTo>
                    <a:pt x="0" y="19868"/>
                    <a:pt x="0" y="15516"/>
                    <a:pt x="831" y="11728"/>
                  </a:cubicBezTo>
                  <a:cubicBezTo>
                    <a:pt x="1662" y="7940"/>
                    <a:pt x="3323" y="4716"/>
                    <a:pt x="4777" y="2781"/>
                  </a:cubicBezTo>
                  <a:cubicBezTo>
                    <a:pt x="6231" y="847"/>
                    <a:pt x="7477" y="202"/>
                    <a:pt x="9138" y="41"/>
                  </a:cubicBezTo>
                  <a:cubicBezTo>
                    <a:pt x="10800" y="-120"/>
                    <a:pt x="12877" y="202"/>
                    <a:pt x="14123" y="847"/>
                  </a:cubicBezTo>
                  <a:cubicBezTo>
                    <a:pt x="15369" y="1492"/>
                    <a:pt x="15785" y="2459"/>
                    <a:pt x="15577" y="3507"/>
                  </a:cubicBezTo>
                  <a:cubicBezTo>
                    <a:pt x="15369" y="4555"/>
                    <a:pt x="14538" y="5683"/>
                    <a:pt x="15162" y="6489"/>
                  </a:cubicBezTo>
                  <a:cubicBezTo>
                    <a:pt x="15785" y="7295"/>
                    <a:pt x="17862" y="7778"/>
                    <a:pt x="19315" y="8584"/>
                  </a:cubicBezTo>
                  <a:cubicBezTo>
                    <a:pt x="20769" y="9390"/>
                    <a:pt x="21600" y="10519"/>
                    <a:pt x="20562" y="11244"/>
                  </a:cubicBezTo>
                  <a:cubicBezTo>
                    <a:pt x="19523" y="11970"/>
                    <a:pt x="16615" y="12292"/>
                    <a:pt x="14746" y="11808"/>
                  </a:cubicBezTo>
                  <a:cubicBezTo>
                    <a:pt x="12877" y="11325"/>
                    <a:pt x="12046" y="10035"/>
                    <a:pt x="11215" y="874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" name="Line"/>
            <p:cNvSpPr/>
            <p:nvPr/>
          </p:nvSpPr>
          <p:spPr>
            <a:xfrm>
              <a:off x="9360073" y="3169338"/>
              <a:ext cx="117106" cy="267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508" fill="norm" stroke="1" extrusionOk="0">
                  <a:moveTo>
                    <a:pt x="0" y="0"/>
                  </a:moveTo>
                  <a:cubicBezTo>
                    <a:pt x="4596" y="411"/>
                    <a:pt x="9191" y="823"/>
                    <a:pt x="13098" y="3291"/>
                  </a:cubicBezTo>
                  <a:cubicBezTo>
                    <a:pt x="17004" y="5760"/>
                    <a:pt x="20221" y="10286"/>
                    <a:pt x="20911" y="13474"/>
                  </a:cubicBezTo>
                  <a:cubicBezTo>
                    <a:pt x="21600" y="16663"/>
                    <a:pt x="19762" y="18514"/>
                    <a:pt x="17923" y="19749"/>
                  </a:cubicBezTo>
                  <a:cubicBezTo>
                    <a:pt x="16085" y="20983"/>
                    <a:pt x="14247" y="21600"/>
                    <a:pt x="12638" y="21497"/>
                  </a:cubicBezTo>
                  <a:cubicBezTo>
                    <a:pt x="11030" y="21394"/>
                    <a:pt x="9651" y="20571"/>
                    <a:pt x="8272" y="197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" name="Line"/>
            <p:cNvSpPr/>
            <p:nvPr/>
          </p:nvSpPr>
          <p:spPr>
            <a:xfrm>
              <a:off x="9601230" y="2970000"/>
              <a:ext cx="34851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600" fill="norm" stroke="1" extrusionOk="0">
                  <a:moveTo>
                    <a:pt x="21039" y="0"/>
                  </a:moveTo>
                  <a:cubicBezTo>
                    <a:pt x="19496" y="3235"/>
                    <a:pt x="17953" y="6470"/>
                    <a:pt x="14867" y="9548"/>
                  </a:cubicBezTo>
                  <a:cubicBezTo>
                    <a:pt x="11782" y="12626"/>
                    <a:pt x="7153" y="15548"/>
                    <a:pt x="4839" y="17270"/>
                  </a:cubicBezTo>
                  <a:cubicBezTo>
                    <a:pt x="2524" y="18991"/>
                    <a:pt x="2524" y="19513"/>
                    <a:pt x="1753" y="20035"/>
                  </a:cubicBezTo>
                  <a:cubicBezTo>
                    <a:pt x="982" y="20557"/>
                    <a:pt x="-561" y="21078"/>
                    <a:pt x="210" y="21339"/>
                  </a:cubicBezTo>
                  <a:cubicBezTo>
                    <a:pt x="982" y="21600"/>
                    <a:pt x="4067" y="21600"/>
                    <a:pt x="715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" name="Line"/>
            <p:cNvSpPr/>
            <p:nvPr/>
          </p:nvSpPr>
          <p:spPr>
            <a:xfrm>
              <a:off x="9864143" y="3154005"/>
              <a:ext cx="178280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600" fill="norm" stroke="1" extrusionOk="0">
                  <a:moveTo>
                    <a:pt x="21223" y="0"/>
                  </a:moveTo>
                  <a:cubicBezTo>
                    <a:pt x="17876" y="900"/>
                    <a:pt x="14530" y="1800"/>
                    <a:pt x="11031" y="3450"/>
                  </a:cubicBezTo>
                  <a:cubicBezTo>
                    <a:pt x="7533" y="5100"/>
                    <a:pt x="3882" y="7500"/>
                    <a:pt x="1905" y="9600"/>
                  </a:cubicBezTo>
                  <a:cubicBezTo>
                    <a:pt x="-73" y="11700"/>
                    <a:pt x="-377" y="13500"/>
                    <a:pt x="384" y="14550"/>
                  </a:cubicBezTo>
                  <a:cubicBezTo>
                    <a:pt x="1144" y="15600"/>
                    <a:pt x="2969" y="15900"/>
                    <a:pt x="5555" y="16050"/>
                  </a:cubicBezTo>
                  <a:cubicBezTo>
                    <a:pt x="8141" y="16200"/>
                    <a:pt x="11488" y="16200"/>
                    <a:pt x="14074" y="16350"/>
                  </a:cubicBezTo>
                  <a:cubicBezTo>
                    <a:pt x="16660" y="16500"/>
                    <a:pt x="18485" y="16800"/>
                    <a:pt x="19398" y="17700"/>
                  </a:cubicBezTo>
                  <a:cubicBezTo>
                    <a:pt x="20310" y="18600"/>
                    <a:pt x="20310" y="20100"/>
                    <a:pt x="2031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" name="Line"/>
            <p:cNvSpPr/>
            <p:nvPr/>
          </p:nvSpPr>
          <p:spPr>
            <a:xfrm>
              <a:off x="9843084" y="3414677"/>
              <a:ext cx="176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" name="Line"/>
            <p:cNvSpPr/>
            <p:nvPr/>
          </p:nvSpPr>
          <p:spPr>
            <a:xfrm>
              <a:off x="10204850" y="3160198"/>
              <a:ext cx="220915" cy="264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290" fill="norm" stroke="1" extrusionOk="0">
                  <a:moveTo>
                    <a:pt x="17738" y="3204"/>
                  </a:moveTo>
                  <a:cubicBezTo>
                    <a:pt x="18483" y="2382"/>
                    <a:pt x="19228" y="1559"/>
                    <a:pt x="18979" y="942"/>
                  </a:cubicBezTo>
                  <a:cubicBezTo>
                    <a:pt x="18731" y="324"/>
                    <a:pt x="17490" y="-87"/>
                    <a:pt x="15628" y="16"/>
                  </a:cubicBezTo>
                  <a:cubicBezTo>
                    <a:pt x="13765" y="119"/>
                    <a:pt x="11283" y="736"/>
                    <a:pt x="9172" y="1456"/>
                  </a:cubicBezTo>
                  <a:cubicBezTo>
                    <a:pt x="7062" y="2176"/>
                    <a:pt x="5324" y="2999"/>
                    <a:pt x="4207" y="3924"/>
                  </a:cubicBezTo>
                  <a:cubicBezTo>
                    <a:pt x="3090" y="4850"/>
                    <a:pt x="2593" y="5879"/>
                    <a:pt x="2965" y="6599"/>
                  </a:cubicBezTo>
                  <a:cubicBezTo>
                    <a:pt x="3338" y="7319"/>
                    <a:pt x="4579" y="7730"/>
                    <a:pt x="5821" y="8039"/>
                  </a:cubicBezTo>
                  <a:cubicBezTo>
                    <a:pt x="7062" y="8347"/>
                    <a:pt x="8303" y="8553"/>
                    <a:pt x="8800" y="9170"/>
                  </a:cubicBezTo>
                  <a:cubicBezTo>
                    <a:pt x="9296" y="9787"/>
                    <a:pt x="9048" y="10816"/>
                    <a:pt x="7931" y="11947"/>
                  </a:cubicBezTo>
                  <a:cubicBezTo>
                    <a:pt x="6814" y="13079"/>
                    <a:pt x="4828" y="14313"/>
                    <a:pt x="3338" y="15342"/>
                  </a:cubicBezTo>
                  <a:cubicBezTo>
                    <a:pt x="1848" y="16370"/>
                    <a:pt x="855" y="17193"/>
                    <a:pt x="359" y="18119"/>
                  </a:cubicBezTo>
                  <a:cubicBezTo>
                    <a:pt x="-138" y="19044"/>
                    <a:pt x="-138" y="20073"/>
                    <a:pt x="483" y="20690"/>
                  </a:cubicBezTo>
                  <a:cubicBezTo>
                    <a:pt x="1103" y="21307"/>
                    <a:pt x="2345" y="21513"/>
                    <a:pt x="5945" y="20999"/>
                  </a:cubicBezTo>
                  <a:cubicBezTo>
                    <a:pt x="9545" y="20484"/>
                    <a:pt x="15503" y="19250"/>
                    <a:pt x="21462" y="1801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" name="Line"/>
            <p:cNvSpPr/>
            <p:nvPr/>
          </p:nvSpPr>
          <p:spPr>
            <a:xfrm>
              <a:off x="10464098" y="3078480"/>
              <a:ext cx="102014" cy="427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9" h="21485" fill="norm" stroke="1" extrusionOk="0">
                  <a:moveTo>
                    <a:pt x="0" y="1099"/>
                  </a:moveTo>
                  <a:cubicBezTo>
                    <a:pt x="1581" y="585"/>
                    <a:pt x="3161" y="71"/>
                    <a:pt x="5268" y="6"/>
                  </a:cubicBezTo>
                  <a:cubicBezTo>
                    <a:pt x="7376" y="-58"/>
                    <a:pt x="10010" y="328"/>
                    <a:pt x="12907" y="1613"/>
                  </a:cubicBezTo>
                  <a:cubicBezTo>
                    <a:pt x="15805" y="2899"/>
                    <a:pt x="18966" y="5085"/>
                    <a:pt x="20283" y="7656"/>
                  </a:cubicBezTo>
                  <a:cubicBezTo>
                    <a:pt x="21600" y="10228"/>
                    <a:pt x="21073" y="13185"/>
                    <a:pt x="19493" y="15371"/>
                  </a:cubicBezTo>
                  <a:cubicBezTo>
                    <a:pt x="17912" y="17556"/>
                    <a:pt x="15278" y="18971"/>
                    <a:pt x="12907" y="19935"/>
                  </a:cubicBezTo>
                  <a:cubicBezTo>
                    <a:pt x="10537" y="20899"/>
                    <a:pt x="8429" y="21413"/>
                    <a:pt x="6322" y="21478"/>
                  </a:cubicBezTo>
                  <a:cubicBezTo>
                    <a:pt x="4215" y="21542"/>
                    <a:pt x="2107" y="21156"/>
                    <a:pt x="0" y="2077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" name="Line"/>
            <p:cNvSpPr/>
            <p:nvPr/>
          </p:nvSpPr>
          <p:spPr>
            <a:xfrm>
              <a:off x="10793773" y="3115670"/>
              <a:ext cx="265784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54" y="1200"/>
                    <a:pt x="8308" y="2400"/>
                    <a:pt x="11631" y="3360"/>
                  </a:cubicBezTo>
                  <a:cubicBezTo>
                    <a:pt x="14954" y="4320"/>
                    <a:pt x="17446" y="5040"/>
                    <a:pt x="19108" y="5760"/>
                  </a:cubicBezTo>
                  <a:cubicBezTo>
                    <a:pt x="20769" y="6480"/>
                    <a:pt x="21600" y="7200"/>
                    <a:pt x="21600" y="7920"/>
                  </a:cubicBezTo>
                  <a:cubicBezTo>
                    <a:pt x="21600" y="8640"/>
                    <a:pt x="20769" y="9360"/>
                    <a:pt x="18796" y="10560"/>
                  </a:cubicBezTo>
                  <a:cubicBezTo>
                    <a:pt x="16823" y="11760"/>
                    <a:pt x="13708" y="13440"/>
                    <a:pt x="11319" y="14760"/>
                  </a:cubicBezTo>
                  <a:cubicBezTo>
                    <a:pt x="8931" y="16080"/>
                    <a:pt x="7269" y="17040"/>
                    <a:pt x="6023" y="18000"/>
                  </a:cubicBezTo>
                  <a:cubicBezTo>
                    <a:pt x="4777" y="18960"/>
                    <a:pt x="3946" y="19920"/>
                    <a:pt x="3842" y="20520"/>
                  </a:cubicBezTo>
                  <a:cubicBezTo>
                    <a:pt x="3738" y="21120"/>
                    <a:pt x="4362" y="21360"/>
                    <a:pt x="498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" name="Line"/>
            <p:cNvSpPr/>
            <p:nvPr/>
          </p:nvSpPr>
          <p:spPr>
            <a:xfrm>
              <a:off x="10908446" y="3320588"/>
              <a:ext cx="222668" cy="124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089" fill="norm" stroke="1" extrusionOk="0">
                  <a:moveTo>
                    <a:pt x="21386" y="353"/>
                  </a:moveTo>
                  <a:cubicBezTo>
                    <a:pt x="20159" y="-79"/>
                    <a:pt x="18931" y="-511"/>
                    <a:pt x="15986" y="1649"/>
                  </a:cubicBezTo>
                  <a:cubicBezTo>
                    <a:pt x="13041" y="3809"/>
                    <a:pt x="8377" y="8561"/>
                    <a:pt x="5186" y="12017"/>
                  </a:cubicBezTo>
                  <a:cubicBezTo>
                    <a:pt x="1995" y="15473"/>
                    <a:pt x="277" y="17633"/>
                    <a:pt x="31" y="18929"/>
                  </a:cubicBezTo>
                  <a:cubicBezTo>
                    <a:pt x="-214" y="20225"/>
                    <a:pt x="1013" y="20657"/>
                    <a:pt x="2241" y="210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" name="Line"/>
            <p:cNvSpPr/>
            <p:nvPr/>
          </p:nvSpPr>
          <p:spPr>
            <a:xfrm>
              <a:off x="11300921" y="3154005"/>
              <a:ext cx="21864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6171"/>
                    <a:pt x="1332" y="12343"/>
                    <a:pt x="132" y="15943"/>
                  </a:cubicBezTo>
                  <a:cubicBezTo>
                    <a:pt x="-1068" y="19543"/>
                    <a:pt x="6132" y="20571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" name="Line"/>
            <p:cNvSpPr/>
            <p:nvPr/>
          </p:nvSpPr>
          <p:spPr>
            <a:xfrm>
              <a:off x="11399453" y="3238340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" name="Line"/>
            <p:cNvSpPr/>
            <p:nvPr/>
          </p:nvSpPr>
          <p:spPr>
            <a:xfrm>
              <a:off x="11652458" y="3085003"/>
              <a:ext cx="130337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0" y="4114"/>
                    <a:pt x="0" y="2829"/>
                    <a:pt x="847" y="1800"/>
                  </a:cubicBezTo>
                  <a:cubicBezTo>
                    <a:pt x="1694" y="771"/>
                    <a:pt x="3388" y="0"/>
                    <a:pt x="6141" y="0"/>
                  </a:cubicBezTo>
                  <a:cubicBezTo>
                    <a:pt x="8894" y="0"/>
                    <a:pt x="12706" y="771"/>
                    <a:pt x="14612" y="2700"/>
                  </a:cubicBezTo>
                  <a:cubicBezTo>
                    <a:pt x="16518" y="4629"/>
                    <a:pt x="16518" y="7714"/>
                    <a:pt x="15035" y="10286"/>
                  </a:cubicBezTo>
                  <a:cubicBezTo>
                    <a:pt x="13553" y="12857"/>
                    <a:pt x="10588" y="14914"/>
                    <a:pt x="7835" y="16714"/>
                  </a:cubicBezTo>
                  <a:cubicBezTo>
                    <a:pt x="5082" y="18514"/>
                    <a:pt x="2541" y="20057"/>
                    <a:pt x="3176" y="20829"/>
                  </a:cubicBezTo>
                  <a:cubicBezTo>
                    <a:pt x="3812" y="21600"/>
                    <a:pt x="7624" y="21600"/>
                    <a:pt x="11224" y="21600"/>
                  </a:cubicBezTo>
                  <a:cubicBezTo>
                    <a:pt x="14824" y="21600"/>
                    <a:pt x="18212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" name="Line"/>
            <p:cNvSpPr/>
            <p:nvPr/>
          </p:nvSpPr>
          <p:spPr>
            <a:xfrm>
              <a:off x="11812161" y="3194332"/>
              <a:ext cx="177640" cy="143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0936" fill="norm" stroke="1" extrusionOk="0">
                  <a:moveTo>
                    <a:pt x="4718" y="6413"/>
                  </a:moveTo>
                  <a:cubicBezTo>
                    <a:pt x="6239" y="6041"/>
                    <a:pt x="7760" y="5669"/>
                    <a:pt x="9585" y="4551"/>
                  </a:cubicBezTo>
                  <a:cubicBezTo>
                    <a:pt x="11411" y="3434"/>
                    <a:pt x="13540" y="1572"/>
                    <a:pt x="13845" y="641"/>
                  </a:cubicBezTo>
                  <a:cubicBezTo>
                    <a:pt x="14149" y="-290"/>
                    <a:pt x="12628" y="-290"/>
                    <a:pt x="10498" y="1200"/>
                  </a:cubicBezTo>
                  <a:cubicBezTo>
                    <a:pt x="8368" y="2689"/>
                    <a:pt x="5630" y="5669"/>
                    <a:pt x="3805" y="7903"/>
                  </a:cubicBezTo>
                  <a:cubicBezTo>
                    <a:pt x="1980" y="10138"/>
                    <a:pt x="1067" y="11627"/>
                    <a:pt x="459" y="13489"/>
                  </a:cubicBezTo>
                  <a:cubicBezTo>
                    <a:pt x="-150" y="15351"/>
                    <a:pt x="-454" y="17586"/>
                    <a:pt x="1523" y="19076"/>
                  </a:cubicBezTo>
                  <a:cubicBezTo>
                    <a:pt x="3501" y="20565"/>
                    <a:pt x="7760" y="21310"/>
                    <a:pt x="11411" y="20751"/>
                  </a:cubicBezTo>
                  <a:cubicBezTo>
                    <a:pt x="15061" y="20193"/>
                    <a:pt x="18104" y="18331"/>
                    <a:pt x="21146" y="1646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" name="Line"/>
            <p:cNvSpPr/>
            <p:nvPr/>
          </p:nvSpPr>
          <p:spPr>
            <a:xfrm>
              <a:off x="11828795" y="2954667"/>
              <a:ext cx="92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" name="Line"/>
            <p:cNvSpPr/>
            <p:nvPr/>
          </p:nvSpPr>
          <p:spPr>
            <a:xfrm>
              <a:off x="11897797" y="2787421"/>
              <a:ext cx="76670" cy="12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4846"/>
                  </a:moveTo>
                  <a:cubicBezTo>
                    <a:pt x="2160" y="3152"/>
                    <a:pt x="4320" y="1458"/>
                    <a:pt x="7200" y="611"/>
                  </a:cubicBezTo>
                  <a:cubicBezTo>
                    <a:pt x="10080" y="-236"/>
                    <a:pt x="13680" y="-236"/>
                    <a:pt x="16200" y="823"/>
                  </a:cubicBezTo>
                  <a:cubicBezTo>
                    <a:pt x="18720" y="1882"/>
                    <a:pt x="20160" y="3999"/>
                    <a:pt x="20160" y="6117"/>
                  </a:cubicBezTo>
                  <a:cubicBezTo>
                    <a:pt x="20160" y="8235"/>
                    <a:pt x="18720" y="10352"/>
                    <a:pt x="16560" y="12046"/>
                  </a:cubicBezTo>
                  <a:cubicBezTo>
                    <a:pt x="14400" y="13740"/>
                    <a:pt x="11520" y="15011"/>
                    <a:pt x="9000" y="16493"/>
                  </a:cubicBezTo>
                  <a:cubicBezTo>
                    <a:pt x="6480" y="17976"/>
                    <a:pt x="4320" y="19670"/>
                    <a:pt x="6480" y="20517"/>
                  </a:cubicBezTo>
                  <a:cubicBezTo>
                    <a:pt x="8640" y="21364"/>
                    <a:pt x="15120" y="21364"/>
                    <a:pt x="21600" y="2136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" name="Line"/>
            <p:cNvSpPr/>
            <p:nvPr/>
          </p:nvSpPr>
          <p:spPr>
            <a:xfrm>
              <a:off x="11979257" y="2893332"/>
              <a:ext cx="56545" cy="6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8" h="21600" fill="norm" stroke="1" extrusionOk="0">
                  <a:moveTo>
                    <a:pt x="6691" y="0"/>
                  </a:moveTo>
                  <a:cubicBezTo>
                    <a:pt x="4813" y="4320"/>
                    <a:pt x="2934" y="8640"/>
                    <a:pt x="1995" y="12960"/>
                  </a:cubicBezTo>
                  <a:cubicBezTo>
                    <a:pt x="1056" y="17280"/>
                    <a:pt x="1056" y="21600"/>
                    <a:pt x="587" y="21600"/>
                  </a:cubicBezTo>
                  <a:cubicBezTo>
                    <a:pt x="117" y="21600"/>
                    <a:pt x="-822" y="17280"/>
                    <a:pt x="1526" y="12528"/>
                  </a:cubicBezTo>
                  <a:cubicBezTo>
                    <a:pt x="3874" y="7776"/>
                    <a:pt x="9508" y="2592"/>
                    <a:pt x="13265" y="2592"/>
                  </a:cubicBezTo>
                  <a:cubicBezTo>
                    <a:pt x="17021" y="2592"/>
                    <a:pt x="18900" y="7776"/>
                    <a:pt x="20778" y="1296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" name="Line"/>
            <p:cNvSpPr/>
            <p:nvPr/>
          </p:nvSpPr>
          <p:spPr>
            <a:xfrm>
              <a:off x="12047599" y="2833135"/>
              <a:ext cx="103205" cy="120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245" fill="norm" stroke="1" extrusionOk="0">
                  <a:moveTo>
                    <a:pt x="13373" y="2500"/>
                  </a:moveTo>
                  <a:cubicBezTo>
                    <a:pt x="11265" y="1150"/>
                    <a:pt x="9158" y="-200"/>
                    <a:pt x="7051" y="25"/>
                  </a:cubicBezTo>
                  <a:cubicBezTo>
                    <a:pt x="4943" y="250"/>
                    <a:pt x="2836" y="2050"/>
                    <a:pt x="1519" y="4075"/>
                  </a:cubicBezTo>
                  <a:cubicBezTo>
                    <a:pt x="202" y="6100"/>
                    <a:pt x="-325" y="8350"/>
                    <a:pt x="202" y="10375"/>
                  </a:cubicBezTo>
                  <a:cubicBezTo>
                    <a:pt x="729" y="12400"/>
                    <a:pt x="2309" y="14200"/>
                    <a:pt x="2309" y="16000"/>
                  </a:cubicBezTo>
                  <a:cubicBezTo>
                    <a:pt x="2309" y="17800"/>
                    <a:pt x="729" y="19600"/>
                    <a:pt x="1255" y="20500"/>
                  </a:cubicBezTo>
                  <a:cubicBezTo>
                    <a:pt x="1782" y="21400"/>
                    <a:pt x="4416" y="21400"/>
                    <a:pt x="8104" y="20950"/>
                  </a:cubicBezTo>
                  <a:cubicBezTo>
                    <a:pt x="11792" y="20500"/>
                    <a:pt x="16534" y="19600"/>
                    <a:pt x="21275" y="187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" name="Line"/>
            <p:cNvSpPr/>
            <p:nvPr/>
          </p:nvSpPr>
          <p:spPr>
            <a:xfrm>
              <a:off x="12081801" y="2670994"/>
              <a:ext cx="12267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745"/>
                  </a:moveTo>
                  <a:cubicBezTo>
                    <a:pt x="0" y="10473"/>
                    <a:pt x="0" y="7200"/>
                    <a:pt x="900" y="4582"/>
                  </a:cubicBezTo>
                  <a:cubicBezTo>
                    <a:pt x="1800" y="1964"/>
                    <a:pt x="3600" y="0"/>
                    <a:pt x="5400" y="0"/>
                  </a:cubicBezTo>
                  <a:cubicBezTo>
                    <a:pt x="7200" y="0"/>
                    <a:pt x="9000" y="1964"/>
                    <a:pt x="9450" y="4582"/>
                  </a:cubicBezTo>
                  <a:cubicBezTo>
                    <a:pt x="9900" y="7200"/>
                    <a:pt x="9000" y="10473"/>
                    <a:pt x="7650" y="13418"/>
                  </a:cubicBezTo>
                  <a:cubicBezTo>
                    <a:pt x="6300" y="16364"/>
                    <a:pt x="4500" y="18982"/>
                    <a:pt x="4725" y="20291"/>
                  </a:cubicBezTo>
                  <a:cubicBezTo>
                    <a:pt x="4950" y="21600"/>
                    <a:pt x="7200" y="21600"/>
                    <a:pt x="10350" y="21600"/>
                  </a:cubicBezTo>
                  <a:cubicBezTo>
                    <a:pt x="13500" y="21600"/>
                    <a:pt x="1755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383" name="Line Shape" descr="Line Shape"/>
            <p:cNvPicPr>
              <a:picLocks noChangeAspect="0"/>
            </p:cNvPicPr>
            <p:nvPr/>
          </p:nvPicPr>
          <p:blipFill>
            <a:blip r:embed="rId19">
              <a:extLst/>
            </a:blip>
            <a:stretch>
              <a:fillRect/>
            </a:stretch>
          </p:blipFill>
          <p:spPr>
            <a:xfrm>
              <a:off x="-31750" y="5882317"/>
              <a:ext cx="8073566" cy="1566201"/>
            </a:xfrm>
            <a:prstGeom prst="rect">
              <a:avLst/>
            </a:prstGeom>
            <a:effectLst/>
          </p:spPr>
        </p:pic>
        <p:pic>
          <p:nvPicPr>
            <p:cNvPr id="385" name="Line Shape" descr="Line Shape"/>
            <p:cNvPicPr>
              <a:picLocks noChangeAspect="0"/>
            </p:cNvPicPr>
            <p:nvPr/>
          </p:nvPicPr>
          <p:blipFill>
            <a:blip r:embed="rId20">
              <a:extLst/>
            </a:blip>
            <a:stretch>
              <a:fillRect/>
            </a:stretch>
          </p:blipFill>
          <p:spPr>
            <a:xfrm>
              <a:off x="6405788" y="2444059"/>
              <a:ext cx="5923906" cy="1461941"/>
            </a:xfrm>
            <a:prstGeom prst="rect">
              <a:avLst/>
            </a:prstGeom>
            <a:effectLst/>
          </p:spPr>
        </p:pic>
        <p:sp>
          <p:nvSpPr>
            <p:cNvPr id="387" name="Line"/>
            <p:cNvSpPr/>
            <p:nvPr/>
          </p:nvSpPr>
          <p:spPr>
            <a:xfrm>
              <a:off x="9120932" y="4135360"/>
              <a:ext cx="216141" cy="4119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91" fill="norm" stroke="1" extrusionOk="0">
                  <a:moveTo>
                    <a:pt x="15393" y="12800"/>
                  </a:moveTo>
                  <a:cubicBezTo>
                    <a:pt x="14377" y="12400"/>
                    <a:pt x="13360" y="12000"/>
                    <a:pt x="12217" y="12067"/>
                  </a:cubicBezTo>
                  <a:cubicBezTo>
                    <a:pt x="11073" y="12133"/>
                    <a:pt x="9803" y="12667"/>
                    <a:pt x="8024" y="13600"/>
                  </a:cubicBezTo>
                  <a:cubicBezTo>
                    <a:pt x="6245" y="14533"/>
                    <a:pt x="3958" y="15867"/>
                    <a:pt x="2433" y="17000"/>
                  </a:cubicBezTo>
                  <a:cubicBezTo>
                    <a:pt x="908" y="18133"/>
                    <a:pt x="146" y="19067"/>
                    <a:pt x="19" y="19867"/>
                  </a:cubicBezTo>
                  <a:cubicBezTo>
                    <a:pt x="-108" y="20667"/>
                    <a:pt x="400" y="21333"/>
                    <a:pt x="1544" y="21467"/>
                  </a:cubicBezTo>
                  <a:cubicBezTo>
                    <a:pt x="2687" y="21600"/>
                    <a:pt x="4466" y="21200"/>
                    <a:pt x="6118" y="19867"/>
                  </a:cubicBezTo>
                  <a:cubicBezTo>
                    <a:pt x="7770" y="18533"/>
                    <a:pt x="9294" y="16267"/>
                    <a:pt x="9167" y="13667"/>
                  </a:cubicBezTo>
                  <a:cubicBezTo>
                    <a:pt x="9040" y="11067"/>
                    <a:pt x="7261" y="8133"/>
                    <a:pt x="5991" y="6333"/>
                  </a:cubicBezTo>
                  <a:cubicBezTo>
                    <a:pt x="4720" y="4533"/>
                    <a:pt x="3958" y="3867"/>
                    <a:pt x="3196" y="3267"/>
                  </a:cubicBezTo>
                  <a:cubicBezTo>
                    <a:pt x="2433" y="2667"/>
                    <a:pt x="1671" y="2133"/>
                    <a:pt x="2306" y="1733"/>
                  </a:cubicBezTo>
                  <a:cubicBezTo>
                    <a:pt x="2941" y="1333"/>
                    <a:pt x="4974" y="1067"/>
                    <a:pt x="7516" y="733"/>
                  </a:cubicBezTo>
                  <a:cubicBezTo>
                    <a:pt x="10057" y="400"/>
                    <a:pt x="13106" y="0"/>
                    <a:pt x="15520" y="0"/>
                  </a:cubicBezTo>
                  <a:cubicBezTo>
                    <a:pt x="17934" y="0"/>
                    <a:pt x="19713" y="400"/>
                    <a:pt x="21492" y="8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" name="Line"/>
            <p:cNvSpPr/>
            <p:nvPr/>
          </p:nvSpPr>
          <p:spPr>
            <a:xfrm>
              <a:off x="9452075" y="4319364"/>
              <a:ext cx="138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" name="Line"/>
            <p:cNvSpPr/>
            <p:nvPr/>
          </p:nvSpPr>
          <p:spPr>
            <a:xfrm>
              <a:off x="9490409" y="4411366"/>
              <a:ext cx="107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" name="Line"/>
            <p:cNvSpPr/>
            <p:nvPr/>
          </p:nvSpPr>
          <p:spPr>
            <a:xfrm>
              <a:off x="9744033" y="4152791"/>
              <a:ext cx="237055" cy="275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353" fill="norm" stroke="1" extrusionOk="0">
                  <a:moveTo>
                    <a:pt x="21315" y="2809"/>
                  </a:moveTo>
                  <a:cubicBezTo>
                    <a:pt x="20855" y="1819"/>
                    <a:pt x="20396" y="828"/>
                    <a:pt x="19362" y="332"/>
                  </a:cubicBezTo>
                  <a:cubicBezTo>
                    <a:pt x="18328" y="-163"/>
                    <a:pt x="16719" y="-163"/>
                    <a:pt x="14421" y="729"/>
                  </a:cubicBezTo>
                  <a:cubicBezTo>
                    <a:pt x="12124" y="1620"/>
                    <a:pt x="9136" y="3404"/>
                    <a:pt x="7183" y="4791"/>
                  </a:cubicBezTo>
                  <a:cubicBezTo>
                    <a:pt x="5230" y="6178"/>
                    <a:pt x="4311" y="7169"/>
                    <a:pt x="4311" y="7962"/>
                  </a:cubicBezTo>
                  <a:cubicBezTo>
                    <a:pt x="4311" y="8754"/>
                    <a:pt x="5230" y="9349"/>
                    <a:pt x="6264" y="9646"/>
                  </a:cubicBezTo>
                  <a:cubicBezTo>
                    <a:pt x="7298" y="9943"/>
                    <a:pt x="8447" y="9943"/>
                    <a:pt x="8562" y="10538"/>
                  </a:cubicBezTo>
                  <a:cubicBezTo>
                    <a:pt x="8677" y="11132"/>
                    <a:pt x="7758" y="12321"/>
                    <a:pt x="6264" y="13609"/>
                  </a:cubicBezTo>
                  <a:cubicBezTo>
                    <a:pt x="4770" y="14898"/>
                    <a:pt x="2702" y="16285"/>
                    <a:pt x="1438" y="17474"/>
                  </a:cubicBezTo>
                  <a:cubicBezTo>
                    <a:pt x="175" y="18663"/>
                    <a:pt x="-285" y="19654"/>
                    <a:pt x="175" y="20347"/>
                  </a:cubicBezTo>
                  <a:cubicBezTo>
                    <a:pt x="634" y="21041"/>
                    <a:pt x="2013" y="21437"/>
                    <a:pt x="5230" y="21338"/>
                  </a:cubicBezTo>
                  <a:cubicBezTo>
                    <a:pt x="8447" y="21239"/>
                    <a:pt x="13502" y="20644"/>
                    <a:pt x="18558" y="200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" name="Line"/>
            <p:cNvSpPr/>
            <p:nvPr/>
          </p:nvSpPr>
          <p:spPr>
            <a:xfrm>
              <a:off x="9108046" y="4894377"/>
              <a:ext cx="236694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600" fill="norm" stroke="1" extrusionOk="0">
                  <a:moveTo>
                    <a:pt x="20593" y="0"/>
                  </a:moveTo>
                  <a:cubicBezTo>
                    <a:pt x="18065" y="4320"/>
                    <a:pt x="15537" y="8640"/>
                    <a:pt x="12780" y="11640"/>
                  </a:cubicBezTo>
                  <a:cubicBezTo>
                    <a:pt x="10022" y="14640"/>
                    <a:pt x="7035" y="16320"/>
                    <a:pt x="4967" y="17160"/>
                  </a:cubicBezTo>
                  <a:cubicBezTo>
                    <a:pt x="2899" y="18000"/>
                    <a:pt x="1750" y="18000"/>
                    <a:pt x="946" y="17400"/>
                  </a:cubicBezTo>
                  <a:cubicBezTo>
                    <a:pt x="142" y="16800"/>
                    <a:pt x="-318" y="15600"/>
                    <a:pt x="256" y="14040"/>
                  </a:cubicBezTo>
                  <a:cubicBezTo>
                    <a:pt x="831" y="12480"/>
                    <a:pt x="2439" y="10560"/>
                    <a:pt x="4622" y="10080"/>
                  </a:cubicBezTo>
                  <a:cubicBezTo>
                    <a:pt x="6805" y="9600"/>
                    <a:pt x="9563" y="10560"/>
                    <a:pt x="12435" y="12720"/>
                  </a:cubicBezTo>
                  <a:cubicBezTo>
                    <a:pt x="15308" y="14880"/>
                    <a:pt x="18295" y="18240"/>
                    <a:pt x="2128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" name="Line"/>
            <p:cNvSpPr/>
            <p:nvPr/>
          </p:nvSpPr>
          <p:spPr>
            <a:xfrm>
              <a:off x="9498076" y="4998099"/>
              <a:ext cx="122671" cy="18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800" y="11918"/>
                    <a:pt x="3600" y="3818"/>
                    <a:pt x="7200" y="1118"/>
                  </a:cubicBezTo>
                  <a:cubicBezTo>
                    <a:pt x="10800" y="-1582"/>
                    <a:pt x="162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3" name="Line"/>
            <p:cNvSpPr/>
            <p:nvPr/>
          </p:nvSpPr>
          <p:spPr>
            <a:xfrm>
              <a:off x="9536411" y="5101382"/>
              <a:ext cx="138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4" name="Line"/>
            <p:cNvSpPr/>
            <p:nvPr/>
          </p:nvSpPr>
          <p:spPr>
            <a:xfrm>
              <a:off x="9947688" y="4853183"/>
              <a:ext cx="209738" cy="292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320" fill="norm" stroke="1" extrusionOk="0">
                  <a:moveTo>
                    <a:pt x="278" y="4677"/>
                  </a:moveTo>
                  <a:cubicBezTo>
                    <a:pt x="18" y="3746"/>
                    <a:pt x="-242" y="2815"/>
                    <a:pt x="409" y="1977"/>
                  </a:cubicBezTo>
                  <a:cubicBezTo>
                    <a:pt x="1059" y="1139"/>
                    <a:pt x="2621" y="395"/>
                    <a:pt x="4963" y="115"/>
                  </a:cubicBezTo>
                  <a:cubicBezTo>
                    <a:pt x="7305" y="-164"/>
                    <a:pt x="10428" y="22"/>
                    <a:pt x="12770" y="1139"/>
                  </a:cubicBezTo>
                  <a:cubicBezTo>
                    <a:pt x="15112" y="2257"/>
                    <a:pt x="16674" y="4305"/>
                    <a:pt x="15893" y="6819"/>
                  </a:cubicBezTo>
                  <a:cubicBezTo>
                    <a:pt x="15112" y="9333"/>
                    <a:pt x="11989" y="12312"/>
                    <a:pt x="9517" y="14360"/>
                  </a:cubicBezTo>
                  <a:cubicBezTo>
                    <a:pt x="7045" y="16408"/>
                    <a:pt x="5223" y="17526"/>
                    <a:pt x="4052" y="18550"/>
                  </a:cubicBezTo>
                  <a:cubicBezTo>
                    <a:pt x="2881" y="19574"/>
                    <a:pt x="2360" y="20505"/>
                    <a:pt x="2751" y="20970"/>
                  </a:cubicBezTo>
                  <a:cubicBezTo>
                    <a:pt x="3141" y="21436"/>
                    <a:pt x="4442" y="21436"/>
                    <a:pt x="7695" y="20970"/>
                  </a:cubicBezTo>
                  <a:cubicBezTo>
                    <a:pt x="10948" y="20505"/>
                    <a:pt x="16153" y="19574"/>
                    <a:pt x="21358" y="1864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5" name="Line"/>
            <p:cNvSpPr/>
            <p:nvPr/>
          </p:nvSpPr>
          <p:spPr>
            <a:xfrm>
              <a:off x="10241759" y="4965125"/>
              <a:ext cx="245341" cy="151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4" fill="norm" stroke="1" extrusionOk="0">
                  <a:moveTo>
                    <a:pt x="675" y="13794"/>
                  </a:moveTo>
                  <a:cubicBezTo>
                    <a:pt x="2925" y="11994"/>
                    <a:pt x="5175" y="10194"/>
                    <a:pt x="6862" y="8754"/>
                  </a:cubicBezTo>
                  <a:cubicBezTo>
                    <a:pt x="8550" y="7314"/>
                    <a:pt x="9675" y="6234"/>
                    <a:pt x="10575" y="4794"/>
                  </a:cubicBezTo>
                  <a:cubicBezTo>
                    <a:pt x="11475" y="3354"/>
                    <a:pt x="12150" y="1554"/>
                    <a:pt x="11700" y="654"/>
                  </a:cubicBezTo>
                  <a:cubicBezTo>
                    <a:pt x="11250" y="-246"/>
                    <a:pt x="9675" y="-246"/>
                    <a:pt x="7988" y="834"/>
                  </a:cubicBezTo>
                  <a:cubicBezTo>
                    <a:pt x="6300" y="1914"/>
                    <a:pt x="4500" y="4074"/>
                    <a:pt x="2925" y="7314"/>
                  </a:cubicBezTo>
                  <a:cubicBezTo>
                    <a:pt x="1350" y="10554"/>
                    <a:pt x="0" y="14874"/>
                    <a:pt x="0" y="17574"/>
                  </a:cubicBezTo>
                  <a:cubicBezTo>
                    <a:pt x="0" y="20274"/>
                    <a:pt x="1350" y="21354"/>
                    <a:pt x="4612" y="21354"/>
                  </a:cubicBezTo>
                  <a:cubicBezTo>
                    <a:pt x="7875" y="21354"/>
                    <a:pt x="13050" y="20274"/>
                    <a:pt x="16200" y="19014"/>
                  </a:cubicBezTo>
                  <a:cubicBezTo>
                    <a:pt x="19350" y="17754"/>
                    <a:pt x="20475" y="16314"/>
                    <a:pt x="21600" y="1487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6" name="Line"/>
            <p:cNvSpPr/>
            <p:nvPr/>
          </p:nvSpPr>
          <p:spPr>
            <a:xfrm>
              <a:off x="10395097" y="4771708"/>
              <a:ext cx="138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00" y="14400"/>
                    <a:pt x="3200" y="7200"/>
                    <a:pt x="6800" y="3600"/>
                  </a:cubicBezTo>
                  <a:cubicBezTo>
                    <a:pt x="10400" y="0"/>
                    <a:pt x="16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7" name="Line"/>
            <p:cNvSpPr/>
            <p:nvPr/>
          </p:nvSpPr>
          <p:spPr>
            <a:xfrm>
              <a:off x="10563767" y="4612693"/>
              <a:ext cx="168671" cy="1686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61" fill="norm" stroke="1" extrusionOk="0">
                  <a:moveTo>
                    <a:pt x="0" y="8329"/>
                  </a:moveTo>
                  <a:cubicBezTo>
                    <a:pt x="0" y="6741"/>
                    <a:pt x="0" y="5153"/>
                    <a:pt x="491" y="3724"/>
                  </a:cubicBezTo>
                  <a:cubicBezTo>
                    <a:pt x="982" y="2294"/>
                    <a:pt x="1964" y="1024"/>
                    <a:pt x="3600" y="388"/>
                  </a:cubicBezTo>
                  <a:cubicBezTo>
                    <a:pt x="5236" y="-247"/>
                    <a:pt x="7527" y="-247"/>
                    <a:pt x="8673" y="1500"/>
                  </a:cubicBezTo>
                  <a:cubicBezTo>
                    <a:pt x="9818" y="3247"/>
                    <a:pt x="9818" y="6741"/>
                    <a:pt x="9164" y="9124"/>
                  </a:cubicBezTo>
                  <a:cubicBezTo>
                    <a:pt x="8509" y="11506"/>
                    <a:pt x="7200" y="12777"/>
                    <a:pt x="5564" y="14682"/>
                  </a:cubicBezTo>
                  <a:cubicBezTo>
                    <a:pt x="3927" y="16588"/>
                    <a:pt x="1964" y="19129"/>
                    <a:pt x="1964" y="20241"/>
                  </a:cubicBezTo>
                  <a:cubicBezTo>
                    <a:pt x="1964" y="21353"/>
                    <a:pt x="3927" y="21035"/>
                    <a:pt x="7527" y="20241"/>
                  </a:cubicBezTo>
                  <a:cubicBezTo>
                    <a:pt x="11127" y="19447"/>
                    <a:pt x="16364" y="18177"/>
                    <a:pt x="21600" y="1690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8" name="Line"/>
            <p:cNvSpPr/>
            <p:nvPr/>
          </p:nvSpPr>
          <p:spPr>
            <a:xfrm>
              <a:off x="10740104" y="4656705"/>
              <a:ext cx="130338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12" y="12462"/>
                  </a:moveTo>
                  <a:cubicBezTo>
                    <a:pt x="2541" y="14123"/>
                    <a:pt x="1271" y="15785"/>
                    <a:pt x="635" y="17654"/>
                  </a:cubicBezTo>
                  <a:cubicBezTo>
                    <a:pt x="0" y="19523"/>
                    <a:pt x="0" y="21600"/>
                    <a:pt x="0" y="21600"/>
                  </a:cubicBezTo>
                  <a:cubicBezTo>
                    <a:pt x="0" y="21600"/>
                    <a:pt x="0" y="19523"/>
                    <a:pt x="1271" y="15992"/>
                  </a:cubicBezTo>
                  <a:cubicBezTo>
                    <a:pt x="2541" y="12462"/>
                    <a:pt x="5082" y="7477"/>
                    <a:pt x="7412" y="4362"/>
                  </a:cubicBezTo>
                  <a:cubicBezTo>
                    <a:pt x="9741" y="1246"/>
                    <a:pt x="11859" y="0"/>
                    <a:pt x="13765" y="0"/>
                  </a:cubicBezTo>
                  <a:cubicBezTo>
                    <a:pt x="15671" y="0"/>
                    <a:pt x="17365" y="1246"/>
                    <a:pt x="18635" y="4777"/>
                  </a:cubicBezTo>
                  <a:cubicBezTo>
                    <a:pt x="19906" y="8308"/>
                    <a:pt x="20753" y="14123"/>
                    <a:pt x="21600" y="199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9" name="Line"/>
            <p:cNvSpPr/>
            <p:nvPr/>
          </p:nvSpPr>
          <p:spPr>
            <a:xfrm>
              <a:off x="10967198" y="4581913"/>
              <a:ext cx="133249" cy="216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247" fill="norm" stroke="1" extrusionOk="0">
                  <a:moveTo>
                    <a:pt x="16358" y="3583"/>
                  </a:moveTo>
                  <a:cubicBezTo>
                    <a:pt x="17173" y="2328"/>
                    <a:pt x="17989" y="1072"/>
                    <a:pt x="17173" y="444"/>
                  </a:cubicBezTo>
                  <a:cubicBezTo>
                    <a:pt x="16358" y="-184"/>
                    <a:pt x="13913" y="-184"/>
                    <a:pt x="10857" y="695"/>
                  </a:cubicBezTo>
                  <a:cubicBezTo>
                    <a:pt x="7800" y="1574"/>
                    <a:pt x="4132" y="3332"/>
                    <a:pt x="2094" y="4839"/>
                  </a:cubicBezTo>
                  <a:cubicBezTo>
                    <a:pt x="57" y="6346"/>
                    <a:pt x="-351" y="7602"/>
                    <a:pt x="260" y="8607"/>
                  </a:cubicBezTo>
                  <a:cubicBezTo>
                    <a:pt x="872" y="9611"/>
                    <a:pt x="2502" y="10365"/>
                    <a:pt x="2298" y="12374"/>
                  </a:cubicBezTo>
                  <a:cubicBezTo>
                    <a:pt x="2094" y="14383"/>
                    <a:pt x="57" y="17649"/>
                    <a:pt x="57" y="19407"/>
                  </a:cubicBezTo>
                  <a:cubicBezTo>
                    <a:pt x="57" y="21165"/>
                    <a:pt x="2094" y="21416"/>
                    <a:pt x="5966" y="21165"/>
                  </a:cubicBezTo>
                  <a:cubicBezTo>
                    <a:pt x="9838" y="20914"/>
                    <a:pt x="15543" y="20160"/>
                    <a:pt x="21249" y="194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0" name="Line"/>
            <p:cNvSpPr/>
            <p:nvPr/>
          </p:nvSpPr>
          <p:spPr>
            <a:xfrm>
              <a:off x="11150500" y="4464389"/>
              <a:ext cx="202953" cy="129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058" fill="norm" stroke="1" extrusionOk="0">
                  <a:moveTo>
                    <a:pt x="382" y="10074"/>
                  </a:moveTo>
                  <a:cubicBezTo>
                    <a:pt x="112" y="7997"/>
                    <a:pt x="-158" y="5920"/>
                    <a:pt x="112" y="4051"/>
                  </a:cubicBezTo>
                  <a:cubicBezTo>
                    <a:pt x="382" y="2181"/>
                    <a:pt x="1192" y="520"/>
                    <a:pt x="2272" y="104"/>
                  </a:cubicBezTo>
                  <a:cubicBezTo>
                    <a:pt x="3352" y="-311"/>
                    <a:pt x="4702" y="520"/>
                    <a:pt x="5377" y="2389"/>
                  </a:cubicBezTo>
                  <a:cubicBezTo>
                    <a:pt x="6052" y="4258"/>
                    <a:pt x="6052" y="7166"/>
                    <a:pt x="5647" y="9451"/>
                  </a:cubicBezTo>
                  <a:cubicBezTo>
                    <a:pt x="5242" y="11735"/>
                    <a:pt x="4432" y="13397"/>
                    <a:pt x="3757" y="15266"/>
                  </a:cubicBezTo>
                  <a:cubicBezTo>
                    <a:pt x="3082" y="17135"/>
                    <a:pt x="2542" y="19212"/>
                    <a:pt x="3217" y="20251"/>
                  </a:cubicBezTo>
                  <a:cubicBezTo>
                    <a:pt x="3892" y="21289"/>
                    <a:pt x="5782" y="21289"/>
                    <a:pt x="9022" y="20458"/>
                  </a:cubicBezTo>
                  <a:cubicBezTo>
                    <a:pt x="12262" y="19627"/>
                    <a:pt x="16852" y="17966"/>
                    <a:pt x="21442" y="163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1" name="Line"/>
            <p:cNvSpPr/>
            <p:nvPr/>
          </p:nvSpPr>
          <p:spPr>
            <a:xfrm>
              <a:off x="2151419" y="3339297"/>
              <a:ext cx="3383243" cy="1324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571" fill="norm" stroke="1" extrusionOk="0">
                  <a:moveTo>
                    <a:pt x="7136" y="1352"/>
                  </a:moveTo>
                  <a:cubicBezTo>
                    <a:pt x="7185" y="1186"/>
                    <a:pt x="7233" y="1019"/>
                    <a:pt x="7274" y="832"/>
                  </a:cubicBezTo>
                  <a:cubicBezTo>
                    <a:pt x="7315" y="645"/>
                    <a:pt x="7347" y="437"/>
                    <a:pt x="7315" y="291"/>
                  </a:cubicBezTo>
                  <a:cubicBezTo>
                    <a:pt x="7282" y="145"/>
                    <a:pt x="7185" y="62"/>
                    <a:pt x="6924" y="21"/>
                  </a:cubicBezTo>
                  <a:cubicBezTo>
                    <a:pt x="6664" y="-21"/>
                    <a:pt x="6241" y="-21"/>
                    <a:pt x="5745" y="229"/>
                  </a:cubicBezTo>
                  <a:cubicBezTo>
                    <a:pt x="5249" y="478"/>
                    <a:pt x="4680" y="978"/>
                    <a:pt x="4200" y="1498"/>
                  </a:cubicBezTo>
                  <a:cubicBezTo>
                    <a:pt x="3720" y="2018"/>
                    <a:pt x="3330" y="2559"/>
                    <a:pt x="2923" y="3225"/>
                  </a:cubicBezTo>
                  <a:cubicBezTo>
                    <a:pt x="2517" y="3891"/>
                    <a:pt x="2094" y="4682"/>
                    <a:pt x="1768" y="5556"/>
                  </a:cubicBezTo>
                  <a:cubicBezTo>
                    <a:pt x="1443" y="6430"/>
                    <a:pt x="1215" y="7387"/>
                    <a:pt x="1069" y="8511"/>
                  </a:cubicBezTo>
                  <a:cubicBezTo>
                    <a:pt x="923" y="9634"/>
                    <a:pt x="858" y="10925"/>
                    <a:pt x="841" y="12048"/>
                  </a:cubicBezTo>
                  <a:cubicBezTo>
                    <a:pt x="825" y="13172"/>
                    <a:pt x="858" y="14129"/>
                    <a:pt x="931" y="14920"/>
                  </a:cubicBezTo>
                  <a:cubicBezTo>
                    <a:pt x="1004" y="15711"/>
                    <a:pt x="1118" y="16335"/>
                    <a:pt x="1280" y="16876"/>
                  </a:cubicBezTo>
                  <a:cubicBezTo>
                    <a:pt x="1443" y="17417"/>
                    <a:pt x="1655" y="17875"/>
                    <a:pt x="1947" y="18291"/>
                  </a:cubicBezTo>
                  <a:cubicBezTo>
                    <a:pt x="2240" y="18707"/>
                    <a:pt x="2614" y="19082"/>
                    <a:pt x="3061" y="19394"/>
                  </a:cubicBezTo>
                  <a:cubicBezTo>
                    <a:pt x="3509" y="19706"/>
                    <a:pt x="4029" y="19956"/>
                    <a:pt x="4533" y="20143"/>
                  </a:cubicBezTo>
                  <a:cubicBezTo>
                    <a:pt x="5038" y="20330"/>
                    <a:pt x="5526" y="20455"/>
                    <a:pt x="6030" y="20580"/>
                  </a:cubicBezTo>
                  <a:cubicBezTo>
                    <a:pt x="6534" y="20705"/>
                    <a:pt x="7055" y="20830"/>
                    <a:pt x="7648" y="20934"/>
                  </a:cubicBezTo>
                  <a:cubicBezTo>
                    <a:pt x="8242" y="21038"/>
                    <a:pt x="8909" y="21121"/>
                    <a:pt x="9584" y="21184"/>
                  </a:cubicBezTo>
                  <a:cubicBezTo>
                    <a:pt x="10259" y="21246"/>
                    <a:pt x="10942" y="21288"/>
                    <a:pt x="11601" y="21308"/>
                  </a:cubicBezTo>
                  <a:cubicBezTo>
                    <a:pt x="12259" y="21329"/>
                    <a:pt x="12894" y="21329"/>
                    <a:pt x="13528" y="21246"/>
                  </a:cubicBezTo>
                  <a:cubicBezTo>
                    <a:pt x="14162" y="21163"/>
                    <a:pt x="14797" y="20996"/>
                    <a:pt x="15407" y="20788"/>
                  </a:cubicBezTo>
                  <a:cubicBezTo>
                    <a:pt x="16017" y="20580"/>
                    <a:pt x="16602" y="20330"/>
                    <a:pt x="17171" y="20018"/>
                  </a:cubicBezTo>
                  <a:cubicBezTo>
                    <a:pt x="17741" y="19706"/>
                    <a:pt x="18294" y="19332"/>
                    <a:pt x="18806" y="18811"/>
                  </a:cubicBezTo>
                  <a:cubicBezTo>
                    <a:pt x="19318" y="18291"/>
                    <a:pt x="19790" y="17625"/>
                    <a:pt x="20164" y="16918"/>
                  </a:cubicBezTo>
                  <a:cubicBezTo>
                    <a:pt x="20538" y="16210"/>
                    <a:pt x="20815" y="15461"/>
                    <a:pt x="20977" y="14629"/>
                  </a:cubicBezTo>
                  <a:cubicBezTo>
                    <a:pt x="21140" y="13796"/>
                    <a:pt x="21189" y="12881"/>
                    <a:pt x="21132" y="11944"/>
                  </a:cubicBezTo>
                  <a:cubicBezTo>
                    <a:pt x="21075" y="11008"/>
                    <a:pt x="20912" y="10051"/>
                    <a:pt x="20636" y="9093"/>
                  </a:cubicBezTo>
                  <a:cubicBezTo>
                    <a:pt x="20359" y="8136"/>
                    <a:pt x="19969" y="7179"/>
                    <a:pt x="19473" y="6347"/>
                  </a:cubicBezTo>
                  <a:cubicBezTo>
                    <a:pt x="18977" y="5514"/>
                    <a:pt x="18375" y="4807"/>
                    <a:pt x="17773" y="4266"/>
                  </a:cubicBezTo>
                  <a:cubicBezTo>
                    <a:pt x="17171" y="3725"/>
                    <a:pt x="16570" y="3350"/>
                    <a:pt x="15984" y="3017"/>
                  </a:cubicBezTo>
                  <a:cubicBezTo>
                    <a:pt x="15399" y="2684"/>
                    <a:pt x="14829" y="2393"/>
                    <a:pt x="14244" y="2164"/>
                  </a:cubicBezTo>
                  <a:cubicBezTo>
                    <a:pt x="13658" y="1935"/>
                    <a:pt x="13056" y="1769"/>
                    <a:pt x="12471" y="1644"/>
                  </a:cubicBezTo>
                  <a:cubicBezTo>
                    <a:pt x="11885" y="1519"/>
                    <a:pt x="11316" y="1436"/>
                    <a:pt x="10706" y="1311"/>
                  </a:cubicBezTo>
                  <a:cubicBezTo>
                    <a:pt x="10096" y="1186"/>
                    <a:pt x="9446" y="1019"/>
                    <a:pt x="8811" y="999"/>
                  </a:cubicBezTo>
                  <a:cubicBezTo>
                    <a:pt x="8177" y="978"/>
                    <a:pt x="7559" y="1103"/>
                    <a:pt x="6973" y="1269"/>
                  </a:cubicBezTo>
                  <a:cubicBezTo>
                    <a:pt x="6388" y="1436"/>
                    <a:pt x="5835" y="1644"/>
                    <a:pt x="5290" y="1914"/>
                  </a:cubicBezTo>
                  <a:cubicBezTo>
                    <a:pt x="4745" y="2185"/>
                    <a:pt x="4208" y="2518"/>
                    <a:pt x="3696" y="2934"/>
                  </a:cubicBezTo>
                  <a:cubicBezTo>
                    <a:pt x="3183" y="3350"/>
                    <a:pt x="2696" y="3850"/>
                    <a:pt x="2232" y="4432"/>
                  </a:cubicBezTo>
                  <a:cubicBezTo>
                    <a:pt x="1768" y="5015"/>
                    <a:pt x="1329" y="5681"/>
                    <a:pt x="971" y="6451"/>
                  </a:cubicBezTo>
                  <a:cubicBezTo>
                    <a:pt x="614" y="7221"/>
                    <a:pt x="337" y="8095"/>
                    <a:pt x="174" y="8989"/>
                  </a:cubicBezTo>
                  <a:cubicBezTo>
                    <a:pt x="12" y="9884"/>
                    <a:pt x="-37" y="10800"/>
                    <a:pt x="28" y="11695"/>
                  </a:cubicBezTo>
                  <a:cubicBezTo>
                    <a:pt x="93" y="12589"/>
                    <a:pt x="272" y="13463"/>
                    <a:pt x="557" y="14296"/>
                  </a:cubicBezTo>
                  <a:cubicBezTo>
                    <a:pt x="841" y="15128"/>
                    <a:pt x="1232" y="15919"/>
                    <a:pt x="1622" y="16626"/>
                  </a:cubicBezTo>
                  <a:cubicBezTo>
                    <a:pt x="2012" y="17334"/>
                    <a:pt x="2403" y="17958"/>
                    <a:pt x="2842" y="18582"/>
                  </a:cubicBezTo>
                  <a:cubicBezTo>
                    <a:pt x="3281" y="19207"/>
                    <a:pt x="3769" y="19831"/>
                    <a:pt x="4281" y="20268"/>
                  </a:cubicBezTo>
                  <a:cubicBezTo>
                    <a:pt x="4794" y="20705"/>
                    <a:pt x="5330" y="20955"/>
                    <a:pt x="5900" y="21142"/>
                  </a:cubicBezTo>
                  <a:cubicBezTo>
                    <a:pt x="6469" y="21329"/>
                    <a:pt x="7071" y="21454"/>
                    <a:pt x="7689" y="21517"/>
                  </a:cubicBezTo>
                  <a:cubicBezTo>
                    <a:pt x="8307" y="21579"/>
                    <a:pt x="8941" y="21579"/>
                    <a:pt x="9543" y="21558"/>
                  </a:cubicBezTo>
                  <a:cubicBezTo>
                    <a:pt x="10145" y="21537"/>
                    <a:pt x="10714" y="21496"/>
                    <a:pt x="11308" y="21392"/>
                  </a:cubicBezTo>
                  <a:cubicBezTo>
                    <a:pt x="11902" y="21288"/>
                    <a:pt x="12520" y="21121"/>
                    <a:pt x="13081" y="20976"/>
                  </a:cubicBezTo>
                  <a:cubicBezTo>
                    <a:pt x="13642" y="20830"/>
                    <a:pt x="14146" y="20705"/>
                    <a:pt x="14707" y="20497"/>
                  </a:cubicBezTo>
                  <a:cubicBezTo>
                    <a:pt x="15268" y="20289"/>
                    <a:pt x="15886" y="19998"/>
                    <a:pt x="16488" y="19685"/>
                  </a:cubicBezTo>
                  <a:cubicBezTo>
                    <a:pt x="17090" y="19373"/>
                    <a:pt x="17676" y="19040"/>
                    <a:pt x="18196" y="18603"/>
                  </a:cubicBezTo>
                  <a:cubicBezTo>
                    <a:pt x="18717" y="18166"/>
                    <a:pt x="19172" y="17625"/>
                    <a:pt x="19603" y="16897"/>
                  </a:cubicBezTo>
                  <a:cubicBezTo>
                    <a:pt x="20034" y="16169"/>
                    <a:pt x="20441" y="15253"/>
                    <a:pt x="20701" y="14441"/>
                  </a:cubicBezTo>
                  <a:cubicBezTo>
                    <a:pt x="20961" y="13630"/>
                    <a:pt x="21075" y="12922"/>
                    <a:pt x="21075" y="12132"/>
                  </a:cubicBezTo>
                  <a:cubicBezTo>
                    <a:pt x="21075" y="11341"/>
                    <a:pt x="20961" y="10467"/>
                    <a:pt x="20701" y="9489"/>
                  </a:cubicBezTo>
                  <a:cubicBezTo>
                    <a:pt x="20441" y="8511"/>
                    <a:pt x="20034" y="7429"/>
                    <a:pt x="19587" y="6513"/>
                  </a:cubicBezTo>
                  <a:cubicBezTo>
                    <a:pt x="19140" y="5598"/>
                    <a:pt x="18652" y="4848"/>
                    <a:pt x="18131" y="4224"/>
                  </a:cubicBezTo>
                  <a:cubicBezTo>
                    <a:pt x="17611" y="3600"/>
                    <a:pt x="17058" y="3100"/>
                    <a:pt x="16480" y="2663"/>
                  </a:cubicBezTo>
                  <a:cubicBezTo>
                    <a:pt x="15903" y="2226"/>
                    <a:pt x="15301" y="1852"/>
                    <a:pt x="14715" y="1581"/>
                  </a:cubicBezTo>
                  <a:cubicBezTo>
                    <a:pt x="14130" y="1311"/>
                    <a:pt x="13561" y="1144"/>
                    <a:pt x="12951" y="1019"/>
                  </a:cubicBezTo>
                  <a:cubicBezTo>
                    <a:pt x="12341" y="895"/>
                    <a:pt x="11690" y="811"/>
                    <a:pt x="11040" y="749"/>
                  </a:cubicBezTo>
                  <a:cubicBezTo>
                    <a:pt x="10389" y="687"/>
                    <a:pt x="9738" y="645"/>
                    <a:pt x="9202" y="666"/>
                  </a:cubicBezTo>
                  <a:cubicBezTo>
                    <a:pt x="8665" y="687"/>
                    <a:pt x="8242" y="770"/>
                    <a:pt x="7730" y="978"/>
                  </a:cubicBezTo>
                  <a:cubicBezTo>
                    <a:pt x="7217" y="1186"/>
                    <a:pt x="6615" y="1519"/>
                    <a:pt x="6038" y="1935"/>
                  </a:cubicBezTo>
                  <a:cubicBezTo>
                    <a:pt x="5461" y="2351"/>
                    <a:pt x="4908" y="2851"/>
                    <a:pt x="4371" y="3517"/>
                  </a:cubicBezTo>
                  <a:cubicBezTo>
                    <a:pt x="3834" y="4182"/>
                    <a:pt x="3314" y="5015"/>
                    <a:pt x="2842" y="5806"/>
                  </a:cubicBezTo>
                  <a:cubicBezTo>
                    <a:pt x="2370" y="6596"/>
                    <a:pt x="1947" y="7345"/>
                    <a:pt x="1573" y="8136"/>
                  </a:cubicBezTo>
                  <a:cubicBezTo>
                    <a:pt x="1199" y="8927"/>
                    <a:pt x="874" y="9759"/>
                    <a:pt x="662" y="10633"/>
                  </a:cubicBezTo>
                  <a:cubicBezTo>
                    <a:pt x="451" y="11507"/>
                    <a:pt x="353" y="12423"/>
                    <a:pt x="361" y="13276"/>
                  </a:cubicBezTo>
                  <a:cubicBezTo>
                    <a:pt x="370" y="14129"/>
                    <a:pt x="483" y="14920"/>
                    <a:pt x="711" y="15690"/>
                  </a:cubicBezTo>
                  <a:cubicBezTo>
                    <a:pt x="939" y="16460"/>
                    <a:pt x="1280" y="17209"/>
                    <a:pt x="1720" y="17771"/>
                  </a:cubicBezTo>
                  <a:cubicBezTo>
                    <a:pt x="2159" y="18333"/>
                    <a:pt x="2696" y="18707"/>
                    <a:pt x="3265" y="19082"/>
                  </a:cubicBezTo>
                  <a:cubicBezTo>
                    <a:pt x="3834" y="19456"/>
                    <a:pt x="4436" y="19831"/>
                    <a:pt x="5013" y="20122"/>
                  </a:cubicBezTo>
                  <a:cubicBezTo>
                    <a:pt x="5591" y="20414"/>
                    <a:pt x="6144" y="20622"/>
                    <a:pt x="6664" y="20767"/>
                  </a:cubicBezTo>
                  <a:cubicBezTo>
                    <a:pt x="7185" y="20913"/>
                    <a:pt x="7673" y="20996"/>
                    <a:pt x="8152" y="21080"/>
                  </a:cubicBezTo>
                  <a:cubicBezTo>
                    <a:pt x="8632" y="21163"/>
                    <a:pt x="9104" y="21246"/>
                    <a:pt x="9633" y="21308"/>
                  </a:cubicBezTo>
                  <a:cubicBezTo>
                    <a:pt x="10161" y="21371"/>
                    <a:pt x="10747" y="21413"/>
                    <a:pt x="11316" y="21454"/>
                  </a:cubicBezTo>
                  <a:cubicBezTo>
                    <a:pt x="11885" y="21496"/>
                    <a:pt x="12438" y="21537"/>
                    <a:pt x="12991" y="21496"/>
                  </a:cubicBezTo>
                  <a:cubicBezTo>
                    <a:pt x="13544" y="21454"/>
                    <a:pt x="14097" y="21329"/>
                    <a:pt x="14667" y="21121"/>
                  </a:cubicBezTo>
                  <a:cubicBezTo>
                    <a:pt x="15236" y="20913"/>
                    <a:pt x="15821" y="20622"/>
                    <a:pt x="16350" y="20310"/>
                  </a:cubicBezTo>
                  <a:cubicBezTo>
                    <a:pt x="16879" y="19998"/>
                    <a:pt x="17350" y="19665"/>
                    <a:pt x="17871" y="19207"/>
                  </a:cubicBezTo>
                  <a:cubicBezTo>
                    <a:pt x="18391" y="18749"/>
                    <a:pt x="18961" y="18166"/>
                    <a:pt x="19505" y="17438"/>
                  </a:cubicBezTo>
                  <a:cubicBezTo>
                    <a:pt x="20050" y="16710"/>
                    <a:pt x="20571" y="15836"/>
                    <a:pt x="20904" y="15107"/>
                  </a:cubicBezTo>
                  <a:cubicBezTo>
                    <a:pt x="21238" y="14379"/>
                    <a:pt x="21384" y="13796"/>
                    <a:pt x="21465" y="12943"/>
                  </a:cubicBezTo>
                  <a:cubicBezTo>
                    <a:pt x="21547" y="12090"/>
                    <a:pt x="21563" y="10966"/>
                    <a:pt x="21465" y="9863"/>
                  </a:cubicBezTo>
                  <a:cubicBezTo>
                    <a:pt x="21368" y="8761"/>
                    <a:pt x="21156" y="7678"/>
                    <a:pt x="20790" y="6721"/>
                  </a:cubicBezTo>
                  <a:cubicBezTo>
                    <a:pt x="20424" y="5764"/>
                    <a:pt x="19904" y="4932"/>
                    <a:pt x="19375" y="4266"/>
                  </a:cubicBezTo>
                  <a:cubicBezTo>
                    <a:pt x="18847" y="3600"/>
                    <a:pt x="18310" y="3100"/>
                    <a:pt x="17773" y="2726"/>
                  </a:cubicBezTo>
                  <a:cubicBezTo>
                    <a:pt x="17236" y="2351"/>
                    <a:pt x="16700" y="2102"/>
                    <a:pt x="16057" y="2018"/>
                  </a:cubicBezTo>
                  <a:cubicBezTo>
                    <a:pt x="15415" y="1935"/>
                    <a:pt x="14667" y="2018"/>
                    <a:pt x="14146" y="2164"/>
                  </a:cubicBezTo>
                  <a:cubicBezTo>
                    <a:pt x="13626" y="2310"/>
                    <a:pt x="13333" y="2518"/>
                    <a:pt x="13040" y="272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2" name="Line"/>
            <p:cNvSpPr/>
            <p:nvPr/>
          </p:nvSpPr>
          <p:spPr>
            <a:xfrm>
              <a:off x="9176069" y="5369721"/>
              <a:ext cx="1065692" cy="67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3" fill="norm" stroke="1" extrusionOk="0">
                  <a:moveTo>
                    <a:pt x="0" y="9600"/>
                  </a:moveTo>
                  <a:cubicBezTo>
                    <a:pt x="155" y="13600"/>
                    <a:pt x="311" y="17600"/>
                    <a:pt x="647" y="19600"/>
                  </a:cubicBezTo>
                  <a:cubicBezTo>
                    <a:pt x="984" y="21600"/>
                    <a:pt x="1502" y="21600"/>
                    <a:pt x="2512" y="19200"/>
                  </a:cubicBezTo>
                  <a:cubicBezTo>
                    <a:pt x="3522" y="16800"/>
                    <a:pt x="5024" y="12000"/>
                    <a:pt x="6319" y="8800"/>
                  </a:cubicBezTo>
                  <a:cubicBezTo>
                    <a:pt x="7614" y="5600"/>
                    <a:pt x="8702" y="4000"/>
                    <a:pt x="9505" y="4400"/>
                  </a:cubicBezTo>
                  <a:cubicBezTo>
                    <a:pt x="10308" y="4800"/>
                    <a:pt x="10826" y="7200"/>
                    <a:pt x="11551" y="8800"/>
                  </a:cubicBezTo>
                  <a:cubicBezTo>
                    <a:pt x="12276" y="10400"/>
                    <a:pt x="13209" y="11200"/>
                    <a:pt x="14245" y="11200"/>
                  </a:cubicBezTo>
                  <a:cubicBezTo>
                    <a:pt x="15281" y="11200"/>
                    <a:pt x="16420" y="10400"/>
                    <a:pt x="17663" y="8400"/>
                  </a:cubicBezTo>
                  <a:cubicBezTo>
                    <a:pt x="18906" y="6400"/>
                    <a:pt x="20253" y="3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3" name="Line"/>
            <p:cNvSpPr/>
            <p:nvPr/>
          </p:nvSpPr>
          <p:spPr>
            <a:xfrm>
              <a:off x="9078461" y="5845065"/>
              <a:ext cx="281613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17356" y="0"/>
                  </a:moveTo>
                  <a:cubicBezTo>
                    <a:pt x="15411" y="4533"/>
                    <a:pt x="13465" y="9067"/>
                    <a:pt x="11227" y="12400"/>
                  </a:cubicBezTo>
                  <a:cubicBezTo>
                    <a:pt x="8989" y="15733"/>
                    <a:pt x="6459" y="17867"/>
                    <a:pt x="4708" y="18800"/>
                  </a:cubicBezTo>
                  <a:cubicBezTo>
                    <a:pt x="2956" y="19733"/>
                    <a:pt x="1984" y="19467"/>
                    <a:pt x="1205" y="18000"/>
                  </a:cubicBezTo>
                  <a:cubicBezTo>
                    <a:pt x="427" y="16533"/>
                    <a:pt x="-157" y="13867"/>
                    <a:pt x="38" y="12133"/>
                  </a:cubicBezTo>
                  <a:cubicBezTo>
                    <a:pt x="232" y="10400"/>
                    <a:pt x="1205" y="9600"/>
                    <a:pt x="2762" y="9200"/>
                  </a:cubicBezTo>
                  <a:cubicBezTo>
                    <a:pt x="4319" y="8800"/>
                    <a:pt x="6459" y="8800"/>
                    <a:pt x="8892" y="10667"/>
                  </a:cubicBezTo>
                  <a:cubicBezTo>
                    <a:pt x="11324" y="12533"/>
                    <a:pt x="14048" y="16267"/>
                    <a:pt x="16189" y="18400"/>
                  </a:cubicBezTo>
                  <a:cubicBezTo>
                    <a:pt x="18329" y="20533"/>
                    <a:pt x="19886" y="21067"/>
                    <a:pt x="2144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4" name="Line"/>
            <p:cNvSpPr/>
            <p:nvPr/>
          </p:nvSpPr>
          <p:spPr>
            <a:xfrm>
              <a:off x="9536411" y="5929400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5" name="Line"/>
            <p:cNvSpPr/>
            <p:nvPr/>
          </p:nvSpPr>
          <p:spPr>
            <a:xfrm>
              <a:off x="9590079" y="6021403"/>
              <a:ext cx="115003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6" name="Line"/>
            <p:cNvSpPr/>
            <p:nvPr/>
          </p:nvSpPr>
          <p:spPr>
            <a:xfrm>
              <a:off x="10148468" y="5747589"/>
              <a:ext cx="185295" cy="188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254" fill="norm" stroke="1" extrusionOk="0">
                  <a:moveTo>
                    <a:pt x="148" y="4073"/>
                  </a:moveTo>
                  <a:cubicBezTo>
                    <a:pt x="1023" y="2633"/>
                    <a:pt x="1899" y="1193"/>
                    <a:pt x="3651" y="473"/>
                  </a:cubicBezTo>
                  <a:cubicBezTo>
                    <a:pt x="5402" y="-247"/>
                    <a:pt x="8029" y="-247"/>
                    <a:pt x="9926" y="1193"/>
                  </a:cubicBezTo>
                  <a:cubicBezTo>
                    <a:pt x="11823" y="2633"/>
                    <a:pt x="12991" y="5513"/>
                    <a:pt x="11532" y="8537"/>
                  </a:cubicBezTo>
                  <a:cubicBezTo>
                    <a:pt x="10072" y="11561"/>
                    <a:pt x="5986" y="14729"/>
                    <a:pt x="3359" y="16889"/>
                  </a:cubicBezTo>
                  <a:cubicBezTo>
                    <a:pt x="732" y="19049"/>
                    <a:pt x="-436" y="20201"/>
                    <a:pt x="148" y="20777"/>
                  </a:cubicBezTo>
                  <a:cubicBezTo>
                    <a:pt x="732" y="21353"/>
                    <a:pt x="3067" y="21353"/>
                    <a:pt x="6861" y="21065"/>
                  </a:cubicBezTo>
                  <a:cubicBezTo>
                    <a:pt x="10656" y="20777"/>
                    <a:pt x="15910" y="20201"/>
                    <a:pt x="21164" y="1962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7" name="Line"/>
            <p:cNvSpPr/>
            <p:nvPr/>
          </p:nvSpPr>
          <p:spPr>
            <a:xfrm>
              <a:off x="10050088" y="6052070"/>
              <a:ext cx="66701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3" y="16457"/>
                    <a:pt x="4966" y="11314"/>
                    <a:pt x="7655" y="7714"/>
                  </a:cubicBezTo>
                  <a:cubicBezTo>
                    <a:pt x="10345" y="4114"/>
                    <a:pt x="13241" y="2057"/>
                    <a:pt x="15600" y="1029"/>
                  </a:cubicBezTo>
                  <a:cubicBezTo>
                    <a:pt x="17959" y="0"/>
                    <a:pt x="1977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8" name="Line"/>
            <p:cNvSpPr/>
            <p:nvPr/>
          </p:nvSpPr>
          <p:spPr>
            <a:xfrm>
              <a:off x="10142254" y="6372621"/>
              <a:ext cx="283511" cy="226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294" fill="norm" stroke="1" extrusionOk="0">
                  <a:moveTo>
                    <a:pt x="1708" y="9497"/>
                  </a:moveTo>
                  <a:cubicBezTo>
                    <a:pt x="3810" y="9737"/>
                    <a:pt x="5913" y="9977"/>
                    <a:pt x="8111" y="9257"/>
                  </a:cubicBezTo>
                  <a:cubicBezTo>
                    <a:pt x="10309" y="8537"/>
                    <a:pt x="12603" y="6857"/>
                    <a:pt x="13941" y="5417"/>
                  </a:cubicBezTo>
                  <a:cubicBezTo>
                    <a:pt x="15279" y="3977"/>
                    <a:pt x="15662" y="2777"/>
                    <a:pt x="15470" y="1817"/>
                  </a:cubicBezTo>
                  <a:cubicBezTo>
                    <a:pt x="15279" y="857"/>
                    <a:pt x="14515" y="137"/>
                    <a:pt x="13655" y="17"/>
                  </a:cubicBezTo>
                  <a:cubicBezTo>
                    <a:pt x="12794" y="-103"/>
                    <a:pt x="11839" y="377"/>
                    <a:pt x="9545" y="2897"/>
                  </a:cubicBezTo>
                  <a:cubicBezTo>
                    <a:pt x="7251" y="5417"/>
                    <a:pt x="3619" y="9977"/>
                    <a:pt x="1708" y="12857"/>
                  </a:cubicBezTo>
                  <a:cubicBezTo>
                    <a:pt x="-204" y="15737"/>
                    <a:pt x="-395" y="16937"/>
                    <a:pt x="561" y="18257"/>
                  </a:cubicBezTo>
                  <a:cubicBezTo>
                    <a:pt x="1517" y="19577"/>
                    <a:pt x="3619" y="21017"/>
                    <a:pt x="6869" y="21257"/>
                  </a:cubicBezTo>
                  <a:cubicBezTo>
                    <a:pt x="10118" y="21497"/>
                    <a:pt x="14515" y="20537"/>
                    <a:pt x="17095" y="19697"/>
                  </a:cubicBezTo>
                  <a:cubicBezTo>
                    <a:pt x="19676" y="18857"/>
                    <a:pt x="20440" y="18137"/>
                    <a:pt x="21205" y="1741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09" name="Line"/>
            <p:cNvSpPr/>
            <p:nvPr/>
          </p:nvSpPr>
          <p:spPr>
            <a:xfrm>
              <a:off x="10392146" y="6183283"/>
              <a:ext cx="148621" cy="136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313" fill="norm" stroke="1" extrusionOk="0">
                  <a:moveTo>
                    <a:pt x="423" y="8263"/>
                  </a:moveTo>
                  <a:cubicBezTo>
                    <a:pt x="57" y="6263"/>
                    <a:pt x="-309" y="4263"/>
                    <a:pt x="423" y="2863"/>
                  </a:cubicBezTo>
                  <a:cubicBezTo>
                    <a:pt x="1155" y="1463"/>
                    <a:pt x="2986" y="663"/>
                    <a:pt x="4999" y="263"/>
                  </a:cubicBezTo>
                  <a:cubicBezTo>
                    <a:pt x="7013" y="-137"/>
                    <a:pt x="9210" y="-137"/>
                    <a:pt x="11040" y="663"/>
                  </a:cubicBezTo>
                  <a:cubicBezTo>
                    <a:pt x="12871" y="1463"/>
                    <a:pt x="14335" y="3063"/>
                    <a:pt x="13786" y="5663"/>
                  </a:cubicBezTo>
                  <a:cubicBezTo>
                    <a:pt x="13237" y="8263"/>
                    <a:pt x="10674" y="11863"/>
                    <a:pt x="8294" y="14663"/>
                  </a:cubicBezTo>
                  <a:cubicBezTo>
                    <a:pt x="5915" y="17463"/>
                    <a:pt x="3718" y="19463"/>
                    <a:pt x="3718" y="20463"/>
                  </a:cubicBezTo>
                  <a:cubicBezTo>
                    <a:pt x="3718" y="21463"/>
                    <a:pt x="5915" y="21463"/>
                    <a:pt x="9210" y="21063"/>
                  </a:cubicBezTo>
                  <a:cubicBezTo>
                    <a:pt x="12505" y="20663"/>
                    <a:pt x="16898" y="19863"/>
                    <a:pt x="21291" y="1906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0" name="Line"/>
            <p:cNvSpPr/>
            <p:nvPr/>
          </p:nvSpPr>
          <p:spPr>
            <a:xfrm>
              <a:off x="10562291" y="6218021"/>
              <a:ext cx="77535" cy="79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0968" fill="norm" stroke="1" extrusionOk="0">
                  <a:moveTo>
                    <a:pt x="2493" y="8818"/>
                  </a:moveTo>
                  <a:cubicBezTo>
                    <a:pt x="1100" y="12193"/>
                    <a:pt x="-294" y="15568"/>
                    <a:pt x="54" y="15568"/>
                  </a:cubicBezTo>
                  <a:cubicBezTo>
                    <a:pt x="403" y="15568"/>
                    <a:pt x="2493" y="12193"/>
                    <a:pt x="4583" y="9156"/>
                  </a:cubicBezTo>
                  <a:cubicBezTo>
                    <a:pt x="6674" y="6118"/>
                    <a:pt x="8764" y="3418"/>
                    <a:pt x="11551" y="1731"/>
                  </a:cubicBezTo>
                  <a:cubicBezTo>
                    <a:pt x="14338" y="43"/>
                    <a:pt x="17822" y="-632"/>
                    <a:pt x="19564" y="718"/>
                  </a:cubicBezTo>
                  <a:cubicBezTo>
                    <a:pt x="21306" y="2068"/>
                    <a:pt x="21306" y="5443"/>
                    <a:pt x="20958" y="9156"/>
                  </a:cubicBezTo>
                  <a:cubicBezTo>
                    <a:pt x="20609" y="12868"/>
                    <a:pt x="19912" y="16918"/>
                    <a:pt x="19216" y="209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1" name="Line"/>
            <p:cNvSpPr/>
            <p:nvPr/>
          </p:nvSpPr>
          <p:spPr>
            <a:xfrm>
              <a:off x="10718244" y="6180931"/>
              <a:ext cx="111308" cy="1241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14" fill="norm" stroke="1" extrusionOk="0">
                  <a:moveTo>
                    <a:pt x="17454" y="6867"/>
                  </a:moveTo>
                  <a:cubicBezTo>
                    <a:pt x="19417" y="5545"/>
                    <a:pt x="21381" y="4222"/>
                    <a:pt x="21381" y="2900"/>
                  </a:cubicBezTo>
                  <a:cubicBezTo>
                    <a:pt x="21381" y="1577"/>
                    <a:pt x="19417" y="255"/>
                    <a:pt x="17208" y="34"/>
                  </a:cubicBezTo>
                  <a:cubicBezTo>
                    <a:pt x="14999" y="-186"/>
                    <a:pt x="12545" y="696"/>
                    <a:pt x="10336" y="1798"/>
                  </a:cubicBezTo>
                  <a:cubicBezTo>
                    <a:pt x="8126" y="2900"/>
                    <a:pt x="6163" y="4222"/>
                    <a:pt x="5181" y="5985"/>
                  </a:cubicBezTo>
                  <a:cubicBezTo>
                    <a:pt x="4199" y="7749"/>
                    <a:pt x="4199" y="9953"/>
                    <a:pt x="3217" y="11716"/>
                  </a:cubicBezTo>
                  <a:cubicBezTo>
                    <a:pt x="2236" y="13479"/>
                    <a:pt x="272" y="14802"/>
                    <a:pt x="26" y="16345"/>
                  </a:cubicBezTo>
                  <a:cubicBezTo>
                    <a:pt x="-219" y="17887"/>
                    <a:pt x="1254" y="19651"/>
                    <a:pt x="3954" y="20532"/>
                  </a:cubicBezTo>
                  <a:cubicBezTo>
                    <a:pt x="6654" y="21414"/>
                    <a:pt x="10581" y="21414"/>
                    <a:pt x="14508" y="2141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2" name="Line"/>
            <p:cNvSpPr/>
            <p:nvPr/>
          </p:nvSpPr>
          <p:spPr>
            <a:xfrm>
              <a:off x="10862774" y="6076495"/>
              <a:ext cx="161004" cy="82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9453"/>
                  </a:moveTo>
                  <a:cubicBezTo>
                    <a:pt x="686" y="6180"/>
                    <a:pt x="1371" y="2908"/>
                    <a:pt x="2571" y="1271"/>
                  </a:cubicBezTo>
                  <a:cubicBezTo>
                    <a:pt x="3771" y="-365"/>
                    <a:pt x="5486" y="-365"/>
                    <a:pt x="6857" y="944"/>
                  </a:cubicBezTo>
                  <a:cubicBezTo>
                    <a:pt x="8229" y="2253"/>
                    <a:pt x="9257" y="4871"/>
                    <a:pt x="8914" y="7490"/>
                  </a:cubicBezTo>
                  <a:cubicBezTo>
                    <a:pt x="8571" y="10108"/>
                    <a:pt x="6857" y="12726"/>
                    <a:pt x="5143" y="15017"/>
                  </a:cubicBezTo>
                  <a:cubicBezTo>
                    <a:pt x="3429" y="17308"/>
                    <a:pt x="1714" y="19271"/>
                    <a:pt x="1714" y="20253"/>
                  </a:cubicBezTo>
                  <a:cubicBezTo>
                    <a:pt x="1714" y="21235"/>
                    <a:pt x="3429" y="21235"/>
                    <a:pt x="7029" y="21235"/>
                  </a:cubicBezTo>
                  <a:cubicBezTo>
                    <a:pt x="10629" y="21235"/>
                    <a:pt x="16114" y="21235"/>
                    <a:pt x="21600" y="2123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3" name="Line"/>
            <p:cNvSpPr/>
            <p:nvPr/>
          </p:nvSpPr>
          <p:spPr>
            <a:xfrm>
              <a:off x="9076400" y="7097316"/>
              <a:ext cx="207006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0800"/>
                    <a:pt x="11200" y="0"/>
                    <a:pt x="14800" y="0"/>
                  </a:cubicBezTo>
                  <a:cubicBezTo>
                    <a:pt x="18400" y="0"/>
                    <a:pt x="200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4" name="Line"/>
            <p:cNvSpPr/>
            <p:nvPr/>
          </p:nvSpPr>
          <p:spPr>
            <a:xfrm>
              <a:off x="9099401" y="7171428"/>
              <a:ext cx="253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27" y="21600"/>
                    <a:pt x="7855" y="21600"/>
                    <a:pt x="11455" y="18000"/>
                  </a:cubicBezTo>
                  <a:cubicBezTo>
                    <a:pt x="15055" y="14400"/>
                    <a:pt x="1832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5" name="Line"/>
            <p:cNvSpPr/>
            <p:nvPr/>
          </p:nvSpPr>
          <p:spPr>
            <a:xfrm>
              <a:off x="9298738" y="7071759"/>
              <a:ext cx="138809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600" fill="norm" stroke="1" extrusionOk="0">
                  <a:moveTo>
                    <a:pt x="0" y="0"/>
                  </a:moveTo>
                  <a:cubicBezTo>
                    <a:pt x="4629" y="0"/>
                    <a:pt x="9257" y="0"/>
                    <a:pt x="12729" y="600"/>
                  </a:cubicBezTo>
                  <a:cubicBezTo>
                    <a:pt x="16200" y="1200"/>
                    <a:pt x="18514" y="2400"/>
                    <a:pt x="19864" y="4000"/>
                  </a:cubicBezTo>
                  <a:cubicBezTo>
                    <a:pt x="21214" y="5600"/>
                    <a:pt x="21600" y="7600"/>
                    <a:pt x="19286" y="10600"/>
                  </a:cubicBezTo>
                  <a:cubicBezTo>
                    <a:pt x="16971" y="13600"/>
                    <a:pt x="11957" y="17600"/>
                    <a:pt x="694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6" name="Line"/>
            <p:cNvSpPr/>
            <p:nvPr/>
          </p:nvSpPr>
          <p:spPr>
            <a:xfrm>
              <a:off x="9625274" y="7081172"/>
              <a:ext cx="240812" cy="243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1" h="21254" fill="norm" stroke="1" extrusionOk="0">
                  <a:moveTo>
                    <a:pt x="7701" y="5192"/>
                  </a:moveTo>
                  <a:cubicBezTo>
                    <a:pt x="7476" y="6306"/>
                    <a:pt x="7251" y="7419"/>
                    <a:pt x="7701" y="8199"/>
                  </a:cubicBezTo>
                  <a:cubicBezTo>
                    <a:pt x="8151" y="8978"/>
                    <a:pt x="9276" y="9423"/>
                    <a:pt x="11076" y="8978"/>
                  </a:cubicBezTo>
                  <a:cubicBezTo>
                    <a:pt x="12876" y="8533"/>
                    <a:pt x="15351" y="7196"/>
                    <a:pt x="17038" y="6083"/>
                  </a:cubicBezTo>
                  <a:cubicBezTo>
                    <a:pt x="18726" y="4970"/>
                    <a:pt x="19626" y="4079"/>
                    <a:pt x="19963" y="3077"/>
                  </a:cubicBezTo>
                  <a:cubicBezTo>
                    <a:pt x="20301" y="2075"/>
                    <a:pt x="20076" y="961"/>
                    <a:pt x="19401" y="405"/>
                  </a:cubicBezTo>
                  <a:cubicBezTo>
                    <a:pt x="18726" y="-152"/>
                    <a:pt x="17601" y="-152"/>
                    <a:pt x="15576" y="516"/>
                  </a:cubicBezTo>
                  <a:cubicBezTo>
                    <a:pt x="13551" y="1184"/>
                    <a:pt x="10626" y="2520"/>
                    <a:pt x="7813" y="5192"/>
                  </a:cubicBezTo>
                  <a:cubicBezTo>
                    <a:pt x="5001" y="7865"/>
                    <a:pt x="2301" y="11873"/>
                    <a:pt x="951" y="14434"/>
                  </a:cubicBezTo>
                  <a:cubicBezTo>
                    <a:pt x="-399" y="16994"/>
                    <a:pt x="-399" y="18108"/>
                    <a:pt x="1513" y="19221"/>
                  </a:cubicBezTo>
                  <a:cubicBezTo>
                    <a:pt x="3426" y="20335"/>
                    <a:pt x="7251" y="21448"/>
                    <a:pt x="10851" y="21225"/>
                  </a:cubicBezTo>
                  <a:cubicBezTo>
                    <a:pt x="14451" y="21003"/>
                    <a:pt x="17826" y="19444"/>
                    <a:pt x="21201" y="178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7" name="Line"/>
            <p:cNvSpPr/>
            <p:nvPr/>
          </p:nvSpPr>
          <p:spPr>
            <a:xfrm>
              <a:off x="9827750" y="6845268"/>
              <a:ext cx="176338" cy="147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0" fill="norm" stroke="1" extrusionOk="0">
                  <a:moveTo>
                    <a:pt x="0" y="5074"/>
                  </a:moveTo>
                  <a:cubicBezTo>
                    <a:pt x="939" y="3584"/>
                    <a:pt x="1878" y="2095"/>
                    <a:pt x="3913" y="1163"/>
                  </a:cubicBezTo>
                  <a:cubicBezTo>
                    <a:pt x="5948" y="232"/>
                    <a:pt x="9078" y="-140"/>
                    <a:pt x="11426" y="46"/>
                  </a:cubicBezTo>
                  <a:cubicBezTo>
                    <a:pt x="13774" y="232"/>
                    <a:pt x="15339" y="977"/>
                    <a:pt x="16122" y="2467"/>
                  </a:cubicBezTo>
                  <a:cubicBezTo>
                    <a:pt x="16904" y="3957"/>
                    <a:pt x="16904" y="6191"/>
                    <a:pt x="15496" y="8612"/>
                  </a:cubicBezTo>
                  <a:cubicBezTo>
                    <a:pt x="14087" y="11032"/>
                    <a:pt x="11270" y="13639"/>
                    <a:pt x="9391" y="15688"/>
                  </a:cubicBezTo>
                  <a:cubicBezTo>
                    <a:pt x="7513" y="17736"/>
                    <a:pt x="6574" y="19226"/>
                    <a:pt x="6887" y="20157"/>
                  </a:cubicBezTo>
                  <a:cubicBezTo>
                    <a:pt x="7200" y="21088"/>
                    <a:pt x="8765" y="21460"/>
                    <a:pt x="11426" y="21460"/>
                  </a:cubicBezTo>
                  <a:cubicBezTo>
                    <a:pt x="14087" y="21460"/>
                    <a:pt x="17844" y="21088"/>
                    <a:pt x="21600" y="2071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8" name="Line"/>
            <p:cNvSpPr/>
            <p:nvPr/>
          </p:nvSpPr>
          <p:spPr>
            <a:xfrm>
              <a:off x="10037311" y="6889179"/>
              <a:ext cx="97114" cy="854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6" fill="norm" stroke="1" extrusionOk="0">
                  <a:moveTo>
                    <a:pt x="1137" y="5364"/>
                  </a:moveTo>
                  <a:cubicBezTo>
                    <a:pt x="1137" y="8540"/>
                    <a:pt x="1137" y="11717"/>
                    <a:pt x="853" y="14893"/>
                  </a:cubicBezTo>
                  <a:cubicBezTo>
                    <a:pt x="568" y="18070"/>
                    <a:pt x="0" y="21246"/>
                    <a:pt x="0" y="21246"/>
                  </a:cubicBezTo>
                  <a:cubicBezTo>
                    <a:pt x="0" y="21246"/>
                    <a:pt x="568" y="18070"/>
                    <a:pt x="1705" y="15211"/>
                  </a:cubicBezTo>
                  <a:cubicBezTo>
                    <a:pt x="2842" y="12352"/>
                    <a:pt x="4547" y="9811"/>
                    <a:pt x="6537" y="7270"/>
                  </a:cubicBezTo>
                  <a:cubicBezTo>
                    <a:pt x="8526" y="4728"/>
                    <a:pt x="10800" y="2187"/>
                    <a:pt x="13358" y="917"/>
                  </a:cubicBezTo>
                  <a:cubicBezTo>
                    <a:pt x="15916" y="-354"/>
                    <a:pt x="18758" y="-354"/>
                    <a:pt x="20179" y="1234"/>
                  </a:cubicBezTo>
                  <a:cubicBezTo>
                    <a:pt x="21600" y="2823"/>
                    <a:pt x="21600" y="5999"/>
                    <a:pt x="21600" y="9176"/>
                  </a:cubicBezTo>
                  <a:cubicBezTo>
                    <a:pt x="21600" y="12352"/>
                    <a:pt x="21600" y="15528"/>
                    <a:pt x="21600" y="187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19" name="Line"/>
            <p:cNvSpPr/>
            <p:nvPr/>
          </p:nvSpPr>
          <p:spPr>
            <a:xfrm>
              <a:off x="10255742" y="6802756"/>
              <a:ext cx="131689" cy="1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0" h="21108" fill="norm" stroke="1" extrusionOk="0">
                  <a:moveTo>
                    <a:pt x="16109" y="3279"/>
                  </a:moveTo>
                  <a:cubicBezTo>
                    <a:pt x="14887" y="1863"/>
                    <a:pt x="13664" y="446"/>
                    <a:pt x="12034" y="92"/>
                  </a:cubicBezTo>
                  <a:cubicBezTo>
                    <a:pt x="10404" y="-262"/>
                    <a:pt x="8366" y="446"/>
                    <a:pt x="6532" y="1508"/>
                  </a:cubicBezTo>
                  <a:cubicBezTo>
                    <a:pt x="4698" y="2571"/>
                    <a:pt x="3068" y="3987"/>
                    <a:pt x="2253" y="5935"/>
                  </a:cubicBezTo>
                  <a:cubicBezTo>
                    <a:pt x="1438" y="7882"/>
                    <a:pt x="1438" y="10361"/>
                    <a:pt x="2660" y="11600"/>
                  </a:cubicBezTo>
                  <a:cubicBezTo>
                    <a:pt x="3883" y="12840"/>
                    <a:pt x="6328" y="12840"/>
                    <a:pt x="6532" y="13017"/>
                  </a:cubicBezTo>
                  <a:cubicBezTo>
                    <a:pt x="6736" y="13194"/>
                    <a:pt x="4698" y="13548"/>
                    <a:pt x="2864" y="14964"/>
                  </a:cubicBezTo>
                  <a:cubicBezTo>
                    <a:pt x="1030" y="16381"/>
                    <a:pt x="-600" y="18859"/>
                    <a:pt x="215" y="20099"/>
                  </a:cubicBezTo>
                  <a:cubicBezTo>
                    <a:pt x="1030" y="21338"/>
                    <a:pt x="4291" y="21338"/>
                    <a:pt x="8162" y="20630"/>
                  </a:cubicBezTo>
                  <a:cubicBezTo>
                    <a:pt x="12034" y="19922"/>
                    <a:pt x="16517" y="18505"/>
                    <a:pt x="21000" y="170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0" name="Line"/>
            <p:cNvSpPr/>
            <p:nvPr/>
          </p:nvSpPr>
          <p:spPr>
            <a:xfrm>
              <a:off x="10464098" y="6716006"/>
              <a:ext cx="176338" cy="1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1" fill="norm" stroke="1" extrusionOk="0">
                  <a:moveTo>
                    <a:pt x="0" y="6957"/>
                  </a:moveTo>
                  <a:cubicBezTo>
                    <a:pt x="939" y="4849"/>
                    <a:pt x="1878" y="2742"/>
                    <a:pt x="3130" y="1425"/>
                  </a:cubicBezTo>
                  <a:cubicBezTo>
                    <a:pt x="4383" y="108"/>
                    <a:pt x="5948" y="-419"/>
                    <a:pt x="7200" y="371"/>
                  </a:cubicBezTo>
                  <a:cubicBezTo>
                    <a:pt x="8452" y="1162"/>
                    <a:pt x="9391" y="3269"/>
                    <a:pt x="9391" y="5640"/>
                  </a:cubicBezTo>
                  <a:cubicBezTo>
                    <a:pt x="9391" y="8010"/>
                    <a:pt x="8452" y="10644"/>
                    <a:pt x="7200" y="13015"/>
                  </a:cubicBezTo>
                  <a:cubicBezTo>
                    <a:pt x="5948" y="15386"/>
                    <a:pt x="4383" y="17493"/>
                    <a:pt x="4383" y="18547"/>
                  </a:cubicBezTo>
                  <a:cubicBezTo>
                    <a:pt x="4383" y="19600"/>
                    <a:pt x="5948" y="19600"/>
                    <a:pt x="9078" y="19864"/>
                  </a:cubicBezTo>
                  <a:cubicBezTo>
                    <a:pt x="12209" y="20127"/>
                    <a:pt x="16904" y="20654"/>
                    <a:pt x="21600" y="2118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1" name="Line"/>
            <p:cNvSpPr/>
            <p:nvPr/>
          </p:nvSpPr>
          <p:spPr>
            <a:xfrm>
              <a:off x="10602101" y="7162285"/>
              <a:ext cx="115004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5280" y="4868"/>
                    <a:pt x="10560" y="-1303"/>
                    <a:pt x="14160" y="240"/>
                  </a:cubicBezTo>
                  <a:cubicBezTo>
                    <a:pt x="17760" y="1783"/>
                    <a:pt x="1968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2" name="Line"/>
            <p:cNvSpPr/>
            <p:nvPr/>
          </p:nvSpPr>
          <p:spPr>
            <a:xfrm>
              <a:off x="10671102" y="7171428"/>
              <a:ext cx="222340" cy="53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3" name="Line"/>
            <p:cNvSpPr/>
            <p:nvPr/>
          </p:nvSpPr>
          <p:spPr>
            <a:xfrm>
              <a:off x="11081171" y="6897978"/>
              <a:ext cx="172612" cy="157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450" fill="norm" stroke="1" extrusionOk="0">
                  <a:moveTo>
                    <a:pt x="490" y="4877"/>
                  </a:moveTo>
                  <a:cubicBezTo>
                    <a:pt x="1443" y="3484"/>
                    <a:pt x="2396" y="2090"/>
                    <a:pt x="3667" y="1219"/>
                  </a:cubicBezTo>
                  <a:cubicBezTo>
                    <a:pt x="4937" y="348"/>
                    <a:pt x="6526" y="0"/>
                    <a:pt x="8114" y="0"/>
                  </a:cubicBezTo>
                  <a:cubicBezTo>
                    <a:pt x="9702" y="0"/>
                    <a:pt x="11290" y="348"/>
                    <a:pt x="11767" y="2265"/>
                  </a:cubicBezTo>
                  <a:cubicBezTo>
                    <a:pt x="12243" y="4181"/>
                    <a:pt x="11608" y="7664"/>
                    <a:pt x="9861" y="10626"/>
                  </a:cubicBezTo>
                  <a:cubicBezTo>
                    <a:pt x="8114" y="13587"/>
                    <a:pt x="5255" y="16026"/>
                    <a:pt x="3190" y="17768"/>
                  </a:cubicBezTo>
                  <a:cubicBezTo>
                    <a:pt x="1126" y="19510"/>
                    <a:pt x="-145" y="20555"/>
                    <a:pt x="14" y="21077"/>
                  </a:cubicBezTo>
                  <a:cubicBezTo>
                    <a:pt x="173" y="21600"/>
                    <a:pt x="1761" y="21600"/>
                    <a:pt x="5573" y="20903"/>
                  </a:cubicBezTo>
                  <a:cubicBezTo>
                    <a:pt x="9384" y="20206"/>
                    <a:pt x="15420" y="18813"/>
                    <a:pt x="21455" y="1741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4" name="Line"/>
            <p:cNvSpPr/>
            <p:nvPr/>
          </p:nvSpPr>
          <p:spPr>
            <a:xfrm>
              <a:off x="11200114" y="6918423"/>
              <a:ext cx="191673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992" y="3291"/>
                    <a:pt x="12384" y="6583"/>
                    <a:pt x="8784" y="9669"/>
                  </a:cubicBezTo>
                  <a:cubicBezTo>
                    <a:pt x="5184" y="12754"/>
                    <a:pt x="2592" y="15634"/>
                    <a:pt x="1296" y="17589"/>
                  </a:cubicBezTo>
                  <a:cubicBezTo>
                    <a:pt x="0" y="19543"/>
                    <a:pt x="0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>
              <a:off x="11274611" y="7087093"/>
              <a:ext cx="155510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21199" y="0"/>
                  </a:moveTo>
                  <a:cubicBezTo>
                    <a:pt x="16322" y="4582"/>
                    <a:pt x="11444" y="9164"/>
                    <a:pt x="7786" y="12109"/>
                  </a:cubicBezTo>
                  <a:cubicBezTo>
                    <a:pt x="4128" y="15055"/>
                    <a:pt x="1689" y="16364"/>
                    <a:pt x="644" y="16200"/>
                  </a:cubicBezTo>
                  <a:cubicBezTo>
                    <a:pt x="-401" y="16036"/>
                    <a:pt x="-53" y="14400"/>
                    <a:pt x="818" y="13091"/>
                  </a:cubicBezTo>
                  <a:cubicBezTo>
                    <a:pt x="1689" y="11782"/>
                    <a:pt x="3083" y="10800"/>
                    <a:pt x="5870" y="10964"/>
                  </a:cubicBezTo>
                  <a:cubicBezTo>
                    <a:pt x="8657" y="11127"/>
                    <a:pt x="12838" y="12436"/>
                    <a:pt x="15625" y="13582"/>
                  </a:cubicBezTo>
                  <a:cubicBezTo>
                    <a:pt x="18412" y="14727"/>
                    <a:pt x="19805" y="15709"/>
                    <a:pt x="20502" y="17018"/>
                  </a:cubicBezTo>
                  <a:cubicBezTo>
                    <a:pt x="21199" y="18327"/>
                    <a:pt x="21199" y="19964"/>
                    <a:pt x="21199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6" name="Line"/>
            <p:cNvSpPr/>
            <p:nvPr/>
          </p:nvSpPr>
          <p:spPr>
            <a:xfrm>
              <a:off x="9191403" y="7777109"/>
              <a:ext cx="199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7" name="Line"/>
            <p:cNvSpPr/>
            <p:nvPr/>
          </p:nvSpPr>
          <p:spPr>
            <a:xfrm>
              <a:off x="9222070" y="7838444"/>
              <a:ext cx="19933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8" name="Line"/>
            <p:cNvSpPr/>
            <p:nvPr/>
          </p:nvSpPr>
          <p:spPr>
            <a:xfrm>
              <a:off x="9421408" y="7708107"/>
              <a:ext cx="157810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600" fill="norm" stroke="1" extrusionOk="0">
                  <a:moveTo>
                    <a:pt x="0" y="0"/>
                  </a:moveTo>
                  <a:cubicBezTo>
                    <a:pt x="5400" y="600"/>
                    <a:pt x="10800" y="1200"/>
                    <a:pt x="14175" y="1800"/>
                  </a:cubicBezTo>
                  <a:cubicBezTo>
                    <a:pt x="17550" y="2400"/>
                    <a:pt x="18900" y="3000"/>
                    <a:pt x="19912" y="3800"/>
                  </a:cubicBezTo>
                  <a:cubicBezTo>
                    <a:pt x="20925" y="4600"/>
                    <a:pt x="21600" y="5600"/>
                    <a:pt x="19238" y="8600"/>
                  </a:cubicBezTo>
                  <a:cubicBezTo>
                    <a:pt x="16875" y="11600"/>
                    <a:pt x="11475" y="16600"/>
                    <a:pt x="607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29" name="Line"/>
            <p:cNvSpPr/>
            <p:nvPr/>
          </p:nvSpPr>
          <p:spPr>
            <a:xfrm>
              <a:off x="9684138" y="7688645"/>
              <a:ext cx="204948" cy="28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11" fill="norm" stroke="1" extrusionOk="0">
                  <a:moveTo>
                    <a:pt x="9385" y="3749"/>
                  </a:moveTo>
                  <a:cubicBezTo>
                    <a:pt x="9385" y="2793"/>
                    <a:pt x="9385" y="1838"/>
                    <a:pt x="10185" y="1168"/>
                  </a:cubicBezTo>
                  <a:cubicBezTo>
                    <a:pt x="10985" y="499"/>
                    <a:pt x="12585" y="117"/>
                    <a:pt x="14052" y="22"/>
                  </a:cubicBezTo>
                  <a:cubicBezTo>
                    <a:pt x="15518" y="-74"/>
                    <a:pt x="16852" y="117"/>
                    <a:pt x="17918" y="1073"/>
                  </a:cubicBezTo>
                  <a:cubicBezTo>
                    <a:pt x="18985" y="2029"/>
                    <a:pt x="19785" y="3749"/>
                    <a:pt x="17518" y="6616"/>
                  </a:cubicBezTo>
                  <a:cubicBezTo>
                    <a:pt x="15252" y="9484"/>
                    <a:pt x="9918" y="13498"/>
                    <a:pt x="6718" y="15791"/>
                  </a:cubicBezTo>
                  <a:cubicBezTo>
                    <a:pt x="3518" y="18085"/>
                    <a:pt x="2452" y="18659"/>
                    <a:pt x="1518" y="19328"/>
                  </a:cubicBezTo>
                  <a:cubicBezTo>
                    <a:pt x="585" y="19997"/>
                    <a:pt x="-215" y="20761"/>
                    <a:pt x="52" y="21144"/>
                  </a:cubicBezTo>
                  <a:cubicBezTo>
                    <a:pt x="318" y="21526"/>
                    <a:pt x="1652" y="21526"/>
                    <a:pt x="5385" y="20953"/>
                  </a:cubicBezTo>
                  <a:cubicBezTo>
                    <a:pt x="9118" y="20379"/>
                    <a:pt x="15252" y="19232"/>
                    <a:pt x="21385" y="180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0" name="Line"/>
            <p:cNvSpPr/>
            <p:nvPr/>
          </p:nvSpPr>
          <p:spPr>
            <a:xfrm>
              <a:off x="9886849" y="7804981"/>
              <a:ext cx="119795" cy="14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250" fill="norm" stroke="1" extrusionOk="0">
                  <a:moveTo>
                    <a:pt x="5794" y="10836"/>
                  </a:moveTo>
                  <a:cubicBezTo>
                    <a:pt x="4894" y="12764"/>
                    <a:pt x="3994" y="14693"/>
                    <a:pt x="3094" y="16621"/>
                  </a:cubicBezTo>
                  <a:cubicBezTo>
                    <a:pt x="2194" y="18550"/>
                    <a:pt x="1294" y="20478"/>
                    <a:pt x="619" y="20478"/>
                  </a:cubicBezTo>
                  <a:cubicBezTo>
                    <a:pt x="-56" y="20478"/>
                    <a:pt x="-506" y="18550"/>
                    <a:pt x="1069" y="14886"/>
                  </a:cubicBezTo>
                  <a:cubicBezTo>
                    <a:pt x="2644" y="11221"/>
                    <a:pt x="6244" y="5821"/>
                    <a:pt x="9169" y="2929"/>
                  </a:cubicBezTo>
                  <a:cubicBezTo>
                    <a:pt x="12094" y="36"/>
                    <a:pt x="14344" y="-350"/>
                    <a:pt x="16594" y="229"/>
                  </a:cubicBezTo>
                  <a:cubicBezTo>
                    <a:pt x="18844" y="807"/>
                    <a:pt x="21094" y="2350"/>
                    <a:pt x="21094" y="6014"/>
                  </a:cubicBezTo>
                  <a:cubicBezTo>
                    <a:pt x="21094" y="9679"/>
                    <a:pt x="18844" y="15464"/>
                    <a:pt x="16594" y="212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1" name="Line"/>
            <p:cNvSpPr/>
            <p:nvPr/>
          </p:nvSpPr>
          <p:spPr>
            <a:xfrm>
              <a:off x="10110027" y="7732247"/>
              <a:ext cx="154735" cy="227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359" fill="norm" stroke="1" extrusionOk="0">
                  <a:moveTo>
                    <a:pt x="21094" y="2053"/>
                  </a:moveTo>
                  <a:cubicBezTo>
                    <a:pt x="20049" y="1093"/>
                    <a:pt x="19004" y="133"/>
                    <a:pt x="17784" y="13"/>
                  </a:cubicBezTo>
                  <a:cubicBezTo>
                    <a:pt x="16565" y="-107"/>
                    <a:pt x="15171" y="613"/>
                    <a:pt x="13081" y="1813"/>
                  </a:cubicBezTo>
                  <a:cubicBezTo>
                    <a:pt x="10991" y="3013"/>
                    <a:pt x="8204" y="4693"/>
                    <a:pt x="6810" y="6133"/>
                  </a:cubicBezTo>
                  <a:cubicBezTo>
                    <a:pt x="5417" y="7573"/>
                    <a:pt x="5417" y="8773"/>
                    <a:pt x="6462" y="9373"/>
                  </a:cubicBezTo>
                  <a:cubicBezTo>
                    <a:pt x="7507" y="9973"/>
                    <a:pt x="9597" y="9973"/>
                    <a:pt x="9946" y="10333"/>
                  </a:cubicBezTo>
                  <a:cubicBezTo>
                    <a:pt x="10294" y="10693"/>
                    <a:pt x="8900" y="11413"/>
                    <a:pt x="6984" y="12733"/>
                  </a:cubicBezTo>
                  <a:cubicBezTo>
                    <a:pt x="5068" y="14053"/>
                    <a:pt x="2629" y="15973"/>
                    <a:pt x="1236" y="17533"/>
                  </a:cubicBezTo>
                  <a:cubicBezTo>
                    <a:pt x="-158" y="19093"/>
                    <a:pt x="-506" y="20293"/>
                    <a:pt x="888" y="20893"/>
                  </a:cubicBezTo>
                  <a:cubicBezTo>
                    <a:pt x="2281" y="21493"/>
                    <a:pt x="5417" y="21493"/>
                    <a:pt x="8204" y="21013"/>
                  </a:cubicBezTo>
                  <a:cubicBezTo>
                    <a:pt x="10991" y="20533"/>
                    <a:pt x="13429" y="19573"/>
                    <a:pt x="15868" y="1861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2" name="Line"/>
            <p:cNvSpPr/>
            <p:nvPr/>
          </p:nvSpPr>
          <p:spPr>
            <a:xfrm>
              <a:off x="10303095" y="7572660"/>
              <a:ext cx="138004" cy="126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3456"/>
                  </a:moveTo>
                  <a:cubicBezTo>
                    <a:pt x="1200" y="1728"/>
                    <a:pt x="2400" y="0"/>
                    <a:pt x="3800" y="0"/>
                  </a:cubicBezTo>
                  <a:cubicBezTo>
                    <a:pt x="5200" y="0"/>
                    <a:pt x="6800" y="1728"/>
                    <a:pt x="7800" y="3672"/>
                  </a:cubicBezTo>
                  <a:cubicBezTo>
                    <a:pt x="8800" y="5616"/>
                    <a:pt x="9200" y="7776"/>
                    <a:pt x="8800" y="9936"/>
                  </a:cubicBezTo>
                  <a:cubicBezTo>
                    <a:pt x="8400" y="12096"/>
                    <a:pt x="7200" y="14256"/>
                    <a:pt x="5600" y="16200"/>
                  </a:cubicBezTo>
                  <a:cubicBezTo>
                    <a:pt x="4000" y="18144"/>
                    <a:pt x="2000" y="19872"/>
                    <a:pt x="2000" y="20736"/>
                  </a:cubicBezTo>
                  <a:cubicBezTo>
                    <a:pt x="2000" y="21600"/>
                    <a:pt x="4000" y="21600"/>
                    <a:pt x="7600" y="21168"/>
                  </a:cubicBezTo>
                  <a:cubicBezTo>
                    <a:pt x="11200" y="20736"/>
                    <a:pt x="16400" y="19872"/>
                    <a:pt x="21600" y="1900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3" name="Line"/>
            <p:cNvSpPr/>
            <p:nvPr/>
          </p:nvSpPr>
          <p:spPr>
            <a:xfrm>
              <a:off x="10433431" y="7853778"/>
              <a:ext cx="10733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4" name="Line"/>
            <p:cNvSpPr/>
            <p:nvPr/>
          </p:nvSpPr>
          <p:spPr>
            <a:xfrm>
              <a:off x="10494765" y="7915112"/>
              <a:ext cx="122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5" name="Line"/>
            <p:cNvSpPr/>
            <p:nvPr/>
          </p:nvSpPr>
          <p:spPr>
            <a:xfrm>
              <a:off x="10740104" y="7660644"/>
              <a:ext cx="317819" cy="3311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365" fill="norm" stroke="1" extrusionOk="0">
                  <a:moveTo>
                    <a:pt x="0" y="21365"/>
                  </a:moveTo>
                  <a:cubicBezTo>
                    <a:pt x="3283" y="18067"/>
                    <a:pt x="6566" y="14770"/>
                    <a:pt x="8986" y="11967"/>
                  </a:cubicBezTo>
                  <a:cubicBezTo>
                    <a:pt x="11405" y="9163"/>
                    <a:pt x="12960" y="6855"/>
                    <a:pt x="13997" y="4959"/>
                  </a:cubicBezTo>
                  <a:cubicBezTo>
                    <a:pt x="15034" y="3063"/>
                    <a:pt x="15552" y="1579"/>
                    <a:pt x="15206" y="754"/>
                  </a:cubicBezTo>
                  <a:cubicBezTo>
                    <a:pt x="14861" y="-70"/>
                    <a:pt x="13651" y="-235"/>
                    <a:pt x="12442" y="342"/>
                  </a:cubicBezTo>
                  <a:cubicBezTo>
                    <a:pt x="11232" y="919"/>
                    <a:pt x="10022" y="2238"/>
                    <a:pt x="8899" y="4794"/>
                  </a:cubicBezTo>
                  <a:cubicBezTo>
                    <a:pt x="7776" y="7350"/>
                    <a:pt x="6739" y="11142"/>
                    <a:pt x="6307" y="13451"/>
                  </a:cubicBezTo>
                  <a:cubicBezTo>
                    <a:pt x="5875" y="15759"/>
                    <a:pt x="6048" y="16583"/>
                    <a:pt x="6480" y="17325"/>
                  </a:cubicBezTo>
                  <a:cubicBezTo>
                    <a:pt x="6912" y="18067"/>
                    <a:pt x="7603" y="18727"/>
                    <a:pt x="8381" y="18974"/>
                  </a:cubicBezTo>
                  <a:cubicBezTo>
                    <a:pt x="9158" y="19221"/>
                    <a:pt x="10022" y="19057"/>
                    <a:pt x="10973" y="18150"/>
                  </a:cubicBezTo>
                  <a:cubicBezTo>
                    <a:pt x="11923" y="17243"/>
                    <a:pt x="12960" y="15594"/>
                    <a:pt x="13219" y="15099"/>
                  </a:cubicBezTo>
                  <a:cubicBezTo>
                    <a:pt x="13478" y="14605"/>
                    <a:pt x="12960" y="15264"/>
                    <a:pt x="12614" y="16006"/>
                  </a:cubicBezTo>
                  <a:cubicBezTo>
                    <a:pt x="12269" y="16748"/>
                    <a:pt x="12096" y="17573"/>
                    <a:pt x="12355" y="17655"/>
                  </a:cubicBezTo>
                  <a:cubicBezTo>
                    <a:pt x="12614" y="17738"/>
                    <a:pt x="13306" y="17078"/>
                    <a:pt x="14256" y="16089"/>
                  </a:cubicBezTo>
                  <a:cubicBezTo>
                    <a:pt x="15206" y="15099"/>
                    <a:pt x="16416" y="13780"/>
                    <a:pt x="17626" y="12791"/>
                  </a:cubicBezTo>
                  <a:cubicBezTo>
                    <a:pt x="18835" y="11802"/>
                    <a:pt x="20045" y="11142"/>
                    <a:pt x="20736" y="11225"/>
                  </a:cubicBezTo>
                  <a:cubicBezTo>
                    <a:pt x="21427" y="11307"/>
                    <a:pt x="21600" y="12131"/>
                    <a:pt x="21427" y="13450"/>
                  </a:cubicBezTo>
                  <a:cubicBezTo>
                    <a:pt x="21254" y="14770"/>
                    <a:pt x="20736" y="16583"/>
                    <a:pt x="20218" y="1839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6" name="Line"/>
            <p:cNvSpPr/>
            <p:nvPr/>
          </p:nvSpPr>
          <p:spPr>
            <a:xfrm>
              <a:off x="11211635" y="7691232"/>
              <a:ext cx="164818" cy="231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003" fill="norm" stroke="1" extrusionOk="0">
                  <a:moveTo>
                    <a:pt x="21107" y="141"/>
                  </a:moveTo>
                  <a:cubicBezTo>
                    <a:pt x="19471" y="-92"/>
                    <a:pt x="17834" y="-324"/>
                    <a:pt x="14234" y="1999"/>
                  </a:cubicBezTo>
                  <a:cubicBezTo>
                    <a:pt x="10634" y="4321"/>
                    <a:pt x="5071" y="9199"/>
                    <a:pt x="2289" y="12218"/>
                  </a:cubicBezTo>
                  <a:cubicBezTo>
                    <a:pt x="-493" y="15237"/>
                    <a:pt x="-493" y="16399"/>
                    <a:pt x="980" y="17676"/>
                  </a:cubicBezTo>
                  <a:cubicBezTo>
                    <a:pt x="2452" y="18953"/>
                    <a:pt x="5398" y="20347"/>
                    <a:pt x="7689" y="20811"/>
                  </a:cubicBezTo>
                  <a:cubicBezTo>
                    <a:pt x="9980" y="21276"/>
                    <a:pt x="11616" y="20811"/>
                    <a:pt x="13253" y="2034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7" name="Line"/>
            <p:cNvSpPr/>
            <p:nvPr/>
          </p:nvSpPr>
          <p:spPr>
            <a:xfrm>
              <a:off x="11384119" y="7656500"/>
              <a:ext cx="145671" cy="124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5" fill="norm" stroke="1" extrusionOk="0">
                  <a:moveTo>
                    <a:pt x="0" y="4836"/>
                  </a:moveTo>
                  <a:cubicBezTo>
                    <a:pt x="1137" y="2676"/>
                    <a:pt x="2274" y="516"/>
                    <a:pt x="3790" y="84"/>
                  </a:cubicBezTo>
                  <a:cubicBezTo>
                    <a:pt x="5305" y="-348"/>
                    <a:pt x="7200" y="948"/>
                    <a:pt x="8337" y="2676"/>
                  </a:cubicBezTo>
                  <a:cubicBezTo>
                    <a:pt x="9474" y="4404"/>
                    <a:pt x="9853" y="6564"/>
                    <a:pt x="9284" y="8724"/>
                  </a:cubicBezTo>
                  <a:cubicBezTo>
                    <a:pt x="8716" y="10884"/>
                    <a:pt x="7200" y="13044"/>
                    <a:pt x="5495" y="14988"/>
                  </a:cubicBezTo>
                  <a:cubicBezTo>
                    <a:pt x="3789" y="16932"/>
                    <a:pt x="1895" y="18660"/>
                    <a:pt x="1895" y="19740"/>
                  </a:cubicBezTo>
                  <a:cubicBezTo>
                    <a:pt x="1895" y="20820"/>
                    <a:pt x="3789" y="21252"/>
                    <a:pt x="7389" y="20820"/>
                  </a:cubicBezTo>
                  <a:cubicBezTo>
                    <a:pt x="10989" y="20388"/>
                    <a:pt x="16295" y="19092"/>
                    <a:pt x="21600" y="1779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8" name="Line"/>
            <p:cNvSpPr/>
            <p:nvPr/>
          </p:nvSpPr>
          <p:spPr>
            <a:xfrm>
              <a:off x="11510296" y="7685106"/>
              <a:ext cx="142163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21456" y="0"/>
                  </a:moveTo>
                  <a:cubicBezTo>
                    <a:pt x="15670" y="4320"/>
                    <a:pt x="9885" y="8640"/>
                    <a:pt x="6413" y="11520"/>
                  </a:cubicBezTo>
                  <a:cubicBezTo>
                    <a:pt x="2942" y="14400"/>
                    <a:pt x="1785" y="15840"/>
                    <a:pt x="1013" y="17160"/>
                  </a:cubicBezTo>
                  <a:cubicBezTo>
                    <a:pt x="242" y="18480"/>
                    <a:pt x="-144" y="19680"/>
                    <a:pt x="49" y="20400"/>
                  </a:cubicBezTo>
                  <a:cubicBezTo>
                    <a:pt x="242" y="21120"/>
                    <a:pt x="1013" y="21360"/>
                    <a:pt x="178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39" name="Line"/>
            <p:cNvSpPr/>
            <p:nvPr/>
          </p:nvSpPr>
          <p:spPr>
            <a:xfrm>
              <a:off x="11558185" y="7784776"/>
              <a:ext cx="14794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600" fill="norm" stroke="1" extrusionOk="0">
                  <a:moveTo>
                    <a:pt x="18996" y="0"/>
                  </a:moveTo>
                  <a:cubicBezTo>
                    <a:pt x="14603" y="5929"/>
                    <a:pt x="10210" y="11859"/>
                    <a:pt x="6915" y="15671"/>
                  </a:cubicBezTo>
                  <a:cubicBezTo>
                    <a:pt x="3620" y="19482"/>
                    <a:pt x="1424" y="21177"/>
                    <a:pt x="508" y="20965"/>
                  </a:cubicBezTo>
                  <a:cubicBezTo>
                    <a:pt x="-407" y="20753"/>
                    <a:pt x="-41" y="18635"/>
                    <a:pt x="1240" y="17365"/>
                  </a:cubicBezTo>
                  <a:cubicBezTo>
                    <a:pt x="2522" y="16094"/>
                    <a:pt x="4718" y="15671"/>
                    <a:pt x="8196" y="16518"/>
                  </a:cubicBezTo>
                  <a:cubicBezTo>
                    <a:pt x="11674" y="17365"/>
                    <a:pt x="16434" y="19482"/>
                    <a:pt x="2119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0" name="Line"/>
            <p:cNvSpPr/>
            <p:nvPr/>
          </p:nvSpPr>
          <p:spPr>
            <a:xfrm>
              <a:off x="11744460" y="7738774"/>
              <a:ext cx="59834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8" h="21600" fill="norm" stroke="1" extrusionOk="0">
                  <a:moveTo>
                    <a:pt x="18144" y="0"/>
                  </a:moveTo>
                  <a:cubicBezTo>
                    <a:pt x="19872" y="4235"/>
                    <a:pt x="21600" y="8471"/>
                    <a:pt x="18576" y="12071"/>
                  </a:cubicBezTo>
                  <a:cubicBezTo>
                    <a:pt x="15552" y="15671"/>
                    <a:pt x="7776" y="186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1" name="Line"/>
            <p:cNvSpPr/>
            <p:nvPr/>
          </p:nvSpPr>
          <p:spPr>
            <a:xfrm>
              <a:off x="9306405" y="8428790"/>
              <a:ext cx="29900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31" y="14400"/>
                    <a:pt x="8862" y="7200"/>
                    <a:pt x="12462" y="3600"/>
                  </a:cubicBezTo>
                  <a:cubicBezTo>
                    <a:pt x="16062" y="0"/>
                    <a:pt x="1883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2" name="Line"/>
            <p:cNvSpPr/>
            <p:nvPr/>
          </p:nvSpPr>
          <p:spPr>
            <a:xfrm>
              <a:off x="9358709" y="8490125"/>
              <a:ext cx="277372" cy="71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0817" fill="norm" stroke="1" extrusionOk="0">
                  <a:moveTo>
                    <a:pt x="2484" y="11172"/>
                  </a:moveTo>
                  <a:cubicBezTo>
                    <a:pt x="1295" y="14152"/>
                    <a:pt x="106" y="17131"/>
                    <a:pt x="7" y="18993"/>
                  </a:cubicBezTo>
                  <a:cubicBezTo>
                    <a:pt x="-92" y="20855"/>
                    <a:pt x="899" y="21600"/>
                    <a:pt x="3772" y="19738"/>
                  </a:cubicBezTo>
                  <a:cubicBezTo>
                    <a:pt x="6646" y="17876"/>
                    <a:pt x="11402" y="13407"/>
                    <a:pt x="14671" y="9683"/>
                  </a:cubicBezTo>
                  <a:cubicBezTo>
                    <a:pt x="17941" y="5959"/>
                    <a:pt x="19725" y="2979"/>
                    <a:pt x="21508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3" name="Line"/>
            <p:cNvSpPr/>
            <p:nvPr/>
          </p:nvSpPr>
          <p:spPr>
            <a:xfrm>
              <a:off x="9544077" y="8398123"/>
              <a:ext cx="146012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600" fill="norm" stroke="1" extrusionOk="0">
                  <a:moveTo>
                    <a:pt x="0" y="0"/>
                  </a:moveTo>
                  <a:cubicBezTo>
                    <a:pt x="3661" y="0"/>
                    <a:pt x="7322" y="0"/>
                    <a:pt x="10800" y="360"/>
                  </a:cubicBezTo>
                  <a:cubicBezTo>
                    <a:pt x="14278" y="720"/>
                    <a:pt x="17573" y="1440"/>
                    <a:pt x="19403" y="2400"/>
                  </a:cubicBezTo>
                  <a:cubicBezTo>
                    <a:pt x="21234" y="3360"/>
                    <a:pt x="21600" y="4560"/>
                    <a:pt x="19403" y="6720"/>
                  </a:cubicBezTo>
                  <a:cubicBezTo>
                    <a:pt x="17207" y="8880"/>
                    <a:pt x="12447" y="12000"/>
                    <a:pt x="9702" y="14640"/>
                  </a:cubicBezTo>
                  <a:cubicBezTo>
                    <a:pt x="6956" y="17280"/>
                    <a:pt x="6224" y="19440"/>
                    <a:pt x="5492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4" name="Line"/>
            <p:cNvSpPr/>
            <p:nvPr/>
          </p:nvSpPr>
          <p:spPr>
            <a:xfrm>
              <a:off x="9738316" y="8447617"/>
              <a:ext cx="242772" cy="2218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311" fill="norm" stroke="1" extrusionOk="0">
                  <a:moveTo>
                    <a:pt x="21374" y="401"/>
                  </a:moveTo>
                  <a:cubicBezTo>
                    <a:pt x="19124" y="155"/>
                    <a:pt x="16874" y="-90"/>
                    <a:pt x="15187" y="33"/>
                  </a:cubicBezTo>
                  <a:cubicBezTo>
                    <a:pt x="13499" y="155"/>
                    <a:pt x="12374" y="646"/>
                    <a:pt x="11587" y="1505"/>
                  </a:cubicBezTo>
                  <a:cubicBezTo>
                    <a:pt x="10799" y="2365"/>
                    <a:pt x="10349" y="3592"/>
                    <a:pt x="11024" y="4328"/>
                  </a:cubicBezTo>
                  <a:cubicBezTo>
                    <a:pt x="11699" y="5065"/>
                    <a:pt x="13499" y="5310"/>
                    <a:pt x="13499" y="5924"/>
                  </a:cubicBezTo>
                  <a:cubicBezTo>
                    <a:pt x="13499" y="6537"/>
                    <a:pt x="11699" y="7519"/>
                    <a:pt x="9112" y="9483"/>
                  </a:cubicBezTo>
                  <a:cubicBezTo>
                    <a:pt x="6524" y="11446"/>
                    <a:pt x="3149" y="14392"/>
                    <a:pt x="1462" y="16478"/>
                  </a:cubicBezTo>
                  <a:cubicBezTo>
                    <a:pt x="-226" y="18565"/>
                    <a:pt x="-226" y="19792"/>
                    <a:pt x="337" y="20528"/>
                  </a:cubicBezTo>
                  <a:cubicBezTo>
                    <a:pt x="899" y="21265"/>
                    <a:pt x="2024" y="21510"/>
                    <a:pt x="4612" y="21142"/>
                  </a:cubicBezTo>
                  <a:cubicBezTo>
                    <a:pt x="7199" y="20774"/>
                    <a:pt x="11249" y="19792"/>
                    <a:pt x="15299" y="188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5" name="Line"/>
            <p:cNvSpPr/>
            <p:nvPr/>
          </p:nvSpPr>
          <p:spPr>
            <a:xfrm>
              <a:off x="10050088" y="8543793"/>
              <a:ext cx="115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6" name="Line"/>
            <p:cNvSpPr/>
            <p:nvPr/>
          </p:nvSpPr>
          <p:spPr>
            <a:xfrm>
              <a:off x="10005489" y="8674129"/>
              <a:ext cx="182604" cy="19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0601" fill="norm" stroke="1" extrusionOk="0">
                  <a:moveTo>
                    <a:pt x="2501" y="8100"/>
                  </a:moveTo>
                  <a:cubicBezTo>
                    <a:pt x="1021" y="13500"/>
                    <a:pt x="-458" y="18900"/>
                    <a:pt x="134" y="20250"/>
                  </a:cubicBezTo>
                  <a:cubicBezTo>
                    <a:pt x="726" y="21600"/>
                    <a:pt x="3389" y="18900"/>
                    <a:pt x="7235" y="14850"/>
                  </a:cubicBezTo>
                  <a:cubicBezTo>
                    <a:pt x="11082" y="10800"/>
                    <a:pt x="16112" y="5400"/>
                    <a:pt x="2114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7" name="Line"/>
            <p:cNvSpPr/>
            <p:nvPr/>
          </p:nvSpPr>
          <p:spPr>
            <a:xfrm>
              <a:off x="10402763" y="8370011"/>
              <a:ext cx="1617705" cy="657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7" fill="norm" stroke="1" extrusionOk="0">
                  <a:moveTo>
                    <a:pt x="0" y="15237"/>
                  </a:moveTo>
                  <a:cubicBezTo>
                    <a:pt x="68" y="17079"/>
                    <a:pt x="136" y="18921"/>
                    <a:pt x="188" y="20051"/>
                  </a:cubicBezTo>
                  <a:cubicBezTo>
                    <a:pt x="239" y="21181"/>
                    <a:pt x="273" y="21600"/>
                    <a:pt x="358" y="21516"/>
                  </a:cubicBezTo>
                  <a:cubicBezTo>
                    <a:pt x="444" y="21433"/>
                    <a:pt x="580" y="20847"/>
                    <a:pt x="819" y="19130"/>
                  </a:cubicBezTo>
                  <a:cubicBezTo>
                    <a:pt x="1058" y="17414"/>
                    <a:pt x="1399" y="14567"/>
                    <a:pt x="1604" y="11847"/>
                  </a:cubicBezTo>
                  <a:cubicBezTo>
                    <a:pt x="1809" y="9126"/>
                    <a:pt x="1877" y="6530"/>
                    <a:pt x="1877" y="5023"/>
                  </a:cubicBezTo>
                  <a:cubicBezTo>
                    <a:pt x="1877" y="3516"/>
                    <a:pt x="1809" y="3098"/>
                    <a:pt x="1723" y="2512"/>
                  </a:cubicBezTo>
                  <a:cubicBezTo>
                    <a:pt x="1638" y="1926"/>
                    <a:pt x="1536" y="1172"/>
                    <a:pt x="1570" y="837"/>
                  </a:cubicBezTo>
                  <a:cubicBezTo>
                    <a:pt x="1604" y="502"/>
                    <a:pt x="1774" y="586"/>
                    <a:pt x="2218" y="586"/>
                  </a:cubicBezTo>
                  <a:cubicBezTo>
                    <a:pt x="2662" y="586"/>
                    <a:pt x="3378" y="502"/>
                    <a:pt x="4368" y="419"/>
                  </a:cubicBezTo>
                  <a:cubicBezTo>
                    <a:pt x="5357" y="335"/>
                    <a:pt x="6620" y="251"/>
                    <a:pt x="7934" y="167"/>
                  </a:cubicBezTo>
                  <a:cubicBezTo>
                    <a:pt x="9247" y="84"/>
                    <a:pt x="10612" y="0"/>
                    <a:pt x="11960" y="0"/>
                  </a:cubicBezTo>
                  <a:cubicBezTo>
                    <a:pt x="13308" y="0"/>
                    <a:pt x="14639" y="84"/>
                    <a:pt x="15953" y="167"/>
                  </a:cubicBezTo>
                  <a:cubicBezTo>
                    <a:pt x="17266" y="251"/>
                    <a:pt x="18563" y="335"/>
                    <a:pt x="19501" y="419"/>
                  </a:cubicBezTo>
                  <a:cubicBezTo>
                    <a:pt x="20440" y="502"/>
                    <a:pt x="21020" y="586"/>
                    <a:pt x="21600" y="67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8" name="Line"/>
            <p:cNvSpPr/>
            <p:nvPr/>
          </p:nvSpPr>
          <p:spPr>
            <a:xfrm>
              <a:off x="10783550" y="8513126"/>
              <a:ext cx="10224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564"/>
                    <a:pt x="0" y="11127"/>
                    <a:pt x="0" y="14727"/>
                  </a:cubicBezTo>
                  <a:cubicBezTo>
                    <a:pt x="0" y="18327"/>
                    <a:pt x="10800" y="1996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49" name="Line"/>
            <p:cNvSpPr/>
            <p:nvPr/>
          </p:nvSpPr>
          <p:spPr>
            <a:xfrm>
              <a:off x="10640435" y="8720130"/>
              <a:ext cx="28367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32" y="14400"/>
                    <a:pt x="12065" y="7200"/>
                    <a:pt x="15665" y="3600"/>
                  </a:cubicBezTo>
                  <a:cubicBezTo>
                    <a:pt x="19265" y="0"/>
                    <a:pt x="2043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0" name="Line"/>
            <p:cNvSpPr/>
            <p:nvPr/>
          </p:nvSpPr>
          <p:spPr>
            <a:xfrm>
              <a:off x="10602101" y="8830022"/>
              <a:ext cx="191673" cy="15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0" y="4957"/>
                  </a:moveTo>
                  <a:cubicBezTo>
                    <a:pt x="864" y="3541"/>
                    <a:pt x="1728" y="2125"/>
                    <a:pt x="2880" y="1239"/>
                  </a:cubicBezTo>
                  <a:cubicBezTo>
                    <a:pt x="4032" y="354"/>
                    <a:pt x="5472" y="0"/>
                    <a:pt x="6912" y="0"/>
                  </a:cubicBezTo>
                  <a:cubicBezTo>
                    <a:pt x="8352" y="0"/>
                    <a:pt x="9792" y="354"/>
                    <a:pt x="10368" y="2302"/>
                  </a:cubicBezTo>
                  <a:cubicBezTo>
                    <a:pt x="10944" y="4249"/>
                    <a:pt x="10656" y="7790"/>
                    <a:pt x="9936" y="10269"/>
                  </a:cubicBezTo>
                  <a:cubicBezTo>
                    <a:pt x="9216" y="12748"/>
                    <a:pt x="8064" y="14164"/>
                    <a:pt x="6480" y="15934"/>
                  </a:cubicBezTo>
                  <a:cubicBezTo>
                    <a:pt x="4896" y="17705"/>
                    <a:pt x="2880" y="19830"/>
                    <a:pt x="2880" y="20715"/>
                  </a:cubicBezTo>
                  <a:cubicBezTo>
                    <a:pt x="2880" y="21600"/>
                    <a:pt x="4896" y="21246"/>
                    <a:pt x="8352" y="19829"/>
                  </a:cubicBezTo>
                  <a:cubicBezTo>
                    <a:pt x="11808" y="18413"/>
                    <a:pt x="16704" y="15934"/>
                    <a:pt x="21600" y="134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1" name="Line"/>
            <p:cNvSpPr/>
            <p:nvPr/>
          </p:nvSpPr>
          <p:spPr>
            <a:xfrm>
              <a:off x="10784629" y="8881124"/>
              <a:ext cx="98591" cy="99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062" fill="norm" stroke="1" extrusionOk="0">
                  <a:moveTo>
                    <a:pt x="5304" y="1622"/>
                  </a:moveTo>
                  <a:cubicBezTo>
                    <a:pt x="4197" y="4322"/>
                    <a:pt x="3089" y="7022"/>
                    <a:pt x="1981" y="9722"/>
                  </a:cubicBezTo>
                  <a:cubicBezTo>
                    <a:pt x="874" y="12422"/>
                    <a:pt x="-234" y="15122"/>
                    <a:pt x="43" y="15122"/>
                  </a:cubicBezTo>
                  <a:cubicBezTo>
                    <a:pt x="320" y="15122"/>
                    <a:pt x="1981" y="12422"/>
                    <a:pt x="4197" y="9722"/>
                  </a:cubicBezTo>
                  <a:cubicBezTo>
                    <a:pt x="6412" y="7022"/>
                    <a:pt x="9181" y="4322"/>
                    <a:pt x="11951" y="2432"/>
                  </a:cubicBezTo>
                  <a:cubicBezTo>
                    <a:pt x="14720" y="542"/>
                    <a:pt x="17489" y="-538"/>
                    <a:pt x="19151" y="272"/>
                  </a:cubicBezTo>
                  <a:cubicBezTo>
                    <a:pt x="20812" y="1082"/>
                    <a:pt x="21366" y="3782"/>
                    <a:pt x="21366" y="7562"/>
                  </a:cubicBezTo>
                  <a:cubicBezTo>
                    <a:pt x="21366" y="11342"/>
                    <a:pt x="20812" y="16202"/>
                    <a:pt x="20258" y="2106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2" name="Line"/>
            <p:cNvSpPr/>
            <p:nvPr/>
          </p:nvSpPr>
          <p:spPr>
            <a:xfrm>
              <a:off x="11108112" y="8518400"/>
              <a:ext cx="313383" cy="293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402" fill="norm" stroke="1" extrusionOk="0">
                  <a:moveTo>
                    <a:pt x="0" y="21402"/>
                  </a:moveTo>
                  <a:cubicBezTo>
                    <a:pt x="1054" y="21402"/>
                    <a:pt x="2107" y="21402"/>
                    <a:pt x="3600" y="20471"/>
                  </a:cubicBezTo>
                  <a:cubicBezTo>
                    <a:pt x="5093" y="19540"/>
                    <a:pt x="7024" y="17678"/>
                    <a:pt x="8868" y="15071"/>
                  </a:cubicBezTo>
                  <a:cubicBezTo>
                    <a:pt x="10712" y="12464"/>
                    <a:pt x="12468" y="9112"/>
                    <a:pt x="13522" y="6878"/>
                  </a:cubicBezTo>
                  <a:cubicBezTo>
                    <a:pt x="14576" y="4643"/>
                    <a:pt x="14927" y="3526"/>
                    <a:pt x="15102" y="2502"/>
                  </a:cubicBezTo>
                  <a:cubicBezTo>
                    <a:pt x="15278" y="1478"/>
                    <a:pt x="15278" y="547"/>
                    <a:pt x="14839" y="174"/>
                  </a:cubicBezTo>
                  <a:cubicBezTo>
                    <a:pt x="14400" y="-198"/>
                    <a:pt x="13522" y="-12"/>
                    <a:pt x="12380" y="1105"/>
                  </a:cubicBezTo>
                  <a:cubicBezTo>
                    <a:pt x="11239" y="2223"/>
                    <a:pt x="9834" y="4271"/>
                    <a:pt x="8956" y="6505"/>
                  </a:cubicBezTo>
                  <a:cubicBezTo>
                    <a:pt x="8078" y="8740"/>
                    <a:pt x="7727" y="11161"/>
                    <a:pt x="7639" y="12836"/>
                  </a:cubicBezTo>
                  <a:cubicBezTo>
                    <a:pt x="7551" y="14512"/>
                    <a:pt x="7727" y="15443"/>
                    <a:pt x="8254" y="16095"/>
                  </a:cubicBezTo>
                  <a:cubicBezTo>
                    <a:pt x="8781" y="16747"/>
                    <a:pt x="9659" y="17119"/>
                    <a:pt x="10537" y="17119"/>
                  </a:cubicBezTo>
                  <a:cubicBezTo>
                    <a:pt x="11415" y="17119"/>
                    <a:pt x="12293" y="16747"/>
                    <a:pt x="12468" y="17305"/>
                  </a:cubicBezTo>
                  <a:cubicBezTo>
                    <a:pt x="12644" y="17864"/>
                    <a:pt x="12117" y="19354"/>
                    <a:pt x="12293" y="19354"/>
                  </a:cubicBezTo>
                  <a:cubicBezTo>
                    <a:pt x="12468" y="19354"/>
                    <a:pt x="13346" y="17864"/>
                    <a:pt x="14224" y="16188"/>
                  </a:cubicBezTo>
                  <a:cubicBezTo>
                    <a:pt x="15102" y="14512"/>
                    <a:pt x="15981" y="12650"/>
                    <a:pt x="16771" y="11347"/>
                  </a:cubicBezTo>
                  <a:cubicBezTo>
                    <a:pt x="17561" y="10043"/>
                    <a:pt x="18263" y="9299"/>
                    <a:pt x="19054" y="9019"/>
                  </a:cubicBezTo>
                  <a:cubicBezTo>
                    <a:pt x="19844" y="8740"/>
                    <a:pt x="20722" y="8926"/>
                    <a:pt x="21161" y="9485"/>
                  </a:cubicBezTo>
                  <a:cubicBezTo>
                    <a:pt x="21600" y="10043"/>
                    <a:pt x="21600" y="10974"/>
                    <a:pt x="21424" y="12464"/>
                  </a:cubicBezTo>
                  <a:cubicBezTo>
                    <a:pt x="21249" y="13954"/>
                    <a:pt x="20898" y="16002"/>
                    <a:pt x="20546" y="180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3" name="Line"/>
            <p:cNvSpPr/>
            <p:nvPr/>
          </p:nvSpPr>
          <p:spPr>
            <a:xfrm>
              <a:off x="11478281" y="8543793"/>
              <a:ext cx="197179" cy="326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416" fill="norm" stroke="1" extrusionOk="0">
                  <a:moveTo>
                    <a:pt x="21095" y="0"/>
                  </a:moveTo>
                  <a:cubicBezTo>
                    <a:pt x="18087" y="670"/>
                    <a:pt x="15080" y="1340"/>
                    <a:pt x="11662" y="3600"/>
                  </a:cubicBezTo>
                  <a:cubicBezTo>
                    <a:pt x="8244" y="5860"/>
                    <a:pt x="4417" y="9712"/>
                    <a:pt x="2229" y="12558"/>
                  </a:cubicBezTo>
                  <a:cubicBezTo>
                    <a:pt x="42" y="15405"/>
                    <a:pt x="-505" y="17247"/>
                    <a:pt x="452" y="18670"/>
                  </a:cubicBezTo>
                  <a:cubicBezTo>
                    <a:pt x="1409" y="20093"/>
                    <a:pt x="3870" y="21098"/>
                    <a:pt x="6330" y="21349"/>
                  </a:cubicBezTo>
                  <a:cubicBezTo>
                    <a:pt x="8791" y="21600"/>
                    <a:pt x="11252" y="21098"/>
                    <a:pt x="13713" y="2059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4" name="Line"/>
            <p:cNvSpPr/>
            <p:nvPr/>
          </p:nvSpPr>
          <p:spPr>
            <a:xfrm>
              <a:off x="11662401" y="8583264"/>
              <a:ext cx="89727" cy="135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6" h="21261" fill="norm" stroke="1" extrusionOk="0">
                  <a:moveTo>
                    <a:pt x="3066" y="2222"/>
                  </a:moveTo>
                  <a:cubicBezTo>
                    <a:pt x="5466" y="1022"/>
                    <a:pt x="7866" y="-178"/>
                    <a:pt x="9966" y="22"/>
                  </a:cubicBezTo>
                  <a:cubicBezTo>
                    <a:pt x="12066" y="222"/>
                    <a:pt x="13866" y="1822"/>
                    <a:pt x="14766" y="3622"/>
                  </a:cubicBezTo>
                  <a:cubicBezTo>
                    <a:pt x="15666" y="5422"/>
                    <a:pt x="15666" y="7422"/>
                    <a:pt x="14766" y="9222"/>
                  </a:cubicBezTo>
                  <a:cubicBezTo>
                    <a:pt x="13866" y="11022"/>
                    <a:pt x="12066" y="12622"/>
                    <a:pt x="8766" y="14622"/>
                  </a:cubicBezTo>
                  <a:cubicBezTo>
                    <a:pt x="5466" y="16622"/>
                    <a:pt x="666" y="19022"/>
                    <a:pt x="66" y="20222"/>
                  </a:cubicBezTo>
                  <a:cubicBezTo>
                    <a:pt x="-534" y="21422"/>
                    <a:pt x="3066" y="21422"/>
                    <a:pt x="7266" y="21022"/>
                  </a:cubicBezTo>
                  <a:cubicBezTo>
                    <a:pt x="11466" y="20622"/>
                    <a:pt x="16266" y="19822"/>
                    <a:pt x="21066" y="1902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5" name="Line"/>
            <p:cNvSpPr/>
            <p:nvPr/>
          </p:nvSpPr>
          <p:spPr>
            <a:xfrm>
              <a:off x="11763288" y="8612794"/>
              <a:ext cx="13451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1450" y="0"/>
                  </a:moveTo>
                  <a:cubicBezTo>
                    <a:pt x="19412" y="240"/>
                    <a:pt x="17374" y="480"/>
                    <a:pt x="14114" y="3240"/>
                  </a:cubicBezTo>
                  <a:cubicBezTo>
                    <a:pt x="10854" y="6000"/>
                    <a:pt x="6371" y="11280"/>
                    <a:pt x="3722" y="14520"/>
                  </a:cubicBezTo>
                  <a:cubicBezTo>
                    <a:pt x="1073" y="17760"/>
                    <a:pt x="258" y="18960"/>
                    <a:pt x="54" y="19800"/>
                  </a:cubicBezTo>
                  <a:cubicBezTo>
                    <a:pt x="-150" y="20640"/>
                    <a:pt x="258" y="21120"/>
                    <a:pt x="665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6" name="Line"/>
            <p:cNvSpPr/>
            <p:nvPr/>
          </p:nvSpPr>
          <p:spPr>
            <a:xfrm>
              <a:off x="11796144" y="8681796"/>
              <a:ext cx="155322" cy="14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4" h="21223" fill="norm" stroke="1" extrusionOk="0">
                  <a:moveTo>
                    <a:pt x="20129" y="0"/>
                  </a:moveTo>
                  <a:cubicBezTo>
                    <a:pt x="18735" y="3724"/>
                    <a:pt x="17342" y="7448"/>
                    <a:pt x="15077" y="10800"/>
                  </a:cubicBezTo>
                  <a:cubicBezTo>
                    <a:pt x="12813" y="14152"/>
                    <a:pt x="9677" y="17131"/>
                    <a:pt x="7064" y="18993"/>
                  </a:cubicBezTo>
                  <a:cubicBezTo>
                    <a:pt x="4451" y="20855"/>
                    <a:pt x="2361" y="21600"/>
                    <a:pt x="1142" y="21041"/>
                  </a:cubicBezTo>
                  <a:cubicBezTo>
                    <a:pt x="-78" y="20483"/>
                    <a:pt x="-426" y="18621"/>
                    <a:pt x="619" y="17876"/>
                  </a:cubicBezTo>
                  <a:cubicBezTo>
                    <a:pt x="1664" y="17131"/>
                    <a:pt x="4103" y="17503"/>
                    <a:pt x="7761" y="18062"/>
                  </a:cubicBezTo>
                  <a:cubicBezTo>
                    <a:pt x="11419" y="18621"/>
                    <a:pt x="16297" y="19366"/>
                    <a:pt x="21174" y="2011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7" name="Line"/>
            <p:cNvSpPr/>
            <p:nvPr/>
          </p:nvSpPr>
          <p:spPr>
            <a:xfrm>
              <a:off x="11974466" y="8589794"/>
              <a:ext cx="61336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105"/>
                    <a:pt x="21600" y="10211"/>
                    <a:pt x="18000" y="13811"/>
                  </a:cubicBezTo>
                  <a:cubicBezTo>
                    <a:pt x="14400" y="17411"/>
                    <a:pt x="7200" y="195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8" name="Line"/>
            <p:cNvSpPr/>
            <p:nvPr/>
          </p:nvSpPr>
          <p:spPr>
            <a:xfrm>
              <a:off x="1946239" y="8127228"/>
              <a:ext cx="122671" cy="489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7" fill="norm" stroke="1" extrusionOk="0">
                  <a:moveTo>
                    <a:pt x="21600" y="1125"/>
                  </a:moveTo>
                  <a:cubicBezTo>
                    <a:pt x="20700" y="562"/>
                    <a:pt x="19800" y="0"/>
                    <a:pt x="18675" y="0"/>
                  </a:cubicBezTo>
                  <a:cubicBezTo>
                    <a:pt x="17550" y="0"/>
                    <a:pt x="16200" y="562"/>
                    <a:pt x="14400" y="2419"/>
                  </a:cubicBezTo>
                  <a:cubicBezTo>
                    <a:pt x="12600" y="4275"/>
                    <a:pt x="10350" y="7425"/>
                    <a:pt x="8325" y="10519"/>
                  </a:cubicBezTo>
                  <a:cubicBezTo>
                    <a:pt x="6300" y="13612"/>
                    <a:pt x="4500" y="16650"/>
                    <a:pt x="3150" y="18619"/>
                  </a:cubicBezTo>
                  <a:cubicBezTo>
                    <a:pt x="1800" y="20587"/>
                    <a:pt x="900" y="21487"/>
                    <a:pt x="450" y="21544"/>
                  </a:cubicBezTo>
                  <a:cubicBezTo>
                    <a:pt x="0" y="21600"/>
                    <a:pt x="0" y="20812"/>
                    <a:pt x="0" y="20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59" name="Line"/>
            <p:cNvSpPr/>
            <p:nvPr/>
          </p:nvSpPr>
          <p:spPr>
            <a:xfrm>
              <a:off x="1967060" y="8060782"/>
              <a:ext cx="308854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600" fill="norm" stroke="1" extrusionOk="0">
                  <a:moveTo>
                    <a:pt x="151" y="21600"/>
                  </a:moveTo>
                  <a:cubicBezTo>
                    <a:pt x="-26" y="19286"/>
                    <a:pt x="-203" y="16971"/>
                    <a:pt x="594" y="14914"/>
                  </a:cubicBezTo>
                  <a:cubicBezTo>
                    <a:pt x="1390" y="12857"/>
                    <a:pt x="3161" y="11057"/>
                    <a:pt x="6259" y="8614"/>
                  </a:cubicBezTo>
                  <a:cubicBezTo>
                    <a:pt x="9358" y="6171"/>
                    <a:pt x="13784" y="3086"/>
                    <a:pt x="16528" y="1543"/>
                  </a:cubicBezTo>
                  <a:cubicBezTo>
                    <a:pt x="19272" y="0"/>
                    <a:pt x="20335" y="0"/>
                    <a:pt x="2139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0" name="Line"/>
            <p:cNvSpPr/>
            <p:nvPr/>
          </p:nvSpPr>
          <p:spPr>
            <a:xfrm>
              <a:off x="1946239" y="8290787"/>
              <a:ext cx="27600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00" y="15840"/>
                    <a:pt x="8400" y="10080"/>
                    <a:pt x="12000" y="6480"/>
                  </a:cubicBezTo>
                  <a:cubicBezTo>
                    <a:pt x="15600" y="2880"/>
                    <a:pt x="186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1" name="Line"/>
            <p:cNvSpPr/>
            <p:nvPr/>
          </p:nvSpPr>
          <p:spPr>
            <a:xfrm>
              <a:off x="2122577" y="8444124"/>
              <a:ext cx="107336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314"/>
                    <a:pt x="7200" y="4629"/>
                    <a:pt x="10800" y="8229"/>
                  </a:cubicBezTo>
                  <a:cubicBezTo>
                    <a:pt x="14400" y="11829"/>
                    <a:pt x="18000" y="167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2" name="Line"/>
            <p:cNvSpPr/>
            <p:nvPr/>
          </p:nvSpPr>
          <p:spPr>
            <a:xfrm>
              <a:off x="2107243" y="8497792"/>
              <a:ext cx="153338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360" y="1385"/>
                    <a:pt x="15120" y="2769"/>
                    <a:pt x="11880" y="5400"/>
                  </a:cubicBezTo>
                  <a:cubicBezTo>
                    <a:pt x="8640" y="8031"/>
                    <a:pt x="5400" y="11908"/>
                    <a:pt x="3240" y="14677"/>
                  </a:cubicBezTo>
                  <a:cubicBezTo>
                    <a:pt x="1080" y="17446"/>
                    <a:pt x="0" y="19108"/>
                    <a:pt x="0" y="20077"/>
                  </a:cubicBezTo>
                  <a:cubicBezTo>
                    <a:pt x="0" y="21046"/>
                    <a:pt x="1080" y="21323"/>
                    <a:pt x="21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3" name="Line"/>
            <p:cNvSpPr/>
            <p:nvPr/>
          </p:nvSpPr>
          <p:spPr>
            <a:xfrm>
              <a:off x="2443477" y="8222923"/>
              <a:ext cx="162111" cy="343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529" fill="norm" stroke="1" extrusionOk="0">
                  <a:moveTo>
                    <a:pt x="21079" y="889"/>
                  </a:moveTo>
                  <a:cubicBezTo>
                    <a:pt x="19750" y="409"/>
                    <a:pt x="18421" y="-71"/>
                    <a:pt x="16261" y="9"/>
                  </a:cubicBezTo>
                  <a:cubicBezTo>
                    <a:pt x="14101" y="89"/>
                    <a:pt x="11110" y="729"/>
                    <a:pt x="8119" y="2569"/>
                  </a:cubicBezTo>
                  <a:cubicBezTo>
                    <a:pt x="5128" y="4409"/>
                    <a:pt x="2137" y="7449"/>
                    <a:pt x="808" y="10169"/>
                  </a:cubicBezTo>
                  <a:cubicBezTo>
                    <a:pt x="-521" y="12889"/>
                    <a:pt x="-189" y="15289"/>
                    <a:pt x="1639" y="17129"/>
                  </a:cubicBezTo>
                  <a:cubicBezTo>
                    <a:pt x="3467" y="18969"/>
                    <a:pt x="6790" y="20249"/>
                    <a:pt x="10113" y="21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4" name="Line"/>
            <p:cNvSpPr/>
            <p:nvPr/>
          </p:nvSpPr>
          <p:spPr>
            <a:xfrm>
              <a:off x="2577476" y="8176443"/>
              <a:ext cx="226312" cy="570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34" fill="norm" stroke="1" extrusionOk="0">
                  <a:moveTo>
                    <a:pt x="7038" y="8615"/>
                  </a:moveTo>
                  <a:cubicBezTo>
                    <a:pt x="5825" y="9479"/>
                    <a:pt x="4611" y="10343"/>
                    <a:pt x="3640" y="11783"/>
                  </a:cubicBezTo>
                  <a:cubicBezTo>
                    <a:pt x="2670" y="13223"/>
                    <a:pt x="1942" y="15239"/>
                    <a:pt x="1456" y="16727"/>
                  </a:cubicBezTo>
                  <a:cubicBezTo>
                    <a:pt x="971" y="18215"/>
                    <a:pt x="728" y="19175"/>
                    <a:pt x="485" y="19991"/>
                  </a:cubicBezTo>
                  <a:cubicBezTo>
                    <a:pt x="243" y="20807"/>
                    <a:pt x="0" y="21479"/>
                    <a:pt x="0" y="21431"/>
                  </a:cubicBezTo>
                  <a:cubicBezTo>
                    <a:pt x="0" y="21383"/>
                    <a:pt x="243" y="20615"/>
                    <a:pt x="607" y="18887"/>
                  </a:cubicBezTo>
                  <a:cubicBezTo>
                    <a:pt x="971" y="17159"/>
                    <a:pt x="1456" y="14471"/>
                    <a:pt x="2427" y="11783"/>
                  </a:cubicBezTo>
                  <a:cubicBezTo>
                    <a:pt x="3398" y="9095"/>
                    <a:pt x="4854" y="6407"/>
                    <a:pt x="6067" y="4679"/>
                  </a:cubicBezTo>
                  <a:cubicBezTo>
                    <a:pt x="7281" y="2951"/>
                    <a:pt x="8252" y="2183"/>
                    <a:pt x="9344" y="1511"/>
                  </a:cubicBezTo>
                  <a:cubicBezTo>
                    <a:pt x="10436" y="839"/>
                    <a:pt x="11649" y="263"/>
                    <a:pt x="12863" y="71"/>
                  </a:cubicBezTo>
                  <a:cubicBezTo>
                    <a:pt x="14076" y="-121"/>
                    <a:pt x="15290" y="71"/>
                    <a:pt x="16261" y="695"/>
                  </a:cubicBezTo>
                  <a:cubicBezTo>
                    <a:pt x="17231" y="1319"/>
                    <a:pt x="17960" y="2375"/>
                    <a:pt x="18202" y="3383"/>
                  </a:cubicBezTo>
                  <a:cubicBezTo>
                    <a:pt x="18445" y="4391"/>
                    <a:pt x="18202" y="5351"/>
                    <a:pt x="17231" y="6167"/>
                  </a:cubicBezTo>
                  <a:cubicBezTo>
                    <a:pt x="16261" y="6983"/>
                    <a:pt x="14562" y="7655"/>
                    <a:pt x="14319" y="7895"/>
                  </a:cubicBezTo>
                  <a:cubicBezTo>
                    <a:pt x="14076" y="8135"/>
                    <a:pt x="15290" y="7943"/>
                    <a:pt x="16503" y="7895"/>
                  </a:cubicBezTo>
                  <a:cubicBezTo>
                    <a:pt x="17717" y="7847"/>
                    <a:pt x="18930" y="7943"/>
                    <a:pt x="19901" y="8183"/>
                  </a:cubicBezTo>
                  <a:cubicBezTo>
                    <a:pt x="20872" y="8423"/>
                    <a:pt x="21600" y="8807"/>
                    <a:pt x="21479" y="9623"/>
                  </a:cubicBezTo>
                  <a:cubicBezTo>
                    <a:pt x="21357" y="10439"/>
                    <a:pt x="20387" y="11687"/>
                    <a:pt x="19173" y="12503"/>
                  </a:cubicBezTo>
                  <a:cubicBezTo>
                    <a:pt x="17960" y="13319"/>
                    <a:pt x="16503" y="13703"/>
                    <a:pt x="15169" y="13847"/>
                  </a:cubicBezTo>
                  <a:cubicBezTo>
                    <a:pt x="13834" y="13991"/>
                    <a:pt x="12620" y="13895"/>
                    <a:pt x="12013" y="13559"/>
                  </a:cubicBezTo>
                  <a:cubicBezTo>
                    <a:pt x="11407" y="13223"/>
                    <a:pt x="11407" y="12647"/>
                    <a:pt x="11407" y="12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5" name="Line"/>
            <p:cNvSpPr/>
            <p:nvPr/>
          </p:nvSpPr>
          <p:spPr>
            <a:xfrm>
              <a:off x="2751258" y="8189642"/>
              <a:ext cx="211643" cy="331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530" fill="norm" stroke="1" extrusionOk="0">
                  <a:moveTo>
                    <a:pt x="12198" y="595"/>
                  </a:moveTo>
                  <a:cubicBezTo>
                    <a:pt x="13976" y="262"/>
                    <a:pt x="15755" y="-70"/>
                    <a:pt x="17153" y="13"/>
                  </a:cubicBezTo>
                  <a:cubicBezTo>
                    <a:pt x="18551" y="96"/>
                    <a:pt x="19567" y="595"/>
                    <a:pt x="20329" y="2422"/>
                  </a:cubicBezTo>
                  <a:cubicBezTo>
                    <a:pt x="21092" y="4250"/>
                    <a:pt x="21600" y="7407"/>
                    <a:pt x="19948" y="10481"/>
                  </a:cubicBezTo>
                  <a:cubicBezTo>
                    <a:pt x="18296" y="13555"/>
                    <a:pt x="14485" y="16545"/>
                    <a:pt x="10800" y="18373"/>
                  </a:cubicBezTo>
                  <a:cubicBezTo>
                    <a:pt x="7115" y="20201"/>
                    <a:pt x="3558" y="20865"/>
                    <a:pt x="0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6" name="Line"/>
            <p:cNvSpPr/>
            <p:nvPr/>
          </p:nvSpPr>
          <p:spPr>
            <a:xfrm>
              <a:off x="2354182" y="7643836"/>
              <a:ext cx="289741" cy="359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01" fill="norm" stroke="1" extrusionOk="0">
                  <a:moveTo>
                    <a:pt x="6134" y="8389"/>
                  </a:moveTo>
                  <a:cubicBezTo>
                    <a:pt x="5376" y="10671"/>
                    <a:pt x="4618" y="12953"/>
                    <a:pt x="3860" y="14930"/>
                  </a:cubicBezTo>
                  <a:cubicBezTo>
                    <a:pt x="3102" y="16908"/>
                    <a:pt x="2344" y="18581"/>
                    <a:pt x="1681" y="19722"/>
                  </a:cubicBezTo>
                  <a:cubicBezTo>
                    <a:pt x="1018" y="20863"/>
                    <a:pt x="449" y="21471"/>
                    <a:pt x="165" y="21395"/>
                  </a:cubicBezTo>
                  <a:cubicBezTo>
                    <a:pt x="-119" y="21319"/>
                    <a:pt x="-119" y="20558"/>
                    <a:pt x="828" y="18277"/>
                  </a:cubicBezTo>
                  <a:cubicBezTo>
                    <a:pt x="1776" y="15995"/>
                    <a:pt x="3670" y="12192"/>
                    <a:pt x="5470" y="9074"/>
                  </a:cubicBezTo>
                  <a:cubicBezTo>
                    <a:pt x="7270" y="5955"/>
                    <a:pt x="8976" y="3522"/>
                    <a:pt x="10113" y="2001"/>
                  </a:cubicBezTo>
                  <a:cubicBezTo>
                    <a:pt x="11249" y="479"/>
                    <a:pt x="11818" y="-129"/>
                    <a:pt x="12860" y="23"/>
                  </a:cubicBezTo>
                  <a:cubicBezTo>
                    <a:pt x="13902" y="175"/>
                    <a:pt x="15418" y="1088"/>
                    <a:pt x="16555" y="3141"/>
                  </a:cubicBezTo>
                  <a:cubicBezTo>
                    <a:pt x="17692" y="5195"/>
                    <a:pt x="18449" y="8389"/>
                    <a:pt x="19207" y="10519"/>
                  </a:cubicBezTo>
                  <a:cubicBezTo>
                    <a:pt x="19965" y="12648"/>
                    <a:pt x="20723" y="13713"/>
                    <a:pt x="21481" y="147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7" name="Line"/>
            <p:cNvSpPr/>
            <p:nvPr/>
          </p:nvSpPr>
          <p:spPr>
            <a:xfrm>
              <a:off x="3280270" y="8301948"/>
              <a:ext cx="291340" cy="11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253" y="11375"/>
                    <a:pt x="12505" y="2735"/>
                    <a:pt x="16105" y="575"/>
                  </a:cubicBezTo>
                  <a:cubicBezTo>
                    <a:pt x="19705" y="-1585"/>
                    <a:pt x="20653" y="2735"/>
                    <a:pt x="21600" y="7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8" name="Line"/>
            <p:cNvSpPr/>
            <p:nvPr/>
          </p:nvSpPr>
          <p:spPr>
            <a:xfrm>
              <a:off x="3507042" y="8175784"/>
              <a:ext cx="26234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3851"/>
                    <a:pt x="-1443" y="7702"/>
                    <a:pt x="1502" y="11302"/>
                  </a:cubicBezTo>
                  <a:cubicBezTo>
                    <a:pt x="4448" y="14902"/>
                    <a:pt x="12302" y="18251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69" name="Line"/>
            <p:cNvSpPr/>
            <p:nvPr/>
          </p:nvSpPr>
          <p:spPr>
            <a:xfrm>
              <a:off x="3364605" y="8618985"/>
              <a:ext cx="345008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320" y="11040"/>
                    <a:pt x="8640" y="1783"/>
                    <a:pt x="12240" y="240"/>
                  </a:cubicBezTo>
                  <a:cubicBezTo>
                    <a:pt x="15840" y="-1303"/>
                    <a:pt x="1872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0" name="Line"/>
            <p:cNvSpPr/>
            <p:nvPr/>
          </p:nvSpPr>
          <p:spPr>
            <a:xfrm>
              <a:off x="4100621" y="7769442"/>
              <a:ext cx="2216047" cy="1035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8" h="21600" fill="norm" stroke="1" extrusionOk="0">
                  <a:moveTo>
                    <a:pt x="0" y="17920"/>
                  </a:moveTo>
                  <a:cubicBezTo>
                    <a:pt x="50" y="18933"/>
                    <a:pt x="100" y="19947"/>
                    <a:pt x="149" y="20613"/>
                  </a:cubicBezTo>
                  <a:cubicBezTo>
                    <a:pt x="199" y="21280"/>
                    <a:pt x="249" y="21600"/>
                    <a:pt x="299" y="21600"/>
                  </a:cubicBezTo>
                  <a:cubicBezTo>
                    <a:pt x="348" y="21600"/>
                    <a:pt x="398" y="21280"/>
                    <a:pt x="460" y="20080"/>
                  </a:cubicBezTo>
                  <a:cubicBezTo>
                    <a:pt x="523" y="18880"/>
                    <a:pt x="597" y="16800"/>
                    <a:pt x="672" y="14800"/>
                  </a:cubicBezTo>
                  <a:cubicBezTo>
                    <a:pt x="747" y="12800"/>
                    <a:pt x="821" y="10880"/>
                    <a:pt x="871" y="8987"/>
                  </a:cubicBezTo>
                  <a:cubicBezTo>
                    <a:pt x="921" y="7093"/>
                    <a:pt x="946" y="5227"/>
                    <a:pt x="958" y="4160"/>
                  </a:cubicBezTo>
                  <a:cubicBezTo>
                    <a:pt x="971" y="3093"/>
                    <a:pt x="971" y="2827"/>
                    <a:pt x="1008" y="2533"/>
                  </a:cubicBezTo>
                  <a:cubicBezTo>
                    <a:pt x="1045" y="2240"/>
                    <a:pt x="1120" y="1920"/>
                    <a:pt x="1244" y="1867"/>
                  </a:cubicBezTo>
                  <a:cubicBezTo>
                    <a:pt x="1369" y="1813"/>
                    <a:pt x="1543" y="2027"/>
                    <a:pt x="1953" y="2107"/>
                  </a:cubicBezTo>
                  <a:cubicBezTo>
                    <a:pt x="2364" y="2187"/>
                    <a:pt x="3011" y="2133"/>
                    <a:pt x="3782" y="2027"/>
                  </a:cubicBezTo>
                  <a:cubicBezTo>
                    <a:pt x="4554" y="1920"/>
                    <a:pt x="5450" y="1760"/>
                    <a:pt x="6395" y="1627"/>
                  </a:cubicBezTo>
                  <a:cubicBezTo>
                    <a:pt x="7341" y="1493"/>
                    <a:pt x="8336" y="1387"/>
                    <a:pt x="9307" y="1253"/>
                  </a:cubicBezTo>
                  <a:cubicBezTo>
                    <a:pt x="10277" y="1120"/>
                    <a:pt x="11223" y="960"/>
                    <a:pt x="12169" y="827"/>
                  </a:cubicBezTo>
                  <a:cubicBezTo>
                    <a:pt x="13114" y="693"/>
                    <a:pt x="14060" y="587"/>
                    <a:pt x="14956" y="480"/>
                  </a:cubicBezTo>
                  <a:cubicBezTo>
                    <a:pt x="15852" y="373"/>
                    <a:pt x="16698" y="267"/>
                    <a:pt x="17544" y="187"/>
                  </a:cubicBezTo>
                  <a:cubicBezTo>
                    <a:pt x="18390" y="107"/>
                    <a:pt x="19236" y="53"/>
                    <a:pt x="19846" y="27"/>
                  </a:cubicBezTo>
                  <a:cubicBezTo>
                    <a:pt x="20455" y="0"/>
                    <a:pt x="20829" y="0"/>
                    <a:pt x="21102" y="0"/>
                  </a:cubicBezTo>
                  <a:cubicBezTo>
                    <a:pt x="21376" y="0"/>
                    <a:pt x="21550" y="0"/>
                    <a:pt x="21575" y="80"/>
                  </a:cubicBezTo>
                  <a:cubicBezTo>
                    <a:pt x="21600" y="160"/>
                    <a:pt x="21476" y="320"/>
                    <a:pt x="21351" y="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1" name="Line"/>
            <p:cNvSpPr/>
            <p:nvPr/>
          </p:nvSpPr>
          <p:spPr>
            <a:xfrm>
              <a:off x="4598966" y="7975083"/>
              <a:ext cx="20446" cy="23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2880"/>
                  </a:moveTo>
                  <a:cubicBezTo>
                    <a:pt x="5400" y="1502"/>
                    <a:pt x="10800" y="123"/>
                    <a:pt x="14850" y="8"/>
                  </a:cubicBezTo>
                  <a:cubicBezTo>
                    <a:pt x="18900" y="-107"/>
                    <a:pt x="21600" y="1042"/>
                    <a:pt x="21600" y="4833"/>
                  </a:cubicBezTo>
                  <a:cubicBezTo>
                    <a:pt x="21600" y="8625"/>
                    <a:pt x="18900" y="15059"/>
                    <a:pt x="1620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2" name="Line"/>
            <p:cNvSpPr/>
            <p:nvPr/>
          </p:nvSpPr>
          <p:spPr>
            <a:xfrm>
              <a:off x="4422628" y="8260119"/>
              <a:ext cx="42167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27" y="15600"/>
                    <a:pt x="7855" y="9600"/>
                    <a:pt x="11455" y="6000"/>
                  </a:cubicBezTo>
                  <a:cubicBezTo>
                    <a:pt x="15055" y="2400"/>
                    <a:pt x="1832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3" name="Line"/>
            <p:cNvSpPr/>
            <p:nvPr/>
          </p:nvSpPr>
          <p:spPr>
            <a:xfrm>
              <a:off x="4417025" y="8447625"/>
              <a:ext cx="235610" cy="255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60" fill="norm" stroke="1" extrusionOk="0">
                  <a:moveTo>
                    <a:pt x="1902" y="4840"/>
                  </a:moveTo>
                  <a:cubicBezTo>
                    <a:pt x="1670" y="3771"/>
                    <a:pt x="1438" y="2701"/>
                    <a:pt x="1902" y="1953"/>
                  </a:cubicBezTo>
                  <a:cubicBezTo>
                    <a:pt x="2367" y="1204"/>
                    <a:pt x="3528" y="776"/>
                    <a:pt x="4689" y="456"/>
                  </a:cubicBezTo>
                  <a:cubicBezTo>
                    <a:pt x="5851" y="135"/>
                    <a:pt x="7012" y="-79"/>
                    <a:pt x="8173" y="28"/>
                  </a:cubicBezTo>
                  <a:cubicBezTo>
                    <a:pt x="9335" y="135"/>
                    <a:pt x="10496" y="563"/>
                    <a:pt x="10031" y="3129"/>
                  </a:cubicBezTo>
                  <a:cubicBezTo>
                    <a:pt x="9567" y="5695"/>
                    <a:pt x="7477" y="10400"/>
                    <a:pt x="5735" y="13394"/>
                  </a:cubicBezTo>
                  <a:cubicBezTo>
                    <a:pt x="3993" y="16388"/>
                    <a:pt x="2599" y="17672"/>
                    <a:pt x="1554" y="18741"/>
                  </a:cubicBezTo>
                  <a:cubicBezTo>
                    <a:pt x="509" y="19810"/>
                    <a:pt x="-188" y="20666"/>
                    <a:pt x="44" y="21093"/>
                  </a:cubicBezTo>
                  <a:cubicBezTo>
                    <a:pt x="277" y="21521"/>
                    <a:pt x="1438" y="21521"/>
                    <a:pt x="5154" y="20452"/>
                  </a:cubicBezTo>
                  <a:cubicBezTo>
                    <a:pt x="8870" y="19382"/>
                    <a:pt x="15141" y="17244"/>
                    <a:pt x="21412" y="151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4" name="Line"/>
            <p:cNvSpPr/>
            <p:nvPr/>
          </p:nvSpPr>
          <p:spPr>
            <a:xfrm>
              <a:off x="4653814" y="8508014"/>
              <a:ext cx="159946" cy="1731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212" fill="norm" stroke="1" extrusionOk="0">
                  <a:moveTo>
                    <a:pt x="4832" y="6261"/>
                  </a:moveTo>
                  <a:cubicBezTo>
                    <a:pt x="3835" y="9391"/>
                    <a:pt x="2838" y="12522"/>
                    <a:pt x="2007" y="15339"/>
                  </a:cubicBezTo>
                  <a:cubicBezTo>
                    <a:pt x="1176" y="18157"/>
                    <a:pt x="512" y="20661"/>
                    <a:pt x="179" y="21130"/>
                  </a:cubicBezTo>
                  <a:cubicBezTo>
                    <a:pt x="-153" y="21600"/>
                    <a:pt x="-153" y="20035"/>
                    <a:pt x="1342" y="16591"/>
                  </a:cubicBezTo>
                  <a:cubicBezTo>
                    <a:pt x="2838" y="13148"/>
                    <a:pt x="5829" y="7826"/>
                    <a:pt x="7989" y="4539"/>
                  </a:cubicBezTo>
                  <a:cubicBezTo>
                    <a:pt x="10149" y="1252"/>
                    <a:pt x="11478" y="0"/>
                    <a:pt x="13804" y="0"/>
                  </a:cubicBezTo>
                  <a:cubicBezTo>
                    <a:pt x="16130" y="0"/>
                    <a:pt x="19453" y="1252"/>
                    <a:pt x="20450" y="4539"/>
                  </a:cubicBezTo>
                  <a:cubicBezTo>
                    <a:pt x="21447" y="7826"/>
                    <a:pt x="20118" y="13148"/>
                    <a:pt x="18789" y="18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5" name="Line"/>
            <p:cNvSpPr/>
            <p:nvPr/>
          </p:nvSpPr>
          <p:spPr>
            <a:xfrm>
              <a:off x="4997641" y="7970377"/>
              <a:ext cx="391010" cy="529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0" y="21328"/>
                  </a:moveTo>
                  <a:cubicBezTo>
                    <a:pt x="706" y="21432"/>
                    <a:pt x="1412" y="21535"/>
                    <a:pt x="2824" y="20863"/>
                  </a:cubicBezTo>
                  <a:cubicBezTo>
                    <a:pt x="4235" y="20191"/>
                    <a:pt x="6353" y="18745"/>
                    <a:pt x="8471" y="16368"/>
                  </a:cubicBezTo>
                  <a:cubicBezTo>
                    <a:pt x="10588" y="13990"/>
                    <a:pt x="12706" y="10683"/>
                    <a:pt x="13906" y="8048"/>
                  </a:cubicBezTo>
                  <a:cubicBezTo>
                    <a:pt x="15106" y="5413"/>
                    <a:pt x="15388" y="3449"/>
                    <a:pt x="15459" y="2209"/>
                  </a:cubicBezTo>
                  <a:cubicBezTo>
                    <a:pt x="15529" y="968"/>
                    <a:pt x="15388" y="452"/>
                    <a:pt x="14894" y="193"/>
                  </a:cubicBezTo>
                  <a:cubicBezTo>
                    <a:pt x="14400" y="-65"/>
                    <a:pt x="13553" y="-65"/>
                    <a:pt x="12918" y="193"/>
                  </a:cubicBezTo>
                  <a:cubicBezTo>
                    <a:pt x="12282" y="452"/>
                    <a:pt x="11859" y="968"/>
                    <a:pt x="11082" y="2570"/>
                  </a:cubicBezTo>
                  <a:cubicBezTo>
                    <a:pt x="10306" y="4172"/>
                    <a:pt x="9176" y="6859"/>
                    <a:pt x="8471" y="9443"/>
                  </a:cubicBezTo>
                  <a:cubicBezTo>
                    <a:pt x="7765" y="12027"/>
                    <a:pt x="7482" y="14507"/>
                    <a:pt x="7341" y="16006"/>
                  </a:cubicBezTo>
                  <a:cubicBezTo>
                    <a:pt x="7200" y="17504"/>
                    <a:pt x="7200" y="18021"/>
                    <a:pt x="7412" y="18538"/>
                  </a:cubicBezTo>
                  <a:cubicBezTo>
                    <a:pt x="7624" y="19055"/>
                    <a:pt x="8047" y="19571"/>
                    <a:pt x="8612" y="19881"/>
                  </a:cubicBezTo>
                  <a:cubicBezTo>
                    <a:pt x="9176" y="20191"/>
                    <a:pt x="9882" y="20295"/>
                    <a:pt x="10800" y="19830"/>
                  </a:cubicBezTo>
                  <a:cubicBezTo>
                    <a:pt x="11718" y="19365"/>
                    <a:pt x="12847" y="18331"/>
                    <a:pt x="13765" y="17246"/>
                  </a:cubicBezTo>
                  <a:cubicBezTo>
                    <a:pt x="14682" y="16161"/>
                    <a:pt x="15388" y="15024"/>
                    <a:pt x="15882" y="14197"/>
                  </a:cubicBezTo>
                  <a:cubicBezTo>
                    <a:pt x="16376" y="13370"/>
                    <a:pt x="16659" y="12854"/>
                    <a:pt x="16659" y="12905"/>
                  </a:cubicBezTo>
                  <a:cubicBezTo>
                    <a:pt x="16659" y="12957"/>
                    <a:pt x="16376" y="13577"/>
                    <a:pt x="15953" y="14456"/>
                  </a:cubicBezTo>
                  <a:cubicBezTo>
                    <a:pt x="15529" y="15334"/>
                    <a:pt x="14965" y="16471"/>
                    <a:pt x="14541" y="17401"/>
                  </a:cubicBezTo>
                  <a:cubicBezTo>
                    <a:pt x="14118" y="18331"/>
                    <a:pt x="13835" y="19055"/>
                    <a:pt x="13765" y="19158"/>
                  </a:cubicBezTo>
                  <a:cubicBezTo>
                    <a:pt x="13694" y="19261"/>
                    <a:pt x="13835" y="18745"/>
                    <a:pt x="14329" y="17504"/>
                  </a:cubicBezTo>
                  <a:cubicBezTo>
                    <a:pt x="14824" y="16264"/>
                    <a:pt x="15671" y="14301"/>
                    <a:pt x="16306" y="13112"/>
                  </a:cubicBezTo>
                  <a:cubicBezTo>
                    <a:pt x="16941" y="11924"/>
                    <a:pt x="17365" y="11510"/>
                    <a:pt x="17929" y="11200"/>
                  </a:cubicBezTo>
                  <a:cubicBezTo>
                    <a:pt x="18494" y="10890"/>
                    <a:pt x="19200" y="10683"/>
                    <a:pt x="19765" y="10787"/>
                  </a:cubicBezTo>
                  <a:cubicBezTo>
                    <a:pt x="20329" y="10890"/>
                    <a:pt x="20753" y="11303"/>
                    <a:pt x="21035" y="12647"/>
                  </a:cubicBezTo>
                  <a:cubicBezTo>
                    <a:pt x="21318" y="13990"/>
                    <a:pt x="21459" y="16264"/>
                    <a:pt x="21600" y="18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6" name="Line"/>
            <p:cNvSpPr/>
            <p:nvPr/>
          </p:nvSpPr>
          <p:spPr>
            <a:xfrm>
              <a:off x="5526653" y="8033355"/>
              <a:ext cx="214673" cy="46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9" fill="norm" stroke="1" extrusionOk="0">
                  <a:moveTo>
                    <a:pt x="21600" y="2304"/>
                  </a:moveTo>
                  <a:cubicBezTo>
                    <a:pt x="21086" y="1487"/>
                    <a:pt x="20571" y="669"/>
                    <a:pt x="19671" y="261"/>
                  </a:cubicBezTo>
                  <a:cubicBezTo>
                    <a:pt x="18771" y="-148"/>
                    <a:pt x="17486" y="-148"/>
                    <a:pt x="15171" y="786"/>
                  </a:cubicBezTo>
                  <a:cubicBezTo>
                    <a:pt x="12857" y="1720"/>
                    <a:pt x="9514" y="3588"/>
                    <a:pt x="6814" y="5923"/>
                  </a:cubicBezTo>
                  <a:cubicBezTo>
                    <a:pt x="4114" y="8258"/>
                    <a:pt x="2057" y="11061"/>
                    <a:pt x="1029" y="13279"/>
                  </a:cubicBezTo>
                  <a:cubicBezTo>
                    <a:pt x="0" y="15497"/>
                    <a:pt x="0" y="17132"/>
                    <a:pt x="0" y="18241"/>
                  </a:cubicBezTo>
                  <a:cubicBezTo>
                    <a:pt x="0" y="19350"/>
                    <a:pt x="0" y="19934"/>
                    <a:pt x="1414" y="20460"/>
                  </a:cubicBezTo>
                  <a:cubicBezTo>
                    <a:pt x="2829" y="20985"/>
                    <a:pt x="5657" y="21452"/>
                    <a:pt x="9000" y="21043"/>
                  </a:cubicBezTo>
                  <a:cubicBezTo>
                    <a:pt x="12343" y="20635"/>
                    <a:pt x="16200" y="19350"/>
                    <a:pt x="20057" y="18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7" name="Line"/>
            <p:cNvSpPr/>
            <p:nvPr/>
          </p:nvSpPr>
          <p:spPr>
            <a:xfrm>
              <a:off x="5771992" y="8065410"/>
              <a:ext cx="184005" cy="200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fill="norm" stroke="1" extrusionOk="0">
                  <a:moveTo>
                    <a:pt x="0" y="4371"/>
                  </a:moveTo>
                  <a:cubicBezTo>
                    <a:pt x="0" y="3021"/>
                    <a:pt x="0" y="1671"/>
                    <a:pt x="1350" y="861"/>
                  </a:cubicBezTo>
                  <a:cubicBezTo>
                    <a:pt x="2700" y="51"/>
                    <a:pt x="5400" y="-219"/>
                    <a:pt x="7200" y="186"/>
                  </a:cubicBezTo>
                  <a:cubicBezTo>
                    <a:pt x="9000" y="591"/>
                    <a:pt x="9900" y="1671"/>
                    <a:pt x="10050" y="3561"/>
                  </a:cubicBezTo>
                  <a:cubicBezTo>
                    <a:pt x="10200" y="5451"/>
                    <a:pt x="9600" y="8151"/>
                    <a:pt x="8250" y="10446"/>
                  </a:cubicBezTo>
                  <a:cubicBezTo>
                    <a:pt x="6900" y="12741"/>
                    <a:pt x="4800" y="14631"/>
                    <a:pt x="3150" y="16386"/>
                  </a:cubicBezTo>
                  <a:cubicBezTo>
                    <a:pt x="1500" y="18141"/>
                    <a:pt x="300" y="19761"/>
                    <a:pt x="750" y="20571"/>
                  </a:cubicBezTo>
                  <a:cubicBezTo>
                    <a:pt x="1200" y="21381"/>
                    <a:pt x="3300" y="21381"/>
                    <a:pt x="7050" y="20571"/>
                  </a:cubicBezTo>
                  <a:cubicBezTo>
                    <a:pt x="10800" y="19761"/>
                    <a:pt x="16200" y="18141"/>
                    <a:pt x="21600" y="16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8" name="Line"/>
            <p:cNvSpPr/>
            <p:nvPr/>
          </p:nvSpPr>
          <p:spPr>
            <a:xfrm>
              <a:off x="5899773" y="8076116"/>
              <a:ext cx="155894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600" fill="norm" stroke="1" extrusionOk="0">
                  <a:moveTo>
                    <a:pt x="21252" y="0"/>
                  </a:moveTo>
                  <a:cubicBezTo>
                    <a:pt x="16375" y="3456"/>
                    <a:pt x="11497" y="6912"/>
                    <a:pt x="7839" y="10080"/>
                  </a:cubicBezTo>
                  <a:cubicBezTo>
                    <a:pt x="4181" y="13248"/>
                    <a:pt x="1742" y="16128"/>
                    <a:pt x="697" y="18000"/>
                  </a:cubicBezTo>
                  <a:cubicBezTo>
                    <a:pt x="-348" y="19872"/>
                    <a:pt x="0" y="20736"/>
                    <a:pt x="3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79" name="Line"/>
            <p:cNvSpPr/>
            <p:nvPr/>
          </p:nvSpPr>
          <p:spPr>
            <a:xfrm>
              <a:off x="5982723" y="8160451"/>
              <a:ext cx="218613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21485" y="0"/>
                  </a:moveTo>
                  <a:cubicBezTo>
                    <a:pt x="18722" y="4140"/>
                    <a:pt x="15959" y="8280"/>
                    <a:pt x="13448" y="11160"/>
                  </a:cubicBezTo>
                  <a:cubicBezTo>
                    <a:pt x="10936" y="14040"/>
                    <a:pt x="8676" y="15660"/>
                    <a:pt x="6918" y="16650"/>
                  </a:cubicBezTo>
                  <a:cubicBezTo>
                    <a:pt x="5159" y="17640"/>
                    <a:pt x="3904" y="18000"/>
                    <a:pt x="2648" y="18000"/>
                  </a:cubicBezTo>
                  <a:cubicBezTo>
                    <a:pt x="1392" y="18000"/>
                    <a:pt x="136" y="17640"/>
                    <a:pt x="11" y="17100"/>
                  </a:cubicBezTo>
                  <a:cubicBezTo>
                    <a:pt x="-115" y="16560"/>
                    <a:pt x="890" y="15840"/>
                    <a:pt x="2522" y="15480"/>
                  </a:cubicBezTo>
                  <a:cubicBezTo>
                    <a:pt x="4155" y="15120"/>
                    <a:pt x="6415" y="15120"/>
                    <a:pt x="8676" y="16200"/>
                  </a:cubicBezTo>
                  <a:cubicBezTo>
                    <a:pt x="10936" y="17280"/>
                    <a:pt x="13197" y="19440"/>
                    <a:pt x="154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0" name="Line"/>
            <p:cNvSpPr/>
            <p:nvPr/>
          </p:nvSpPr>
          <p:spPr>
            <a:xfrm>
              <a:off x="6262670" y="8011548"/>
              <a:ext cx="97616" cy="593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532" fill="norm" stroke="1" extrusionOk="0">
                  <a:moveTo>
                    <a:pt x="0" y="117"/>
                  </a:moveTo>
                  <a:cubicBezTo>
                    <a:pt x="2769" y="25"/>
                    <a:pt x="5538" y="-68"/>
                    <a:pt x="8031" y="71"/>
                  </a:cubicBezTo>
                  <a:cubicBezTo>
                    <a:pt x="10523" y="210"/>
                    <a:pt x="12738" y="581"/>
                    <a:pt x="14954" y="2018"/>
                  </a:cubicBezTo>
                  <a:cubicBezTo>
                    <a:pt x="17169" y="3455"/>
                    <a:pt x="19385" y="5958"/>
                    <a:pt x="20492" y="8553"/>
                  </a:cubicBezTo>
                  <a:cubicBezTo>
                    <a:pt x="21600" y="11149"/>
                    <a:pt x="21600" y="13838"/>
                    <a:pt x="18277" y="16016"/>
                  </a:cubicBezTo>
                  <a:cubicBezTo>
                    <a:pt x="14954" y="18195"/>
                    <a:pt x="8308" y="19863"/>
                    <a:pt x="1662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1" name="Line"/>
            <p:cNvSpPr/>
            <p:nvPr/>
          </p:nvSpPr>
          <p:spPr>
            <a:xfrm>
              <a:off x="7263987" y="156210"/>
              <a:ext cx="108835" cy="1686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0961" fill="norm" stroke="1" extrusionOk="0">
                  <a:moveTo>
                    <a:pt x="18257" y="961"/>
                  </a:moveTo>
                  <a:cubicBezTo>
                    <a:pt x="15802" y="325"/>
                    <a:pt x="13347" y="-310"/>
                    <a:pt x="11138" y="166"/>
                  </a:cubicBezTo>
                  <a:cubicBezTo>
                    <a:pt x="8929" y="643"/>
                    <a:pt x="6966" y="2231"/>
                    <a:pt x="5002" y="5249"/>
                  </a:cubicBezTo>
                  <a:cubicBezTo>
                    <a:pt x="3038" y="8266"/>
                    <a:pt x="1075" y="12714"/>
                    <a:pt x="338" y="15731"/>
                  </a:cubicBezTo>
                  <a:cubicBezTo>
                    <a:pt x="-398" y="18749"/>
                    <a:pt x="93" y="20337"/>
                    <a:pt x="1566" y="20814"/>
                  </a:cubicBezTo>
                  <a:cubicBezTo>
                    <a:pt x="3038" y="21290"/>
                    <a:pt x="5493" y="20655"/>
                    <a:pt x="8929" y="18272"/>
                  </a:cubicBezTo>
                  <a:cubicBezTo>
                    <a:pt x="12366" y="15890"/>
                    <a:pt x="16784" y="11761"/>
                    <a:pt x="18993" y="8902"/>
                  </a:cubicBezTo>
                  <a:cubicBezTo>
                    <a:pt x="21202" y="6043"/>
                    <a:pt x="21202" y="4455"/>
                    <a:pt x="20466" y="3025"/>
                  </a:cubicBezTo>
                  <a:cubicBezTo>
                    <a:pt x="19729" y="1596"/>
                    <a:pt x="18257" y="325"/>
                    <a:pt x="16538" y="166"/>
                  </a:cubicBezTo>
                  <a:cubicBezTo>
                    <a:pt x="14820" y="8"/>
                    <a:pt x="12857" y="961"/>
                    <a:pt x="10893" y="19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2" name="Line"/>
            <p:cNvSpPr/>
            <p:nvPr/>
          </p:nvSpPr>
          <p:spPr>
            <a:xfrm>
              <a:off x="7397362" y="138863"/>
              <a:ext cx="107337" cy="170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2" fill="norm" stroke="1" extrusionOk="0">
                  <a:moveTo>
                    <a:pt x="0" y="5975"/>
                  </a:moveTo>
                  <a:cubicBezTo>
                    <a:pt x="1029" y="9151"/>
                    <a:pt x="2057" y="12328"/>
                    <a:pt x="2571" y="14710"/>
                  </a:cubicBezTo>
                  <a:cubicBezTo>
                    <a:pt x="3086" y="17093"/>
                    <a:pt x="3086" y="18681"/>
                    <a:pt x="2829" y="18681"/>
                  </a:cubicBezTo>
                  <a:cubicBezTo>
                    <a:pt x="2571" y="18681"/>
                    <a:pt x="2057" y="17093"/>
                    <a:pt x="1800" y="14551"/>
                  </a:cubicBezTo>
                  <a:cubicBezTo>
                    <a:pt x="1543" y="12010"/>
                    <a:pt x="1543" y="8516"/>
                    <a:pt x="2057" y="5975"/>
                  </a:cubicBezTo>
                  <a:cubicBezTo>
                    <a:pt x="2571" y="3434"/>
                    <a:pt x="3600" y="1846"/>
                    <a:pt x="5400" y="893"/>
                  </a:cubicBezTo>
                  <a:cubicBezTo>
                    <a:pt x="7200" y="-60"/>
                    <a:pt x="9771" y="-378"/>
                    <a:pt x="11314" y="575"/>
                  </a:cubicBezTo>
                  <a:cubicBezTo>
                    <a:pt x="12857" y="1528"/>
                    <a:pt x="13371" y="3751"/>
                    <a:pt x="14914" y="7404"/>
                  </a:cubicBezTo>
                  <a:cubicBezTo>
                    <a:pt x="16457" y="11057"/>
                    <a:pt x="19029" y="16140"/>
                    <a:pt x="21600" y="21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3" name="Line"/>
            <p:cNvSpPr/>
            <p:nvPr/>
          </p:nvSpPr>
          <p:spPr>
            <a:xfrm>
              <a:off x="7536324" y="18267"/>
              <a:ext cx="211797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600" fill="norm" stroke="1" extrusionOk="0">
                  <a:moveTo>
                    <a:pt x="3761" y="0"/>
                  </a:moveTo>
                  <a:cubicBezTo>
                    <a:pt x="2475" y="2629"/>
                    <a:pt x="1190" y="5257"/>
                    <a:pt x="547" y="6914"/>
                  </a:cubicBezTo>
                  <a:cubicBezTo>
                    <a:pt x="-96" y="8571"/>
                    <a:pt x="-96" y="9257"/>
                    <a:pt x="161" y="9886"/>
                  </a:cubicBezTo>
                  <a:cubicBezTo>
                    <a:pt x="418" y="10514"/>
                    <a:pt x="933" y="11086"/>
                    <a:pt x="1833" y="11200"/>
                  </a:cubicBezTo>
                  <a:cubicBezTo>
                    <a:pt x="2733" y="11314"/>
                    <a:pt x="4018" y="10971"/>
                    <a:pt x="5304" y="10914"/>
                  </a:cubicBezTo>
                  <a:cubicBezTo>
                    <a:pt x="6590" y="10857"/>
                    <a:pt x="7875" y="11086"/>
                    <a:pt x="9675" y="11086"/>
                  </a:cubicBezTo>
                  <a:cubicBezTo>
                    <a:pt x="11475" y="11086"/>
                    <a:pt x="13790" y="10857"/>
                    <a:pt x="15075" y="11143"/>
                  </a:cubicBezTo>
                  <a:cubicBezTo>
                    <a:pt x="16361" y="11429"/>
                    <a:pt x="16618" y="12229"/>
                    <a:pt x="17518" y="13657"/>
                  </a:cubicBezTo>
                  <a:cubicBezTo>
                    <a:pt x="18418" y="15086"/>
                    <a:pt x="19961" y="17143"/>
                    <a:pt x="20733" y="18457"/>
                  </a:cubicBezTo>
                  <a:cubicBezTo>
                    <a:pt x="21504" y="19771"/>
                    <a:pt x="21504" y="20343"/>
                    <a:pt x="20733" y="20800"/>
                  </a:cubicBezTo>
                  <a:cubicBezTo>
                    <a:pt x="19961" y="21257"/>
                    <a:pt x="18418" y="21600"/>
                    <a:pt x="16490" y="21600"/>
                  </a:cubicBezTo>
                  <a:cubicBezTo>
                    <a:pt x="14561" y="21600"/>
                    <a:pt x="12247" y="21257"/>
                    <a:pt x="11218" y="20343"/>
                  </a:cubicBezTo>
                  <a:cubicBezTo>
                    <a:pt x="10190" y="19429"/>
                    <a:pt x="10447" y="17943"/>
                    <a:pt x="10704" y="16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4" name="Line"/>
            <p:cNvSpPr/>
            <p:nvPr/>
          </p:nvSpPr>
          <p:spPr>
            <a:xfrm>
              <a:off x="7981788" y="0"/>
              <a:ext cx="412265" cy="378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1331" fill="norm" stroke="1" extrusionOk="0">
                  <a:moveTo>
                    <a:pt x="11109" y="1893"/>
                  </a:moveTo>
                  <a:cubicBezTo>
                    <a:pt x="10442" y="1029"/>
                    <a:pt x="9776" y="165"/>
                    <a:pt x="8842" y="21"/>
                  </a:cubicBezTo>
                  <a:cubicBezTo>
                    <a:pt x="7909" y="-123"/>
                    <a:pt x="6709" y="453"/>
                    <a:pt x="5776" y="2037"/>
                  </a:cubicBezTo>
                  <a:cubicBezTo>
                    <a:pt x="4842" y="3621"/>
                    <a:pt x="4176" y="6213"/>
                    <a:pt x="3976" y="9309"/>
                  </a:cubicBezTo>
                  <a:cubicBezTo>
                    <a:pt x="3776" y="12405"/>
                    <a:pt x="4042" y="16005"/>
                    <a:pt x="4176" y="18165"/>
                  </a:cubicBezTo>
                  <a:cubicBezTo>
                    <a:pt x="4309" y="20325"/>
                    <a:pt x="4309" y="21045"/>
                    <a:pt x="3976" y="21261"/>
                  </a:cubicBezTo>
                  <a:cubicBezTo>
                    <a:pt x="3642" y="21477"/>
                    <a:pt x="2976" y="21189"/>
                    <a:pt x="2242" y="20397"/>
                  </a:cubicBezTo>
                  <a:cubicBezTo>
                    <a:pt x="1509" y="19605"/>
                    <a:pt x="709" y="18309"/>
                    <a:pt x="309" y="17085"/>
                  </a:cubicBezTo>
                  <a:cubicBezTo>
                    <a:pt x="-91" y="15861"/>
                    <a:pt x="-91" y="14709"/>
                    <a:pt x="242" y="13989"/>
                  </a:cubicBezTo>
                  <a:cubicBezTo>
                    <a:pt x="576" y="13269"/>
                    <a:pt x="1242" y="12981"/>
                    <a:pt x="3042" y="12765"/>
                  </a:cubicBezTo>
                  <a:cubicBezTo>
                    <a:pt x="4842" y="12549"/>
                    <a:pt x="7776" y="12405"/>
                    <a:pt x="9576" y="12405"/>
                  </a:cubicBezTo>
                  <a:cubicBezTo>
                    <a:pt x="11376" y="12405"/>
                    <a:pt x="12042" y="12549"/>
                    <a:pt x="12042" y="12621"/>
                  </a:cubicBezTo>
                  <a:cubicBezTo>
                    <a:pt x="12042" y="12693"/>
                    <a:pt x="11376" y="12693"/>
                    <a:pt x="10709" y="12837"/>
                  </a:cubicBezTo>
                  <a:cubicBezTo>
                    <a:pt x="10042" y="12981"/>
                    <a:pt x="9376" y="13269"/>
                    <a:pt x="8842" y="13701"/>
                  </a:cubicBezTo>
                  <a:cubicBezTo>
                    <a:pt x="8309" y="14133"/>
                    <a:pt x="7909" y="14709"/>
                    <a:pt x="7642" y="15429"/>
                  </a:cubicBezTo>
                  <a:cubicBezTo>
                    <a:pt x="7376" y="16149"/>
                    <a:pt x="7242" y="17013"/>
                    <a:pt x="7509" y="17517"/>
                  </a:cubicBezTo>
                  <a:cubicBezTo>
                    <a:pt x="7776" y="18021"/>
                    <a:pt x="8442" y="18165"/>
                    <a:pt x="9042" y="18021"/>
                  </a:cubicBezTo>
                  <a:cubicBezTo>
                    <a:pt x="9642" y="17877"/>
                    <a:pt x="10176" y="17445"/>
                    <a:pt x="10642" y="16869"/>
                  </a:cubicBezTo>
                  <a:cubicBezTo>
                    <a:pt x="11109" y="16293"/>
                    <a:pt x="11509" y="15573"/>
                    <a:pt x="11776" y="14853"/>
                  </a:cubicBezTo>
                  <a:cubicBezTo>
                    <a:pt x="12042" y="14133"/>
                    <a:pt x="12176" y="13413"/>
                    <a:pt x="12576" y="13125"/>
                  </a:cubicBezTo>
                  <a:cubicBezTo>
                    <a:pt x="12976" y="12837"/>
                    <a:pt x="13642" y="12981"/>
                    <a:pt x="14242" y="13557"/>
                  </a:cubicBezTo>
                  <a:cubicBezTo>
                    <a:pt x="14842" y="14133"/>
                    <a:pt x="15376" y="15141"/>
                    <a:pt x="15642" y="16005"/>
                  </a:cubicBezTo>
                  <a:cubicBezTo>
                    <a:pt x="15909" y="16869"/>
                    <a:pt x="15909" y="17589"/>
                    <a:pt x="15776" y="18309"/>
                  </a:cubicBezTo>
                  <a:cubicBezTo>
                    <a:pt x="15642" y="19029"/>
                    <a:pt x="15376" y="19749"/>
                    <a:pt x="15176" y="19677"/>
                  </a:cubicBezTo>
                  <a:cubicBezTo>
                    <a:pt x="14976" y="19605"/>
                    <a:pt x="14842" y="18741"/>
                    <a:pt x="15376" y="17157"/>
                  </a:cubicBezTo>
                  <a:cubicBezTo>
                    <a:pt x="15909" y="15573"/>
                    <a:pt x="17109" y="13269"/>
                    <a:pt x="18242" y="11829"/>
                  </a:cubicBezTo>
                  <a:cubicBezTo>
                    <a:pt x="19376" y="10389"/>
                    <a:pt x="20442" y="9813"/>
                    <a:pt x="21509" y="9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5" name="Line"/>
            <p:cNvSpPr/>
            <p:nvPr/>
          </p:nvSpPr>
          <p:spPr>
            <a:xfrm>
              <a:off x="8670058" y="215213"/>
              <a:ext cx="109680" cy="86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8" h="20943" fill="norm" stroke="1" extrusionOk="0">
                  <a:moveTo>
                    <a:pt x="8836" y="6132"/>
                  </a:moveTo>
                  <a:cubicBezTo>
                    <a:pt x="10309" y="8600"/>
                    <a:pt x="11782" y="11069"/>
                    <a:pt x="13745" y="11377"/>
                  </a:cubicBezTo>
                  <a:cubicBezTo>
                    <a:pt x="15709" y="11686"/>
                    <a:pt x="18164" y="9834"/>
                    <a:pt x="19636" y="7366"/>
                  </a:cubicBezTo>
                  <a:cubicBezTo>
                    <a:pt x="21109" y="4897"/>
                    <a:pt x="21600" y="1812"/>
                    <a:pt x="20373" y="577"/>
                  </a:cubicBezTo>
                  <a:cubicBezTo>
                    <a:pt x="19145" y="-657"/>
                    <a:pt x="16200" y="-40"/>
                    <a:pt x="12518" y="3663"/>
                  </a:cubicBezTo>
                  <a:cubicBezTo>
                    <a:pt x="8836" y="7366"/>
                    <a:pt x="4418" y="14154"/>
                    <a:pt x="0" y="209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6" name="Line"/>
            <p:cNvSpPr/>
            <p:nvPr/>
          </p:nvSpPr>
          <p:spPr>
            <a:xfrm>
              <a:off x="8670058" y="332608"/>
              <a:ext cx="13800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6000"/>
                    <a:pt x="2400" y="12000"/>
                    <a:pt x="6000" y="15600"/>
                  </a:cubicBezTo>
                  <a:cubicBezTo>
                    <a:pt x="9600" y="19200"/>
                    <a:pt x="156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7" name="Line"/>
            <p:cNvSpPr/>
            <p:nvPr/>
          </p:nvSpPr>
          <p:spPr>
            <a:xfrm>
              <a:off x="8901939" y="156270"/>
              <a:ext cx="143795" cy="215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408" fill="norm" stroke="1" extrusionOk="0">
                  <a:moveTo>
                    <a:pt x="19048" y="0"/>
                  </a:moveTo>
                  <a:cubicBezTo>
                    <a:pt x="15259" y="508"/>
                    <a:pt x="11469" y="1016"/>
                    <a:pt x="8248" y="3176"/>
                  </a:cubicBezTo>
                  <a:cubicBezTo>
                    <a:pt x="5027" y="5336"/>
                    <a:pt x="2375" y="9148"/>
                    <a:pt x="1048" y="12325"/>
                  </a:cubicBezTo>
                  <a:cubicBezTo>
                    <a:pt x="-278" y="15501"/>
                    <a:pt x="-278" y="18042"/>
                    <a:pt x="669" y="19567"/>
                  </a:cubicBezTo>
                  <a:cubicBezTo>
                    <a:pt x="1617" y="21092"/>
                    <a:pt x="3512" y="21600"/>
                    <a:pt x="7112" y="21346"/>
                  </a:cubicBezTo>
                  <a:cubicBezTo>
                    <a:pt x="10712" y="21092"/>
                    <a:pt x="16017" y="20075"/>
                    <a:pt x="21322" y="190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8" name="Line"/>
            <p:cNvSpPr/>
            <p:nvPr/>
          </p:nvSpPr>
          <p:spPr>
            <a:xfrm>
              <a:off x="9030399" y="143371"/>
              <a:ext cx="162516" cy="25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070" fill="norm" stroke="1" extrusionOk="0">
                  <a:moveTo>
                    <a:pt x="10966" y="4204"/>
                  </a:moveTo>
                  <a:cubicBezTo>
                    <a:pt x="9305" y="7350"/>
                    <a:pt x="7643" y="10495"/>
                    <a:pt x="6812" y="12592"/>
                  </a:cubicBezTo>
                  <a:cubicBezTo>
                    <a:pt x="5982" y="14689"/>
                    <a:pt x="5982" y="15738"/>
                    <a:pt x="5982" y="17206"/>
                  </a:cubicBezTo>
                  <a:cubicBezTo>
                    <a:pt x="5982" y="18674"/>
                    <a:pt x="5982" y="20561"/>
                    <a:pt x="5815" y="20981"/>
                  </a:cubicBezTo>
                  <a:cubicBezTo>
                    <a:pt x="5649" y="21400"/>
                    <a:pt x="5317" y="20351"/>
                    <a:pt x="5649" y="17625"/>
                  </a:cubicBezTo>
                  <a:cubicBezTo>
                    <a:pt x="5982" y="14899"/>
                    <a:pt x="6978" y="10495"/>
                    <a:pt x="8308" y="7245"/>
                  </a:cubicBezTo>
                  <a:cubicBezTo>
                    <a:pt x="9637" y="3994"/>
                    <a:pt x="11298" y="1897"/>
                    <a:pt x="12960" y="849"/>
                  </a:cubicBezTo>
                  <a:cubicBezTo>
                    <a:pt x="14622" y="-200"/>
                    <a:pt x="16283" y="-200"/>
                    <a:pt x="17612" y="429"/>
                  </a:cubicBezTo>
                  <a:cubicBezTo>
                    <a:pt x="18942" y="1058"/>
                    <a:pt x="19938" y="2317"/>
                    <a:pt x="20603" y="4518"/>
                  </a:cubicBezTo>
                  <a:cubicBezTo>
                    <a:pt x="21268" y="6720"/>
                    <a:pt x="21600" y="9866"/>
                    <a:pt x="19772" y="12592"/>
                  </a:cubicBezTo>
                  <a:cubicBezTo>
                    <a:pt x="17945" y="15318"/>
                    <a:pt x="13957" y="17625"/>
                    <a:pt x="10302" y="18464"/>
                  </a:cubicBezTo>
                  <a:cubicBezTo>
                    <a:pt x="6646" y="19303"/>
                    <a:pt x="3323" y="18674"/>
                    <a:pt x="0" y="18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89" name="Line"/>
            <p:cNvSpPr/>
            <p:nvPr/>
          </p:nvSpPr>
          <p:spPr>
            <a:xfrm>
              <a:off x="9252737" y="185578"/>
              <a:ext cx="44453" cy="219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0350" fill="norm" stroke="1" extrusionOk="0">
                  <a:moveTo>
                    <a:pt x="7200" y="1551"/>
                  </a:moveTo>
                  <a:cubicBezTo>
                    <a:pt x="12000" y="601"/>
                    <a:pt x="16800" y="-348"/>
                    <a:pt x="19200" y="127"/>
                  </a:cubicBezTo>
                  <a:cubicBezTo>
                    <a:pt x="21600" y="601"/>
                    <a:pt x="21600" y="2500"/>
                    <a:pt x="18000" y="6417"/>
                  </a:cubicBezTo>
                  <a:cubicBezTo>
                    <a:pt x="14400" y="10333"/>
                    <a:pt x="7200" y="16267"/>
                    <a:pt x="3600" y="18760"/>
                  </a:cubicBezTo>
                  <a:cubicBezTo>
                    <a:pt x="0" y="21252"/>
                    <a:pt x="0" y="20303"/>
                    <a:pt x="0" y="1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0" name="Line"/>
            <p:cNvSpPr/>
            <p:nvPr/>
          </p:nvSpPr>
          <p:spPr>
            <a:xfrm>
              <a:off x="9268071" y="114490"/>
              <a:ext cx="199339" cy="72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5" fill="norm" stroke="1" extrusionOk="0">
                  <a:moveTo>
                    <a:pt x="0" y="21115"/>
                  </a:moveTo>
                  <a:cubicBezTo>
                    <a:pt x="2769" y="14412"/>
                    <a:pt x="5538" y="7708"/>
                    <a:pt x="8585" y="3984"/>
                  </a:cubicBezTo>
                  <a:cubicBezTo>
                    <a:pt x="11631" y="260"/>
                    <a:pt x="14954" y="-485"/>
                    <a:pt x="17169" y="260"/>
                  </a:cubicBezTo>
                  <a:cubicBezTo>
                    <a:pt x="19385" y="1005"/>
                    <a:pt x="20492" y="3239"/>
                    <a:pt x="21600" y="5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1" name="Line"/>
            <p:cNvSpPr/>
            <p:nvPr/>
          </p:nvSpPr>
          <p:spPr>
            <a:xfrm>
              <a:off x="9268071" y="240606"/>
              <a:ext cx="214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2" name="Line"/>
            <p:cNvSpPr/>
            <p:nvPr/>
          </p:nvSpPr>
          <p:spPr>
            <a:xfrm>
              <a:off x="558541" y="7240430"/>
              <a:ext cx="6606762" cy="229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3" h="21527" fill="norm" stroke="1" extrusionOk="0">
                  <a:moveTo>
                    <a:pt x="0" y="12960"/>
                  </a:moveTo>
                  <a:cubicBezTo>
                    <a:pt x="84" y="11040"/>
                    <a:pt x="167" y="9120"/>
                    <a:pt x="342" y="8520"/>
                  </a:cubicBezTo>
                  <a:cubicBezTo>
                    <a:pt x="518" y="7920"/>
                    <a:pt x="785" y="8640"/>
                    <a:pt x="1073" y="9240"/>
                  </a:cubicBezTo>
                  <a:cubicBezTo>
                    <a:pt x="1361" y="9840"/>
                    <a:pt x="1671" y="10320"/>
                    <a:pt x="1988" y="10800"/>
                  </a:cubicBezTo>
                  <a:cubicBezTo>
                    <a:pt x="2305" y="11280"/>
                    <a:pt x="2631" y="11760"/>
                    <a:pt x="2932" y="12240"/>
                  </a:cubicBezTo>
                  <a:cubicBezTo>
                    <a:pt x="3232" y="12720"/>
                    <a:pt x="3508" y="13200"/>
                    <a:pt x="3809" y="13560"/>
                  </a:cubicBezTo>
                  <a:cubicBezTo>
                    <a:pt x="4110" y="13920"/>
                    <a:pt x="4435" y="14160"/>
                    <a:pt x="4736" y="14400"/>
                  </a:cubicBezTo>
                  <a:cubicBezTo>
                    <a:pt x="5037" y="14640"/>
                    <a:pt x="5312" y="14880"/>
                    <a:pt x="5600" y="15120"/>
                  </a:cubicBezTo>
                  <a:cubicBezTo>
                    <a:pt x="5889" y="15360"/>
                    <a:pt x="6189" y="15600"/>
                    <a:pt x="6490" y="15840"/>
                  </a:cubicBezTo>
                  <a:cubicBezTo>
                    <a:pt x="6791" y="16080"/>
                    <a:pt x="7091" y="16320"/>
                    <a:pt x="7396" y="16440"/>
                  </a:cubicBezTo>
                  <a:cubicBezTo>
                    <a:pt x="7701" y="16560"/>
                    <a:pt x="8010" y="16560"/>
                    <a:pt x="8319" y="16560"/>
                  </a:cubicBezTo>
                  <a:cubicBezTo>
                    <a:pt x="8628" y="16560"/>
                    <a:pt x="8937" y="16560"/>
                    <a:pt x="9234" y="16680"/>
                  </a:cubicBezTo>
                  <a:cubicBezTo>
                    <a:pt x="9530" y="16800"/>
                    <a:pt x="9814" y="17040"/>
                    <a:pt x="10140" y="17280"/>
                  </a:cubicBezTo>
                  <a:cubicBezTo>
                    <a:pt x="10466" y="17520"/>
                    <a:pt x="10833" y="17760"/>
                    <a:pt x="11176" y="18000"/>
                  </a:cubicBezTo>
                  <a:cubicBezTo>
                    <a:pt x="11518" y="18240"/>
                    <a:pt x="11836" y="18480"/>
                    <a:pt x="12136" y="18840"/>
                  </a:cubicBezTo>
                  <a:cubicBezTo>
                    <a:pt x="12437" y="19200"/>
                    <a:pt x="12721" y="19680"/>
                    <a:pt x="12917" y="19920"/>
                  </a:cubicBezTo>
                  <a:cubicBezTo>
                    <a:pt x="13114" y="20160"/>
                    <a:pt x="13222" y="20160"/>
                    <a:pt x="13306" y="20400"/>
                  </a:cubicBezTo>
                  <a:cubicBezTo>
                    <a:pt x="13389" y="20640"/>
                    <a:pt x="13448" y="21120"/>
                    <a:pt x="13439" y="21360"/>
                  </a:cubicBezTo>
                  <a:cubicBezTo>
                    <a:pt x="13431" y="21600"/>
                    <a:pt x="13356" y="21600"/>
                    <a:pt x="13172" y="21240"/>
                  </a:cubicBezTo>
                  <a:cubicBezTo>
                    <a:pt x="12988" y="20880"/>
                    <a:pt x="12696" y="20160"/>
                    <a:pt x="12395" y="19320"/>
                  </a:cubicBezTo>
                  <a:cubicBezTo>
                    <a:pt x="12095" y="18480"/>
                    <a:pt x="11786" y="17520"/>
                    <a:pt x="11489" y="16680"/>
                  </a:cubicBezTo>
                  <a:cubicBezTo>
                    <a:pt x="11193" y="15840"/>
                    <a:pt x="10909" y="15120"/>
                    <a:pt x="10566" y="14280"/>
                  </a:cubicBezTo>
                  <a:cubicBezTo>
                    <a:pt x="10224" y="13440"/>
                    <a:pt x="9823" y="12480"/>
                    <a:pt x="9447" y="11760"/>
                  </a:cubicBezTo>
                  <a:cubicBezTo>
                    <a:pt x="9071" y="11040"/>
                    <a:pt x="8720" y="10560"/>
                    <a:pt x="8419" y="10320"/>
                  </a:cubicBezTo>
                  <a:cubicBezTo>
                    <a:pt x="8119" y="10080"/>
                    <a:pt x="7868" y="10080"/>
                    <a:pt x="7622" y="9960"/>
                  </a:cubicBezTo>
                  <a:cubicBezTo>
                    <a:pt x="7375" y="9840"/>
                    <a:pt x="7133" y="9600"/>
                    <a:pt x="6878" y="9480"/>
                  </a:cubicBezTo>
                  <a:cubicBezTo>
                    <a:pt x="6624" y="9360"/>
                    <a:pt x="6356" y="9360"/>
                    <a:pt x="6089" y="9360"/>
                  </a:cubicBezTo>
                  <a:cubicBezTo>
                    <a:pt x="5822" y="9360"/>
                    <a:pt x="5555" y="9360"/>
                    <a:pt x="5241" y="9480"/>
                  </a:cubicBezTo>
                  <a:cubicBezTo>
                    <a:pt x="4928" y="9600"/>
                    <a:pt x="4569" y="9840"/>
                    <a:pt x="4239" y="10080"/>
                  </a:cubicBezTo>
                  <a:cubicBezTo>
                    <a:pt x="3909" y="10320"/>
                    <a:pt x="3608" y="10560"/>
                    <a:pt x="3303" y="10800"/>
                  </a:cubicBezTo>
                  <a:cubicBezTo>
                    <a:pt x="2999" y="11040"/>
                    <a:pt x="2690" y="11280"/>
                    <a:pt x="2452" y="11400"/>
                  </a:cubicBezTo>
                  <a:cubicBezTo>
                    <a:pt x="2213" y="11520"/>
                    <a:pt x="2046" y="11520"/>
                    <a:pt x="1934" y="11280"/>
                  </a:cubicBezTo>
                  <a:cubicBezTo>
                    <a:pt x="1821" y="11040"/>
                    <a:pt x="1762" y="10560"/>
                    <a:pt x="1762" y="9960"/>
                  </a:cubicBezTo>
                  <a:cubicBezTo>
                    <a:pt x="1762" y="9360"/>
                    <a:pt x="1821" y="8640"/>
                    <a:pt x="2000" y="7800"/>
                  </a:cubicBezTo>
                  <a:cubicBezTo>
                    <a:pt x="2180" y="6960"/>
                    <a:pt x="2481" y="6000"/>
                    <a:pt x="2790" y="5160"/>
                  </a:cubicBezTo>
                  <a:cubicBezTo>
                    <a:pt x="3099" y="4320"/>
                    <a:pt x="3416" y="3600"/>
                    <a:pt x="3738" y="3000"/>
                  </a:cubicBezTo>
                  <a:cubicBezTo>
                    <a:pt x="4059" y="2400"/>
                    <a:pt x="4385" y="1920"/>
                    <a:pt x="4703" y="1560"/>
                  </a:cubicBezTo>
                  <a:cubicBezTo>
                    <a:pt x="5020" y="1200"/>
                    <a:pt x="5329" y="960"/>
                    <a:pt x="5638" y="720"/>
                  </a:cubicBezTo>
                  <a:cubicBezTo>
                    <a:pt x="5947" y="480"/>
                    <a:pt x="6256" y="240"/>
                    <a:pt x="6586" y="120"/>
                  </a:cubicBezTo>
                  <a:cubicBezTo>
                    <a:pt x="6916" y="0"/>
                    <a:pt x="7267" y="0"/>
                    <a:pt x="7622" y="0"/>
                  </a:cubicBezTo>
                  <a:cubicBezTo>
                    <a:pt x="7977" y="0"/>
                    <a:pt x="8336" y="0"/>
                    <a:pt x="8645" y="0"/>
                  </a:cubicBezTo>
                  <a:cubicBezTo>
                    <a:pt x="8954" y="0"/>
                    <a:pt x="9213" y="0"/>
                    <a:pt x="9468" y="0"/>
                  </a:cubicBezTo>
                  <a:cubicBezTo>
                    <a:pt x="9723" y="0"/>
                    <a:pt x="9973" y="0"/>
                    <a:pt x="10228" y="0"/>
                  </a:cubicBezTo>
                  <a:cubicBezTo>
                    <a:pt x="10483" y="0"/>
                    <a:pt x="10742" y="0"/>
                    <a:pt x="11000" y="0"/>
                  </a:cubicBezTo>
                  <a:cubicBezTo>
                    <a:pt x="11259" y="0"/>
                    <a:pt x="11518" y="0"/>
                    <a:pt x="11832" y="240"/>
                  </a:cubicBezTo>
                  <a:cubicBezTo>
                    <a:pt x="12145" y="480"/>
                    <a:pt x="12512" y="960"/>
                    <a:pt x="12876" y="1320"/>
                  </a:cubicBezTo>
                  <a:cubicBezTo>
                    <a:pt x="13239" y="1680"/>
                    <a:pt x="13598" y="1920"/>
                    <a:pt x="13949" y="2400"/>
                  </a:cubicBezTo>
                  <a:cubicBezTo>
                    <a:pt x="14300" y="2880"/>
                    <a:pt x="14642" y="3600"/>
                    <a:pt x="14972" y="4200"/>
                  </a:cubicBezTo>
                  <a:cubicBezTo>
                    <a:pt x="15302" y="4800"/>
                    <a:pt x="15619" y="5280"/>
                    <a:pt x="15933" y="5880"/>
                  </a:cubicBezTo>
                  <a:cubicBezTo>
                    <a:pt x="16246" y="6480"/>
                    <a:pt x="16555" y="7200"/>
                    <a:pt x="16881" y="7920"/>
                  </a:cubicBezTo>
                  <a:cubicBezTo>
                    <a:pt x="17206" y="8640"/>
                    <a:pt x="17549" y="9360"/>
                    <a:pt x="17879" y="9960"/>
                  </a:cubicBezTo>
                  <a:cubicBezTo>
                    <a:pt x="18209" y="10560"/>
                    <a:pt x="18526" y="11040"/>
                    <a:pt x="18835" y="11400"/>
                  </a:cubicBezTo>
                  <a:cubicBezTo>
                    <a:pt x="19144" y="11760"/>
                    <a:pt x="19445" y="12000"/>
                    <a:pt x="19762" y="12240"/>
                  </a:cubicBezTo>
                  <a:cubicBezTo>
                    <a:pt x="20080" y="12480"/>
                    <a:pt x="20414" y="12720"/>
                    <a:pt x="20706" y="12840"/>
                  </a:cubicBezTo>
                  <a:cubicBezTo>
                    <a:pt x="20999" y="12960"/>
                    <a:pt x="21249" y="12960"/>
                    <a:pt x="21395" y="13080"/>
                  </a:cubicBezTo>
                  <a:cubicBezTo>
                    <a:pt x="21542" y="13200"/>
                    <a:pt x="21583" y="13440"/>
                    <a:pt x="21592" y="14040"/>
                  </a:cubicBezTo>
                  <a:cubicBezTo>
                    <a:pt x="21600" y="14640"/>
                    <a:pt x="21575" y="15600"/>
                    <a:pt x="21550" y="1656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3" name="Line"/>
            <p:cNvSpPr/>
            <p:nvPr/>
          </p:nvSpPr>
          <p:spPr>
            <a:xfrm>
              <a:off x="6738014" y="3805686"/>
              <a:ext cx="4523436" cy="149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5" fill="norm" stroke="1" extrusionOk="0">
                  <a:moveTo>
                    <a:pt x="0" y="16475"/>
                  </a:moveTo>
                  <a:cubicBezTo>
                    <a:pt x="500" y="16841"/>
                    <a:pt x="1001" y="17207"/>
                    <a:pt x="1471" y="17207"/>
                  </a:cubicBezTo>
                  <a:cubicBezTo>
                    <a:pt x="1940" y="17207"/>
                    <a:pt x="2380" y="16841"/>
                    <a:pt x="2819" y="16475"/>
                  </a:cubicBezTo>
                  <a:cubicBezTo>
                    <a:pt x="3258" y="16108"/>
                    <a:pt x="3698" y="15742"/>
                    <a:pt x="4125" y="15376"/>
                  </a:cubicBezTo>
                  <a:cubicBezTo>
                    <a:pt x="4552" y="15010"/>
                    <a:pt x="4967" y="14644"/>
                    <a:pt x="5443" y="14461"/>
                  </a:cubicBezTo>
                  <a:cubicBezTo>
                    <a:pt x="5919" y="14278"/>
                    <a:pt x="6456" y="14278"/>
                    <a:pt x="6962" y="14095"/>
                  </a:cubicBezTo>
                  <a:cubicBezTo>
                    <a:pt x="7468" y="13912"/>
                    <a:pt x="7944" y="13546"/>
                    <a:pt x="8445" y="12997"/>
                  </a:cubicBezTo>
                  <a:cubicBezTo>
                    <a:pt x="8945" y="12447"/>
                    <a:pt x="9470" y="11715"/>
                    <a:pt x="9927" y="11166"/>
                  </a:cubicBezTo>
                  <a:cubicBezTo>
                    <a:pt x="10385" y="10617"/>
                    <a:pt x="10776" y="10251"/>
                    <a:pt x="11233" y="9885"/>
                  </a:cubicBezTo>
                  <a:cubicBezTo>
                    <a:pt x="11691" y="9519"/>
                    <a:pt x="12216" y="9153"/>
                    <a:pt x="12728" y="9153"/>
                  </a:cubicBezTo>
                  <a:cubicBezTo>
                    <a:pt x="13241" y="9153"/>
                    <a:pt x="13741" y="9519"/>
                    <a:pt x="14223" y="10068"/>
                  </a:cubicBezTo>
                  <a:cubicBezTo>
                    <a:pt x="14705" y="10617"/>
                    <a:pt x="15169" y="11349"/>
                    <a:pt x="15663" y="12447"/>
                  </a:cubicBezTo>
                  <a:cubicBezTo>
                    <a:pt x="16157" y="13546"/>
                    <a:pt x="16682" y="15010"/>
                    <a:pt x="17146" y="16292"/>
                  </a:cubicBezTo>
                  <a:cubicBezTo>
                    <a:pt x="17609" y="17573"/>
                    <a:pt x="18012" y="18671"/>
                    <a:pt x="18421" y="19586"/>
                  </a:cubicBezTo>
                  <a:cubicBezTo>
                    <a:pt x="18830" y="20502"/>
                    <a:pt x="19245" y="21234"/>
                    <a:pt x="19483" y="21417"/>
                  </a:cubicBezTo>
                  <a:cubicBezTo>
                    <a:pt x="19721" y="21600"/>
                    <a:pt x="19782" y="21234"/>
                    <a:pt x="19782" y="20685"/>
                  </a:cubicBezTo>
                  <a:cubicBezTo>
                    <a:pt x="19782" y="20136"/>
                    <a:pt x="19721" y="19403"/>
                    <a:pt x="19489" y="17939"/>
                  </a:cubicBezTo>
                  <a:cubicBezTo>
                    <a:pt x="19257" y="16475"/>
                    <a:pt x="18854" y="14278"/>
                    <a:pt x="18427" y="12630"/>
                  </a:cubicBezTo>
                  <a:cubicBezTo>
                    <a:pt x="18000" y="10983"/>
                    <a:pt x="17548" y="9885"/>
                    <a:pt x="17103" y="8969"/>
                  </a:cubicBezTo>
                  <a:cubicBezTo>
                    <a:pt x="16658" y="8054"/>
                    <a:pt x="16218" y="7322"/>
                    <a:pt x="15767" y="6956"/>
                  </a:cubicBezTo>
                  <a:cubicBezTo>
                    <a:pt x="15315" y="6590"/>
                    <a:pt x="14852" y="6590"/>
                    <a:pt x="14400" y="6407"/>
                  </a:cubicBezTo>
                  <a:cubicBezTo>
                    <a:pt x="13948" y="6224"/>
                    <a:pt x="13509" y="5858"/>
                    <a:pt x="13039" y="5675"/>
                  </a:cubicBezTo>
                  <a:cubicBezTo>
                    <a:pt x="12569" y="5492"/>
                    <a:pt x="12069" y="5492"/>
                    <a:pt x="11587" y="5492"/>
                  </a:cubicBezTo>
                  <a:cubicBezTo>
                    <a:pt x="11105" y="5492"/>
                    <a:pt x="10641" y="5492"/>
                    <a:pt x="10373" y="5492"/>
                  </a:cubicBezTo>
                  <a:cubicBezTo>
                    <a:pt x="10104" y="5492"/>
                    <a:pt x="10031" y="5492"/>
                    <a:pt x="10220" y="4942"/>
                  </a:cubicBezTo>
                  <a:cubicBezTo>
                    <a:pt x="10409" y="4393"/>
                    <a:pt x="10861" y="3295"/>
                    <a:pt x="11349" y="2380"/>
                  </a:cubicBezTo>
                  <a:cubicBezTo>
                    <a:pt x="11837" y="1464"/>
                    <a:pt x="12362" y="732"/>
                    <a:pt x="12862" y="366"/>
                  </a:cubicBezTo>
                  <a:cubicBezTo>
                    <a:pt x="13363" y="0"/>
                    <a:pt x="13839" y="0"/>
                    <a:pt x="14333" y="0"/>
                  </a:cubicBezTo>
                  <a:cubicBezTo>
                    <a:pt x="14827" y="0"/>
                    <a:pt x="15340" y="0"/>
                    <a:pt x="15852" y="183"/>
                  </a:cubicBezTo>
                  <a:cubicBezTo>
                    <a:pt x="16365" y="366"/>
                    <a:pt x="16877" y="732"/>
                    <a:pt x="17384" y="1281"/>
                  </a:cubicBezTo>
                  <a:cubicBezTo>
                    <a:pt x="17890" y="1831"/>
                    <a:pt x="18391" y="2563"/>
                    <a:pt x="18903" y="3478"/>
                  </a:cubicBezTo>
                  <a:cubicBezTo>
                    <a:pt x="19416" y="4393"/>
                    <a:pt x="19940" y="5492"/>
                    <a:pt x="20392" y="6773"/>
                  </a:cubicBezTo>
                  <a:cubicBezTo>
                    <a:pt x="20843" y="8054"/>
                    <a:pt x="21222" y="9519"/>
                    <a:pt x="21600" y="10983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4" name="Line"/>
            <p:cNvSpPr/>
            <p:nvPr/>
          </p:nvSpPr>
          <p:spPr>
            <a:xfrm>
              <a:off x="6607678" y="7010425"/>
              <a:ext cx="1142360" cy="62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6" fill="norm" stroke="1" extrusionOk="0">
                  <a:moveTo>
                    <a:pt x="0" y="18144"/>
                  </a:moveTo>
                  <a:cubicBezTo>
                    <a:pt x="1498" y="12960"/>
                    <a:pt x="2996" y="7776"/>
                    <a:pt x="4639" y="4752"/>
                  </a:cubicBezTo>
                  <a:cubicBezTo>
                    <a:pt x="6282" y="1728"/>
                    <a:pt x="8070" y="864"/>
                    <a:pt x="9954" y="432"/>
                  </a:cubicBezTo>
                  <a:cubicBezTo>
                    <a:pt x="11839" y="0"/>
                    <a:pt x="13820" y="0"/>
                    <a:pt x="15656" y="0"/>
                  </a:cubicBezTo>
                  <a:cubicBezTo>
                    <a:pt x="17493" y="0"/>
                    <a:pt x="19184" y="0"/>
                    <a:pt x="20150" y="0"/>
                  </a:cubicBezTo>
                  <a:cubicBezTo>
                    <a:pt x="21117" y="0"/>
                    <a:pt x="21358" y="0"/>
                    <a:pt x="21358" y="432"/>
                  </a:cubicBezTo>
                  <a:cubicBezTo>
                    <a:pt x="21358" y="864"/>
                    <a:pt x="21117" y="1728"/>
                    <a:pt x="20199" y="3456"/>
                  </a:cubicBezTo>
                  <a:cubicBezTo>
                    <a:pt x="19281" y="5184"/>
                    <a:pt x="17686" y="7776"/>
                    <a:pt x="16140" y="9936"/>
                  </a:cubicBezTo>
                  <a:cubicBezTo>
                    <a:pt x="14593" y="12096"/>
                    <a:pt x="13095" y="13824"/>
                    <a:pt x="11621" y="15120"/>
                  </a:cubicBezTo>
                  <a:cubicBezTo>
                    <a:pt x="10148" y="16416"/>
                    <a:pt x="8698" y="17280"/>
                    <a:pt x="7103" y="18576"/>
                  </a:cubicBezTo>
                  <a:cubicBezTo>
                    <a:pt x="5509" y="19872"/>
                    <a:pt x="3769" y="21600"/>
                    <a:pt x="3793" y="21168"/>
                  </a:cubicBezTo>
                  <a:cubicBezTo>
                    <a:pt x="3817" y="20736"/>
                    <a:pt x="5605" y="18144"/>
                    <a:pt x="7321" y="15552"/>
                  </a:cubicBezTo>
                  <a:cubicBezTo>
                    <a:pt x="9036" y="12960"/>
                    <a:pt x="10679" y="10368"/>
                    <a:pt x="12443" y="8208"/>
                  </a:cubicBezTo>
                  <a:cubicBezTo>
                    <a:pt x="14207" y="6048"/>
                    <a:pt x="16091" y="4320"/>
                    <a:pt x="17541" y="3888"/>
                  </a:cubicBezTo>
                  <a:cubicBezTo>
                    <a:pt x="18991" y="3456"/>
                    <a:pt x="20005" y="4320"/>
                    <a:pt x="20609" y="6480"/>
                  </a:cubicBezTo>
                  <a:cubicBezTo>
                    <a:pt x="21213" y="8640"/>
                    <a:pt x="21407" y="12096"/>
                    <a:pt x="21600" y="1555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5" name="Line"/>
            <p:cNvSpPr/>
            <p:nvPr/>
          </p:nvSpPr>
          <p:spPr>
            <a:xfrm>
              <a:off x="11115779" y="3593570"/>
              <a:ext cx="752715" cy="127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13" fill="norm" stroke="1" extrusionOk="0">
                  <a:moveTo>
                    <a:pt x="0" y="8640"/>
                  </a:moveTo>
                  <a:cubicBezTo>
                    <a:pt x="2636" y="6912"/>
                    <a:pt x="5272" y="5184"/>
                    <a:pt x="7725" y="3888"/>
                  </a:cubicBezTo>
                  <a:cubicBezTo>
                    <a:pt x="10178" y="2592"/>
                    <a:pt x="12447" y="1728"/>
                    <a:pt x="14461" y="1080"/>
                  </a:cubicBezTo>
                  <a:cubicBezTo>
                    <a:pt x="16475" y="432"/>
                    <a:pt x="18232" y="0"/>
                    <a:pt x="17866" y="0"/>
                  </a:cubicBezTo>
                  <a:cubicBezTo>
                    <a:pt x="17500" y="0"/>
                    <a:pt x="15010" y="432"/>
                    <a:pt x="12850" y="1512"/>
                  </a:cubicBezTo>
                  <a:cubicBezTo>
                    <a:pt x="10690" y="2592"/>
                    <a:pt x="8860" y="4320"/>
                    <a:pt x="7688" y="5400"/>
                  </a:cubicBezTo>
                  <a:cubicBezTo>
                    <a:pt x="6517" y="6480"/>
                    <a:pt x="6004" y="6912"/>
                    <a:pt x="6004" y="7344"/>
                  </a:cubicBezTo>
                  <a:cubicBezTo>
                    <a:pt x="6004" y="7776"/>
                    <a:pt x="6517" y="8208"/>
                    <a:pt x="8164" y="8208"/>
                  </a:cubicBezTo>
                  <a:cubicBezTo>
                    <a:pt x="9812" y="8208"/>
                    <a:pt x="12594" y="7776"/>
                    <a:pt x="14864" y="7560"/>
                  </a:cubicBezTo>
                  <a:cubicBezTo>
                    <a:pt x="17134" y="7344"/>
                    <a:pt x="18891" y="7344"/>
                    <a:pt x="19989" y="7560"/>
                  </a:cubicBezTo>
                  <a:cubicBezTo>
                    <a:pt x="21087" y="7776"/>
                    <a:pt x="21527" y="8208"/>
                    <a:pt x="21563" y="9072"/>
                  </a:cubicBezTo>
                  <a:cubicBezTo>
                    <a:pt x="21600" y="9936"/>
                    <a:pt x="21234" y="11232"/>
                    <a:pt x="19953" y="12744"/>
                  </a:cubicBezTo>
                  <a:cubicBezTo>
                    <a:pt x="18671" y="14256"/>
                    <a:pt x="16475" y="15984"/>
                    <a:pt x="14241" y="17496"/>
                  </a:cubicBezTo>
                  <a:cubicBezTo>
                    <a:pt x="12008" y="19008"/>
                    <a:pt x="9738" y="20304"/>
                    <a:pt x="8384" y="20952"/>
                  </a:cubicBezTo>
                  <a:cubicBezTo>
                    <a:pt x="7029" y="21600"/>
                    <a:pt x="6590" y="21600"/>
                    <a:pt x="6553" y="21384"/>
                  </a:cubicBezTo>
                  <a:cubicBezTo>
                    <a:pt x="6517" y="21168"/>
                    <a:pt x="6883" y="20736"/>
                    <a:pt x="8201" y="20088"/>
                  </a:cubicBezTo>
                  <a:cubicBezTo>
                    <a:pt x="9519" y="19440"/>
                    <a:pt x="11788" y="18576"/>
                    <a:pt x="13253" y="18144"/>
                  </a:cubicBezTo>
                  <a:cubicBezTo>
                    <a:pt x="14717" y="17712"/>
                    <a:pt x="15376" y="17712"/>
                    <a:pt x="16035" y="17712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6" name="Line"/>
            <p:cNvSpPr/>
            <p:nvPr/>
          </p:nvSpPr>
          <p:spPr>
            <a:xfrm>
              <a:off x="7204380" y="6280709"/>
              <a:ext cx="711406" cy="607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490" fill="norm" stroke="1" extrusionOk="0">
                  <a:moveTo>
                    <a:pt x="15951" y="7098"/>
                  </a:moveTo>
                  <a:cubicBezTo>
                    <a:pt x="16490" y="5832"/>
                    <a:pt x="17028" y="4567"/>
                    <a:pt x="17297" y="3663"/>
                  </a:cubicBezTo>
                  <a:cubicBezTo>
                    <a:pt x="17566" y="2760"/>
                    <a:pt x="17566" y="2217"/>
                    <a:pt x="17412" y="1811"/>
                  </a:cubicBezTo>
                  <a:cubicBezTo>
                    <a:pt x="17258" y="1404"/>
                    <a:pt x="16951" y="1133"/>
                    <a:pt x="16144" y="771"/>
                  </a:cubicBezTo>
                  <a:cubicBezTo>
                    <a:pt x="15337" y="410"/>
                    <a:pt x="14030" y="-42"/>
                    <a:pt x="12569" y="3"/>
                  </a:cubicBezTo>
                  <a:cubicBezTo>
                    <a:pt x="11109" y="48"/>
                    <a:pt x="9495" y="591"/>
                    <a:pt x="8072" y="1675"/>
                  </a:cubicBezTo>
                  <a:cubicBezTo>
                    <a:pt x="6650" y="2760"/>
                    <a:pt x="5421" y="4386"/>
                    <a:pt x="4537" y="5968"/>
                  </a:cubicBezTo>
                  <a:cubicBezTo>
                    <a:pt x="3653" y="7550"/>
                    <a:pt x="3114" y="9086"/>
                    <a:pt x="2423" y="10532"/>
                  </a:cubicBezTo>
                  <a:cubicBezTo>
                    <a:pt x="1731" y="11978"/>
                    <a:pt x="885" y="13334"/>
                    <a:pt x="424" y="14644"/>
                  </a:cubicBezTo>
                  <a:cubicBezTo>
                    <a:pt x="-37" y="15955"/>
                    <a:pt x="-114" y="17220"/>
                    <a:pt x="155" y="18304"/>
                  </a:cubicBezTo>
                  <a:cubicBezTo>
                    <a:pt x="424" y="19389"/>
                    <a:pt x="1039" y="20293"/>
                    <a:pt x="2461" y="20835"/>
                  </a:cubicBezTo>
                  <a:cubicBezTo>
                    <a:pt x="3883" y="21377"/>
                    <a:pt x="6112" y="21558"/>
                    <a:pt x="8342" y="21468"/>
                  </a:cubicBezTo>
                  <a:cubicBezTo>
                    <a:pt x="10571" y="21377"/>
                    <a:pt x="12800" y="21016"/>
                    <a:pt x="14798" y="20202"/>
                  </a:cubicBezTo>
                  <a:cubicBezTo>
                    <a:pt x="16797" y="19389"/>
                    <a:pt x="18565" y="18124"/>
                    <a:pt x="19680" y="16452"/>
                  </a:cubicBezTo>
                  <a:cubicBezTo>
                    <a:pt x="20794" y="14780"/>
                    <a:pt x="21255" y="12701"/>
                    <a:pt x="21371" y="10577"/>
                  </a:cubicBezTo>
                  <a:cubicBezTo>
                    <a:pt x="21486" y="8453"/>
                    <a:pt x="21255" y="6284"/>
                    <a:pt x="20333" y="4658"/>
                  </a:cubicBezTo>
                  <a:cubicBezTo>
                    <a:pt x="19411" y="3031"/>
                    <a:pt x="17796" y="1946"/>
                    <a:pt x="15567" y="2037"/>
                  </a:cubicBezTo>
                  <a:cubicBezTo>
                    <a:pt x="13338" y="2127"/>
                    <a:pt x="10494" y="3392"/>
                    <a:pt x="7650" y="4658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497" name="Line"/>
            <p:cNvSpPr/>
            <p:nvPr/>
          </p:nvSpPr>
          <p:spPr>
            <a:xfrm>
              <a:off x="11492132" y="2526586"/>
              <a:ext cx="729091" cy="1031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7" h="21481" fill="norm" stroke="1" extrusionOk="0">
                  <a:moveTo>
                    <a:pt x="20230" y="1091"/>
                  </a:moveTo>
                  <a:cubicBezTo>
                    <a:pt x="19180" y="666"/>
                    <a:pt x="18130" y="240"/>
                    <a:pt x="16930" y="81"/>
                  </a:cubicBezTo>
                  <a:cubicBezTo>
                    <a:pt x="15730" y="-79"/>
                    <a:pt x="14380" y="27"/>
                    <a:pt x="13330" y="160"/>
                  </a:cubicBezTo>
                  <a:cubicBezTo>
                    <a:pt x="12280" y="293"/>
                    <a:pt x="11530" y="453"/>
                    <a:pt x="10967" y="586"/>
                  </a:cubicBezTo>
                  <a:cubicBezTo>
                    <a:pt x="10405" y="719"/>
                    <a:pt x="10030" y="825"/>
                    <a:pt x="9655" y="1145"/>
                  </a:cubicBezTo>
                  <a:cubicBezTo>
                    <a:pt x="9280" y="1464"/>
                    <a:pt x="8905" y="1996"/>
                    <a:pt x="8380" y="2767"/>
                  </a:cubicBezTo>
                  <a:cubicBezTo>
                    <a:pt x="7855" y="3539"/>
                    <a:pt x="7180" y="4550"/>
                    <a:pt x="6468" y="5534"/>
                  </a:cubicBezTo>
                  <a:cubicBezTo>
                    <a:pt x="5755" y="6518"/>
                    <a:pt x="5005" y="7476"/>
                    <a:pt x="4405" y="8380"/>
                  </a:cubicBezTo>
                  <a:cubicBezTo>
                    <a:pt x="3805" y="9285"/>
                    <a:pt x="3355" y="10136"/>
                    <a:pt x="2830" y="11226"/>
                  </a:cubicBezTo>
                  <a:cubicBezTo>
                    <a:pt x="2305" y="12317"/>
                    <a:pt x="1705" y="13647"/>
                    <a:pt x="1180" y="14897"/>
                  </a:cubicBezTo>
                  <a:cubicBezTo>
                    <a:pt x="655" y="16148"/>
                    <a:pt x="205" y="17318"/>
                    <a:pt x="55" y="18249"/>
                  </a:cubicBezTo>
                  <a:cubicBezTo>
                    <a:pt x="-95" y="19180"/>
                    <a:pt x="55" y="19872"/>
                    <a:pt x="580" y="20377"/>
                  </a:cubicBezTo>
                  <a:cubicBezTo>
                    <a:pt x="1105" y="20883"/>
                    <a:pt x="2005" y="21202"/>
                    <a:pt x="3430" y="21361"/>
                  </a:cubicBezTo>
                  <a:cubicBezTo>
                    <a:pt x="4855" y="21521"/>
                    <a:pt x="6805" y="21521"/>
                    <a:pt x="8718" y="21361"/>
                  </a:cubicBezTo>
                  <a:cubicBezTo>
                    <a:pt x="10630" y="21202"/>
                    <a:pt x="12505" y="20883"/>
                    <a:pt x="14230" y="20164"/>
                  </a:cubicBezTo>
                  <a:cubicBezTo>
                    <a:pt x="15955" y="19446"/>
                    <a:pt x="17530" y="18329"/>
                    <a:pt x="18618" y="17132"/>
                  </a:cubicBezTo>
                  <a:cubicBezTo>
                    <a:pt x="19705" y="15935"/>
                    <a:pt x="20305" y="14658"/>
                    <a:pt x="20680" y="13195"/>
                  </a:cubicBezTo>
                  <a:cubicBezTo>
                    <a:pt x="21055" y="11732"/>
                    <a:pt x="21205" y="10083"/>
                    <a:pt x="21318" y="8407"/>
                  </a:cubicBezTo>
                  <a:cubicBezTo>
                    <a:pt x="21430" y="6731"/>
                    <a:pt x="21505" y="5028"/>
                    <a:pt x="20943" y="3778"/>
                  </a:cubicBezTo>
                  <a:cubicBezTo>
                    <a:pt x="20380" y="2528"/>
                    <a:pt x="19180" y="1730"/>
                    <a:pt x="17793" y="1411"/>
                  </a:cubicBezTo>
                  <a:cubicBezTo>
                    <a:pt x="16405" y="1091"/>
                    <a:pt x="14830" y="1251"/>
                    <a:pt x="13255" y="1411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7" name="Drawing"/>
          <p:cNvGrpSpPr/>
          <p:nvPr/>
        </p:nvGrpSpPr>
        <p:grpSpPr>
          <a:xfrm>
            <a:off x="569901" y="270895"/>
            <a:ext cx="12318761" cy="8783643"/>
            <a:chOff x="0" y="0"/>
            <a:chExt cx="12318760" cy="8783642"/>
          </a:xfrm>
        </p:grpSpPr>
        <p:sp>
          <p:nvSpPr>
            <p:cNvPr id="2168" name="Line"/>
            <p:cNvSpPr/>
            <p:nvPr/>
          </p:nvSpPr>
          <p:spPr>
            <a:xfrm>
              <a:off x="392181" y="340535"/>
              <a:ext cx="174378" cy="344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8" h="21253" fill="norm" stroke="1" extrusionOk="0">
                  <a:moveTo>
                    <a:pt x="15984" y="3902"/>
                  </a:moveTo>
                  <a:cubicBezTo>
                    <a:pt x="15984" y="3114"/>
                    <a:pt x="15984" y="2326"/>
                    <a:pt x="15375" y="1695"/>
                  </a:cubicBezTo>
                  <a:cubicBezTo>
                    <a:pt x="14767" y="1064"/>
                    <a:pt x="13550" y="591"/>
                    <a:pt x="11421" y="276"/>
                  </a:cubicBezTo>
                  <a:cubicBezTo>
                    <a:pt x="9291" y="-39"/>
                    <a:pt x="6249" y="-197"/>
                    <a:pt x="3967" y="434"/>
                  </a:cubicBezTo>
                  <a:cubicBezTo>
                    <a:pt x="1685" y="1064"/>
                    <a:pt x="164" y="2483"/>
                    <a:pt x="12" y="3981"/>
                  </a:cubicBezTo>
                  <a:cubicBezTo>
                    <a:pt x="-140" y="5479"/>
                    <a:pt x="1077" y="7056"/>
                    <a:pt x="4575" y="8632"/>
                  </a:cubicBezTo>
                  <a:cubicBezTo>
                    <a:pt x="8074" y="10209"/>
                    <a:pt x="13854" y="11785"/>
                    <a:pt x="17201" y="12889"/>
                  </a:cubicBezTo>
                  <a:cubicBezTo>
                    <a:pt x="20547" y="13993"/>
                    <a:pt x="21460" y="14623"/>
                    <a:pt x="20243" y="15964"/>
                  </a:cubicBezTo>
                  <a:cubicBezTo>
                    <a:pt x="19026" y="17304"/>
                    <a:pt x="15680" y="19353"/>
                    <a:pt x="12790" y="20378"/>
                  </a:cubicBezTo>
                  <a:cubicBezTo>
                    <a:pt x="9899" y="21403"/>
                    <a:pt x="7466" y="21403"/>
                    <a:pt x="6097" y="21009"/>
                  </a:cubicBezTo>
                  <a:cubicBezTo>
                    <a:pt x="4728" y="20615"/>
                    <a:pt x="4423" y="19826"/>
                    <a:pt x="5792" y="18723"/>
                  </a:cubicBezTo>
                  <a:cubicBezTo>
                    <a:pt x="7161" y="17619"/>
                    <a:pt x="10204" y="16200"/>
                    <a:pt x="13246" y="14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9" name="Line"/>
            <p:cNvSpPr/>
            <p:nvPr/>
          </p:nvSpPr>
          <p:spPr>
            <a:xfrm>
              <a:off x="684788" y="388453"/>
              <a:ext cx="21734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600" fill="norm" stroke="1" extrusionOk="0">
                  <a:moveTo>
                    <a:pt x="3984" y="8193"/>
                  </a:moveTo>
                  <a:cubicBezTo>
                    <a:pt x="2743" y="8690"/>
                    <a:pt x="1501" y="9186"/>
                    <a:pt x="1501" y="9559"/>
                  </a:cubicBezTo>
                  <a:cubicBezTo>
                    <a:pt x="1501" y="9931"/>
                    <a:pt x="2743" y="10179"/>
                    <a:pt x="4356" y="9434"/>
                  </a:cubicBezTo>
                  <a:cubicBezTo>
                    <a:pt x="5970" y="8690"/>
                    <a:pt x="7956" y="6952"/>
                    <a:pt x="9198" y="5462"/>
                  </a:cubicBezTo>
                  <a:cubicBezTo>
                    <a:pt x="10439" y="3972"/>
                    <a:pt x="10936" y="2731"/>
                    <a:pt x="10687" y="1738"/>
                  </a:cubicBezTo>
                  <a:cubicBezTo>
                    <a:pt x="10439" y="745"/>
                    <a:pt x="9446" y="0"/>
                    <a:pt x="8453" y="0"/>
                  </a:cubicBezTo>
                  <a:cubicBezTo>
                    <a:pt x="7460" y="0"/>
                    <a:pt x="6467" y="745"/>
                    <a:pt x="4853" y="2855"/>
                  </a:cubicBezTo>
                  <a:cubicBezTo>
                    <a:pt x="3239" y="4966"/>
                    <a:pt x="1005" y="8441"/>
                    <a:pt x="260" y="11297"/>
                  </a:cubicBezTo>
                  <a:cubicBezTo>
                    <a:pt x="-485" y="14152"/>
                    <a:pt x="260" y="16386"/>
                    <a:pt x="3984" y="18000"/>
                  </a:cubicBezTo>
                  <a:cubicBezTo>
                    <a:pt x="7708" y="19614"/>
                    <a:pt x="14412" y="20607"/>
                    <a:pt x="211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0" name="Line"/>
            <p:cNvSpPr/>
            <p:nvPr/>
          </p:nvSpPr>
          <p:spPr>
            <a:xfrm>
              <a:off x="1187968" y="211260"/>
              <a:ext cx="197175" cy="3802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5" h="21005" fill="norm" stroke="1" extrusionOk="0">
                  <a:moveTo>
                    <a:pt x="19455" y="3436"/>
                  </a:moveTo>
                  <a:cubicBezTo>
                    <a:pt x="17814" y="2306"/>
                    <a:pt x="16173" y="1177"/>
                    <a:pt x="14533" y="541"/>
                  </a:cubicBezTo>
                  <a:cubicBezTo>
                    <a:pt x="12892" y="-94"/>
                    <a:pt x="11252" y="-235"/>
                    <a:pt x="9201" y="471"/>
                  </a:cubicBezTo>
                  <a:cubicBezTo>
                    <a:pt x="7151" y="1177"/>
                    <a:pt x="4690" y="2730"/>
                    <a:pt x="2776" y="5553"/>
                  </a:cubicBezTo>
                  <a:cubicBezTo>
                    <a:pt x="862" y="8377"/>
                    <a:pt x="-505" y="12471"/>
                    <a:pt x="179" y="15436"/>
                  </a:cubicBezTo>
                  <a:cubicBezTo>
                    <a:pt x="862" y="18400"/>
                    <a:pt x="3596" y="20236"/>
                    <a:pt x="7424" y="20800"/>
                  </a:cubicBezTo>
                  <a:cubicBezTo>
                    <a:pt x="11252" y="21365"/>
                    <a:pt x="16173" y="20659"/>
                    <a:pt x="21095" y="19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1" name="Line"/>
            <p:cNvSpPr/>
            <p:nvPr/>
          </p:nvSpPr>
          <p:spPr>
            <a:xfrm>
              <a:off x="1430121" y="244262"/>
              <a:ext cx="238695" cy="2966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0550" fill="norm" stroke="1" extrusionOk="0">
                  <a:moveTo>
                    <a:pt x="11687" y="4677"/>
                  </a:moveTo>
                  <a:cubicBezTo>
                    <a:pt x="10777" y="3969"/>
                    <a:pt x="9868" y="3261"/>
                    <a:pt x="8844" y="2995"/>
                  </a:cubicBezTo>
                  <a:cubicBezTo>
                    <a:pt x="7821" y="2730"/>
                    <a:pt x="6684" y="2907"/>
                    <a:pt x="5093" y="5120"/>
                  </a:cubicBezTo>
                  <a:cubicBezTo>
                    <a:pt x="3501" y="7333"/>
                    <a:pt x="1455" y="11582"/>
                    <a:pt x="545" y="14415"/>
                  </a:cubicBezTo>
                  <a:cubicBezTo>
                    <a:pt x="-364" y="17248"/>
                    <a:pt x="-137" y="18664"/>
                    <a:pt x="1228" y="19638"/>
                  </a:cubicBezTo>
                  <a:cubicBezTo>
                    <a:pt x="2592" y="20612"/>
                    <a:pt x="5093" y="21143"/>
                    <a:pt x="7935" y="19461"/>
                  </a:cubicBezTo>
                  <a:cubicBezTo>
                    <a:pt x="10777" y="17779"/>
                    <a:pt x="13960" y="13884"/>
                    <a:pt x="14870" y="10254"/>
                  </a:cubicBezTo>
                  <a:cubicBezTo>
                    <a:pt x="15779" y="6625"/>
                    <a:pt x="14415" y="3261"/>
                    <a:pt x="12482" y="1491"/>
                  </a:cubicBezTo>
                  <a:cubicBezTo>
                    <a:pt x="10550" y="-280"/>
                    <a:pt x="8049" y="-457"/>
                    <a:pt x="5775" y="871"/>
                  </a:cubicBezTo>
                  <a:cubicBezTo>
                    <a:pt x="3501" y="2199"/>
                    <a:pt x="1455" y="5032"/>
                    <a:pt x="887" y="7245"/>
                  </a:cubicBezTo>
                  <a:cubicBezTo>
                    <a:pt x="318" y="9458"/>
                    <a:pt x="1228" y="11051"/>
                    <a:pt x="4411" y="11405"/>
                  </a:cubicBezTo>
                  <a:cubicBezTo>
                    <a:pt x="7594" y="11759"/>
                    <a:pt x="13051" y="10874"/>
                    <a:pt x="16234" y="9900"/>
                  </a:cubicBezTo>
                  <a:cubicBezTo>
                    <a:pt x="19417" y="8927"/>
                    <a:pt x="20327" y="7864"/>
                    <a:pt x="21236" y="68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2" name="Line"/>
            <p:cNvSpPr/>
            <p:nvPr/>
          </p:nvSpPr>
          <p:spPr>
            <a:xfrm>
              <a:off x="1491003" y="92302"/>
              <a:ext cx="139479" cy="112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063" fill="norm" stroke="1" extrusionOk="0">
                  <a:moveTo>
                    <a:pt x="4939" y="5223"/>
                  </a:moveTo>
                  <a:cubicBezTo>
                    <a:pt x="3761" y="7143"/>
                    <a:pt x="2583" y="9063"/>
                    <a:pt x="1601" y="12183"/>
                  </a:cubicBezTo>
                  <a:cubicBezTo>
                    <a:pt x="619" y="15303"/>
                    <a:pt x="-166" y="19623"/>
                    <a:pt x="30" y="20343"/>
                  </a:cubicBezTo>
                  <a:cubicBezTo>
                    <a:pt x="227" y="21063"/>
                    <a:pt x="1405" y="18183"/>
                    <a:pt x="2976" y="14583"/>
                  </a:cubicBezTo>
                  <a:cubicBezTo>
                    <a:pt x="4547" y="10983"/>
                    <a:pt x="6510" y="6663"/>
                    <a:pt x="8278" y="3783"/>
                  </a:cubicBezTo>
                  <a:cubicBezTo>
                    <a:pt x="10045" y="903"/>
                    <a:pt x="11616" y="-537"/>
                    <a:pt x="12598" y="183"/>
                  </a:cubicBezTo>
                  <a:cubicBezTo>
                    <a:pt x="13579" y="903"/>
                    <a:pt x="13972" y="3783"/>
                    <a:pt x="15347" y="7623"/>
                  </a:cubicBezTo>
                  <a:cubicBezTo>
                    <a:pt x="16721" y="11463"/>
                    <a:pt x="19078" y="16263"/>
                    <a:pt x="21434" y="21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3" name="Line"/>
            <p:cNvSpPr/>
            <p:nvPr/>
          </p:nvSpPr>
          <p:spPr>
            <a:xfrm>
              <a:off x="1653481" y="463786"/>
              <a:ext cx="161005" cy="23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0" fill="norm" stroke="1" extrusionOk="0">
                  <a:moveTo>
                    <a:pt x="0" y="21490"/>
                  </a:moveTo>
                  <a:cubicBezTo>
                    <a:pt x="1029" y="17584"/>
                    <a:pt x="2057" y="13677"/>
                    <a:pt x="2914" y="10690"/>
                  </a:cubicBezTo>
                  <a:cubicBezTo>
                    <a:pt x="3771" y="7703"/>
                    <a:pt x="4457" y="5635"/>
                    <a:pt x="5314" y="3681"/>
                  </a:cubicBezTo>
                  <a:cubicBezTo>
                    <a:pt x="6171" y="1728"/>
                    <a:pt x="7200" y="-110"/>
                    <a:pt x="7714" y="5"/>
                  </a:cubicBezTo>
                  <a:cubicBezTo>
                    <a:pt x="8229" y="120"/>
                    <a:pt x="8229" y="2188"/>
                    <a:pt x="8914" y="3567"/>
                  </a:cubicBezTo>
                  <a:cubicBezTo>
                    <a:pt x="9600" y="4945"/>
                    <a:pt x="10971" y="5635"/>
                    <a:pt x="12171" y="5520"/>
                  </a:cubicBezTo>
                  <a:cubicBezTo>
                    <a:pt x="13371" y="5405"/>
                    <a:pt x="14400" y="4486"/>
                    <a:pt x="15429" y="3452"/>
                  </a:cubicBezTo>
                  <a:cubicBezTo>
                    <a:pt x="16457" y="2418"/>
                    <a:pt x="17486" y="1269"/>
                    <a:pt x="18000" y="1384"/>
                  </a:cubicBezTo>
                  <a:cubicBezTo>
                    <a:pt x="18514" y="1499"/>
                    <a:pt x="18514" y="2877"/>
                    <a:pt x="19029" y="4716"/>
                  </a:cubicBezTo>
                  <a:cubicBezTo>
                    <a:pt x="19543" y="6554"/>
                    <a:pt x="20571" y="8852"/>
                    <a:pt x="21600" y="11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4" name="Line"/>
            <p:cNvSpPr/>
            <p:nvPr/>
          </p:nvSpPr>
          <p:spPr>
            <a:xfrm>
              <a:off x="1886972" y="433749"/>
              <a:ext cx="165186" cy="238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015" fill="norm" stroke="1" extrusionOk="0">
                  <a:moveTo>
                    <a:pt x="1541" y="2762"/>
                  </a:moveTo>
                  <a:cubicBezTo>
                    <a:pt x="876" y="8162"/>
                    <a:pt x="211" y="13562"/>
                    <a:pt x="45" y="16824"/>
                  </a:cubicBezTo>
                  <a:cubicBezTo>
                    <a:pt x="-121" y="20087"/>
                    <a:pt x="211" y="21212"/>
                    <a:pt x="377" y="20987"/>
                  </a:cubicBezTo>
                  <a:cubicBezTo>
                    <a:pt x="544" y="20762"/>
                    <a:pt x="544" y="19187"/>
                    <a:pt x="710" y="16599"/>
                  </a:cubicBezTo>
                  <a:cubicBezTo>
                    <a:pt x="876" y="14012"/>
                    <a:pt x="1208" y="10412"/>
                    <a:pt x="1707" y="7937"/>
                  </a:cubicBezTo>
                  <a:cubicBezTo>
                    <a:pt x="2205" y="5462"/>
                    <a:pt x="2870" y="4112"/>
                    <a:pt x="4033" y="3662"/>
                  </a:cubicBezTo>
                  <a:cubicBezTo>
                    <a:pt x="5196" y="3212"/>
                    <a:pt x="6857" y="3662"/>
                    <a:pt x="8519" y="3887"/>
                  </a:cubicBezTo>
                  <a:cubicBezTo>
                    <a:pt x="10181" y="4112"/>
                    <a:pt x="11842" y="4112"/>
                    <a:pt x="13337" y="3662"/>
                  </a:cubicBezTo>
                  <a:cubicBezTo>
                    <a:pt x="14833" y="3212"/>
                    <a:pt x="16162" y="2312"/>
                    <a:pt x="17325" y="1412"/>
                  </a:cubicBezTo>
                  <a:cubicBezTo>
                    <a:pt x="18488" y="512"/>
                    <a:pt x="19485" y="-388"/>
                    <a:pt x="19984" y="175"/>
                  </a:cubicBezTo>
                  <a:cubicBezTo>
                    <a:pt x="20482" y="737"/>
                    <a:pt x="20482" y="2762"/>
                    <a:pt x="20648" y="5687"/>
                  </a:cubicBezTo>
                  <a:cubicBezTo>
                    <a:pt x="20814" y="8612"/>
                    <a:pt x="21147" y="12437"/>
                    <a:pt x="21479" y="16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5" name="Line"/>
            <p:cNvSpPr/>
            <p:nvPr/>
          </p:nvSpPr>
          <p:spPr>
            <a:xfrm>
              <a:off x="2155345" y="457454"/>
              <a:ext cx="165152" cy="1666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336" fill="norm" stroke="1" extrusionOk="0">
                  <a:moveTo>
                    <a:pt x="10509" y="0"/>
                  </a:moveTo>
                  <a:cubicBezTo>
                    <a:pt x="8847" y="0"/>
                    <a:pt x="7186" y="0"/>
                    <a:pt x="5524" y="1636"/>
                  </a:cubicBezTo>
                  <a:cubicBezTo>
                    <a:pt x="3863" y="3273"/>
                    <a:pt x="2201" y="6545"/>
                    <a:pt x="1204" y="9491"/>
                  </a:cubicBezTo>
                  <a:cubicBezTo>
                    <a:pt x="207" y="12436"/>
                    <a:pt x="-125" y="15055"/>
                    <a:pt x="41" y="17182"/>
                  </a:cubicBezTo>
                  <a:cubicBezTo>
                    <a:pt x="207" y="19309"/>
                    <a:pt x="872" y="20945"/>
                    <a:pt x="3198" y="21273"/>
                  </a:cubicBezTo>
                  <a:cubicBezTo>
                    <a:pt x="5524" y="21600"/>
                    <a:pt x="9512" y="20618"/>
                    <a:pt x="11838" y="19309"/>
                  </a:cubicBezTo>
                  <a:cubicBezTo>
                    <a:pt x="14164" y="18000"/>
                    <a:pt x="14829" y="16364"/>
                    <a:pt x="14497" y="15055"/>
                  </a:cubicBezTo>
                  <a:cubicBezTo>
                    <a:pt x="14164" y="13745"/>
                    <a:pt x="12835" y="12764"/>
                    <a:pt x="10841" y="12273"/>
                  </a:cubicBezTo>
                  <a:cubicBezTo>
                    <a:pt x="8847" y="11782"/>
                    <a:pt x="6189" y="11782"/>
                    <a:pt x="5690" y="11291"/>
                  </a:cubicBezTo>
                  <a:cubicBezTo>
                    <a:pt x="5192" y="10800"/>
                    <a:pt x="6853" y="9818"/>
                    <a:pt x="9844" y="8673"/>
                  </a:cubicBezTo>
                  <a:cubicBezTo>
                    <a:pt x="12835" y="7527"/>
                    <a:pt x="17155" y="6218"/>
                    <a:pt x="21475" y="49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6" name="Line"/>
            <p:cNvSpPr/>
            <p:nvPr/>
          </p:nvSpPr>
          <p:spPr>
            <a:xfrm>
              <a:off x="2397165" y="196782"/>
              <a:ext cx="115720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6" h="21600" fill="norm" stroke="1" extrusionOk="0">
                  <a:moveTo>
                    <a:pt x="0" y="0"/>
                  </a:moveTo>
                  <a:cubicBezTo>
                    <a:pt x="6300" y="2400"/>
                    <a:pt x="12600" y="4800"/>
                    <a:pt x="16425" y="7543"/>
                  </a:cubicBezTo>
                  <a:cubicBezTo>
                    <a:pt x="20250" y="10286"/>
                    <a:pt x="21600" y="13371"/>
                    <a:pt x="19125" y="15771"/>
                  </a:cubicBezTo>
                  <a:cubicBezTo>
                    <a:pt x="16650" y="18171"/>
                    <a:pt x="10350" y="19886"/>
                    <a:pt x="40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7" name="Line"/>
            <p:cNvSpPr/>
            <p:nvPr/>
          </p:nvSpPr>
          <p:spPr>
            <a:xfrm>
              <a:off x="3056513" y="396120"/>
              <a:ext cx="145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8" name="Line"/>
            <p:cNvSpPr/>
            <p:nvPr/>
          </p:nvSpPr>
          <p:spPr>
            <a:xfrm>
              <a:off x="3079513" y="526456"/>
              <a:ext cx="122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79" name="Line"/>
            <p:cNvSpPr/>
            <p:nvPr/>
          </p:nvSpPr>
          <p:spPr>
            <a:xfrm>
              <a:off x="3830864" y="0"/>
              <a:ext cx="1430886" cy="1115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8" h="21517" fill="norm" stroke="1" extrusionOk="0">
                  <a:moveTo>
                    <a:pt x="0" y="15485"/>
                  </a:moveTo>
                  <a:cubicBezTo>
                    <a:pt x="39" y="17014"/>
                    <a:pt x="77" y="18542"/>
                    <a:pt x="96" y="19430"/>
                  </a:cubicBezTo>
                  <a:cubicBezTo>
                    <a:pt x="116" y="20318"/>
                    <a:pt x="116" y="20564"/>
                    <a:pt x="173" y="20885"/>
                  </a:cubicBezTo>
                  <a:cubicBezTo>
                    <a:pt x="231" y="21205"/>
                    <a:pt x="347" y="21600"/>
                    <a:pt x="481" y="21501"/>
                  </a:cubicBezTo>
                  <a:cubicBezTo>
                    <a:pt x="616" y="21403"/>
                    <a:pt x="770" y="20811"/>
                    <a:pt x="924" y="19726"/>
                  </a:cubicBezTo>
                  <a:cubicBezTo>
                    <a:pt x="1078" y="18641"/>
                    <a:pt x="1232" y="17063"/>
                    <a:pt x="1328" y="15362"/>
                  </a:cubicBezTo>
                  <a:cubicBezTo>
                    <a:pt x="1425" y="13660"/>
                    <a:pt x="1463" y="11836"/>
                    <a:pt x="1463" y="10134"/>
                  </a:cubicBezTo>
                  <a:cubicBezTo>
                    <a:pt x="1463" y="8433"/>
                    <a:pt x="1425" y="6855"/>
                    <a:pt x="1386" y="5523"/>
                  </a:cubicBezTo>
                  <a:cubicBezTo>
                    <a:pt x="1348" y="4192"/>
                    <a:pt x="1309" y="3107"/>
                    <a:pt x="1290" y="2441"/>
                  </a:cubicBezTo>
                  <a:cubicBezTo>
                    <a:pt x="1271" y="1775"/>
                    <a:pt x="1271" y="1529"/>
                    <a:pt x="1367" y="1479"/>
                  </a:cubicBezTo>
                  <a:cubicBezTo>
                    <a:pt x="1463" y="1430"/>
                    <a:pt x="1656" y="1578"/>
                    <a:pt x="2329" y="1627"/>
                  </a:cubicBezTo>
                  <a:cubicBezTo>
                    <a:pt x="3003" y="1677"/>
                    <a:pt x="4158" y="1627"/>
                    <a:pt x="5467" y="1529"/>
                  </a:cubicBezTo>
                  <a:cubicBezTo>
                    <a:pt x="6776" y="1430"/>
                    <a:pt x="8240" y="1282"/>
                    <a:pt x="9741" y="1134"/>
                  </a:cubicBezTo>
                  <a:cubicBezTo>
                    <a:pt x="11243" y="986"/>
                    <a:pt x="12783" y="838"/>
                    <a:pt x="14323" y="666"/>
                  </a:cubicBezTo>
                  <a:cubicBezTo>
                    <a:pt x="15863" y="493"/>
                    <a:pt x="17403" y="296"/>
                    <a:pt x="18520" y="173"/>
                  </a:cubicBezTo>
                  <a:cubicBezTo>
                    <a:pt x="19636" y="49"/>
                    <a:pt x="20329" y="0"/>
                    <a:pt x="20791" y="0"/>
                  </a:cubicBezTo>
                  <a:cubicBezTo>
                    <a:pt x="21253" y="0"/>
                    <a:pt x="21484" y="49"/>
                    <a:pt x="21542" y="173"/>
                  </a:cubicBezTo>
                  <a:cubicBezTo>
                    <a:pt x="21600" y="296"/>
                    <a:pt x="21484" y="493"/>
                    <a:pt x="21369" y="6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0" name="Line"/>
            <p:cNvSpPr/>
            <p:nvPr/>
          </p:nvSpPr>
          <p:spPr>
            <a:xfrm>
              <a:off x="4078043" y="258116"/>
              <a:ext cx="274167" cy="3391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389" fill="norm" stroke="1" extrusionOk="0">
                  <a:moveTo>
                    <a:pt x="13656" y="0"/>
                  </a:moveTo>
                  <a:cubicBezTo>
                    <a:pt x="10856" y="645"/>
                    <a:pt x="8056" y="1290"/>
                    <a:pt x="5756" y="3143"/>
                  </a:cubicBezTo>
                  <a:cubicBezTo>
                    <a:pt x="3456" y="4997"/>
                    <a:pt x="1656" y="8060"/>
                    <a:pt x="756" y="11042"/>
                  </a:cubicBezTo>
                  <a:cubicBezTo>
                    <a:pt x="-144" y="14024"/>
                    <a:pt x="-144" y="16925"/>
                    <a:pt x="256" y="18618"/>
                  </a:cubicBezTo>
                  <a:cubicBezTo>
                    <a:pt x="656" y="20310"/>
                    <a:pt x="1456" y="20794"/>
                    <a:pt x="2356" y="21116"/>
                  </a:cubicBezTo>
                  <a:cubicBezTo>
                    <a:pt x="3256" y="21439"/>
                    <a:pt x="4256" y="21600"/>
                    <a:pt x="5956" y="20875"/>
                  </a:cubicBezTo>
                  <a:cubicBezTo>
                    <a:pt x="7656" y="20149"/>
                    <a:pt x="10056" y="18537"/>
                    <a:pt x="11956" y="15878"/>
                  </a:cubicBezTo>
                  <a:cubicBezTo>
                    <a:pt x="13856" y="13218"/>
                    <a:pt x="15256" y="9510"/>
                    <a:pt x="15656" y="6931"/>
                  </a:cubicBezTo>
                  <a:cubicBezTo>
                    <a:pt x="16056" y="4352"/>
                    <a:pt x="15456" y="2901"/>
                    <a:pt x="14556" y="2096"/>
                  </a:cubicBezTo>
                  <a:cubicBezTo>
                    <a:pt x="13656" y="1290"/>
                    <a:pt x="12456" y="1128"/>
                    <a:pt x="10356" y="1370"/>
                  </a:cubicBezTo>
                  <a:cubicBezTo>
                    <a:pt x="8256" y="1612"/>
                    <a:pt x="5256" y="2257"/>
                    <a:pt x="3456" y="2901"/>
                  </a:cubicBezTo>
                  <a:cubicBezTo>
                    <a:pt x="1656" y="3546"/>
                    <a:pt x="1056" y="4191"/>
                    <a:pt x="656" y="4997"/>
                  </a:cubicBezTo>
                  <a:cubicBezTo>
                    <a:pt x="256" y="5803"/>
                    <a:pt x="56" y="6770"/>
                    <a:pt x="1356" y="7657"/>
                  </a:cubicBezTo>
                  <a:cubicBezTo>
                    <a:pt x="2656" y="8543"/>
                    <a:pt x="5456" y="9349"/>
                    <a:pt x="9056" y="9510"/>
                  </a:cubicBezTo>
                  <a:cubicBezTo>
                    <a:pt x="12656" y="9672"/>
                    <a:pt x="17056" y="9188"/>
                    <a:pt x="21456" y="8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1" name="Line"/>
            <p:cNvSpPr/>
            <p:nvPr/>
          </p:nvSpPr>
          <p:spPr>
            <a:xfrm>
              <a:off x="4371528" y="252504"/>
              <a:ext cx="180020" cy="26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35" fill="norm" stroke="1" extrusionOk="0">
                  <a:moveTo>
                    <a:pt x="21132" y="1069"/>
                  </a:moveTo>
                  <a:cubicBezTo>
                    <a:pt x="19932" y="452"/>
                    <a:pt x="18732" y="-165"/>
                    <a:pt x="16632" y="41"/>
                  </a:cubicBezTo>
                  <a:cubicBezTo>
                    <a:pt x="14532" y="246"/>
                    <a:pt x="11532" y="1275"/>
                    <a:pt x="8532" y="3949"/>
                  </a:cubicBezTo>
                  <a:cubicBezTo>
                    <a:pt x="5532" y="6624"/>
                    <a:pt x="2532" y="10944"/>
                    <a:pt x="1032" y="13926"/>
                  </a:cubicBezTo>
                  <a:cubicBezTo>
                    <a:pt x="-468" y="16909"/>
                    <a:pt x="-468" y="18555"/>
                    <a:pt x="1932" y="19584"/>
                  </a:cubicBezTo>
                  <a:cubicBezTo>
                    <a:pt x="4332" y="20612"/>
                    <a:pt x="9132" y="21024"/>
                    <a:pt x="13932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2" name="Line"/>
            <p:cNvSpPr/>
            <p:nvPr/>
          </p:nvSpPr>
          <p:spPr>
            <a:xfrm>
              <a:off x="4577361" y="319451"/>
              <a:ext cx="3552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267"/>
                    <a:pt x="2735" y="8533"/>
                    <a:pt x="575" y="12133"/>
                  </a:cubicBezTo>
                  <a:cubicBezTo>
                    <a:pt x="-1585" y="15733"/>
                    <a:pt x="2735" y="18667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3" name="Line"/>
            <p:cNvSpPr/>
            <p:nvPr/>
          </p:nvSpPr>
          <p:spPr>
            <a:xfrm>
              <a:off x="4681883" y="396120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4" name="Line"/>
            <p:cNvSpPr/>
            <p:nvPr/>
          </p:nvSpPr>
          <p:spPr>
            <a:xfrm>
              <a:off x="4911969" y="287476"/>
              <a:ext cx="191591" cy="275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0943" fill="norm" stroke="1" extrusionOk="0">
                  <a:moveTo>
                    <a:pt x="17896" y="3018"/>
                  </a:moveTo>
                  <a:cubicBezTo>
                    <a:pt x="17044" y="2240"/>
                    <a:pt x="16191" y="1461"/>
                    <a:pt x="15054" y="1072"/>
                  </a:cubicBezTo>
                  <a:cubicBezTo>
                    <a:pt x="13918" y="683"/>
                    <a:pt x="12496" y="683"/>
                    <a:pt x="10081" y="2142"/>
                  </a:cubicBezTo>
                  <a:cubicBezTo>
                    <a:pt x="7665" y="3602"/>
                    <a:pt x="4254" y="6521"/>
                    <a:pt x="2265" y="9148"/>
                  </a:cubicBezTo>
                  <a:cubicBezTo>
                    <a:pt x="275" y="11775"/>
                    <a:pt x="-293" y="14110"/>
                    <a:pt x="133" y="16251"/>
                  </a:cubicBezTo>
                  <a:cubicBezTo>
                    <a:pt x="560" y="18391"/>
                    <a:pt x="1981" y="20337"/>
                    <a:pt x="4539" y="20824"/>
                  </a:cubicBezTo>
                  <a:cubicBezTo>
                    <a:pt x="7096" y="21310"/>
                    <a:pt x="10791" y="20337"/>
                    <a:pt x="13633" y="17224"/>
                  </a:cubicBezTo>
                  <a:cubicBezTo>
                    <a:pt x="16475" y="14110"/>
                    <a:pt x="18465" y="8856"/>
                    <a:pt x="18891" y="5645"/>
                  </a:cubicBezTo>
                  <a:cubicBezTo>
                    <a:pt x="19318" y="2434"/>
                    <a:pt x="18181" y="1267"/>
                    <a:pt x="16049" y="586"/>
                  </a:cubicBezTo>
                  <a:cubicBezTo>
                    <a:pt x="13917" y="-95"/>
                    <a:pt x="10791" y="-290"/>
                    <a:pt x="8660" y="586"/>
                  </a:cubicBezTo>
                  <a:cubicBezTo>
                    <a:pt x="6528" y="1461"/>
                    <a:pt x="5391" y="3407"/>
                    <a:pt x="5107" y="4867"/>
                  </a:cubicBezTo>
                  <a:cubicBezTo>
                    <a:pt x="4823" y="6326"/>
                    <a:pt x="5391" y="7299"/>
                    <a:pt x="8233" y="8078"/>
                  </a:cubicBezTo>
                  <a:cubicBezTo>
                    <a:pt x="11075" y="8856"/>
                    <a:pt x="16191" y="9440"/>
                    <a:pt x="21307" y="10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5" name="Line"/>
            <p:cNvSpPr/>
            <p:nvPr/>
          </p:nvSpPr>
          <p:spPr>
            <a:xfrm>
              <a:off x="5049891" y="235116"/>
              <a:ext cx="175752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600" fill="norm" stroke="1" extrusionOk="0">
                  <a:moveTo>
                    <a:pt x="18514" y="0"/>
                  </a:moveTo>
                  <a:cubicBezTo>
                    <a:pt x="20057" y="3103"/>
                    <a:pt x="21600" y="6207"/>
                    <a:pt x="21137" y="9186"/>
                  </a:cubicBezTo>
                  <a:cubicBezTo>
                    <a:pt x="20674" y="12166"/>
                    <a:pt x="18206" y="15021"/>
                    <a:pt x="14349" y="17069"/>
                  </a:cubicBezTo>
                  <a:cubicBezTo>
                    <a:pt x="10491" y="19117"/>
                    <a:pt x="5246" y="203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6" name="Line"/>
            <p:cNvSpPr/>
            <p:nvPr/>
          </p:nvSpPr>
          <p:spPr>
            <a:xfrm>
              <a:off x="4175872" y="764128"/>
              <a:ext cx="80501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89" y="19200"/>
                    <a:pt x="3977" y="16800"/>
                    <a:pt x="6171" y="14400"/>
                  </a:cubicBezTo>
                  <a:cubicBezTo>
                    <a:pt x="8366" y="12000"/>
                    <a:pt x="10766" y="9600"/>
                    <a:pt x="13371" y="7200"/>
                  </a:cubicBezTo>
                  <a:cubicBezTo>
                    <a:pt x="15977" y="4800"/>
                    <a:pt x="1878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7" name="Line"/>
            <p:cNvSpPr/>
            <p:nvPr/>
          </p:nvSpPr>
          <p:spPr>
            <a:xfrm>
              <a:off x="4545060" y="886646"/>
              <a:ext cx="236493" cy="271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212" fill="norm" stroke="1" extrusionOk="0">
                  <a:moveTo>
                    <a:pt x="2680" y="8412"/>
                  </a:moveTo>
                  <a:cubicBezTo>
                    <a:pt x="2216" y="12012"/>
                    <a:pt x="1751" y="15612"/>
                    <a:pt x="1287" y="17912"/>
                  </a:cubicBezTo>
                  <a:cubicBezTo>
                    <a:pt x="822" y="20212"/>
                    <a:pt x="358" y="21212"/>
                    <a:pt x="125" y="21212"/>
                  </a:cubicBezTo>
                  <a:cubicBezTo>
                    <a:pt x="-107" y="21212"/>
                    <a:pt x="-107" y="20212"/>
                    <a:pt x="938" y="17412"/>
                  </a:cubicBezTo>
                  <a:cubicBezTo>
                    <a:pt x="1983" y="14612"/>
                    <a:pt x="4074" y="10012"/>
                    <a:pt x="6628" y="6712"/>
                  </a:cubicBezTo>
                  <a:cubicBezTo>
                    <a:pt x="9183" y="3412"/>
                    <a:pt x="12203" y="1412"/>
                    <a:pt x="14293" y="512"/>
                  </a:cubicBezTo>
                  <a:cubicBezTo>
                    <a:pt x="16383" y="-388"/>
                    <a:pt x="17545" y="-188"/>
                    <a:pt x="18474" y="1812"/>
                  </a:cubicBezTo>
                  <a:cubicBezTo>
                    <a:pt x="19403" y="3812"/>
                    <a:pt x="20099" y="7612"/>
                    <a:pt x="20564" y="10512"/>
                  </a:cubicBezTo>
                  <a:cubicBezTo>
                    <a:pt x="21028" y="13412"/>
                    <a:pt x="21261" y="15412"/>
                    <a:pt x="21493" y="17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8" name="Line"/>
            <p:cNvSpPr/>
            <p:nvPr/>
          </p:nvSpPr>
          <p:spPr>
            <a:xfrm>
              <a:off x="900059" y="2597141"/>
              <a:ext cx="184799" cy="315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311" fill="norm" stroke="1" extrusionOk="0">
                  <a:moveTo>
                    <a:pt x="19502" y="2549"/>
                  </a:moveTo>
                  <a:cubicBezTo>
                    <a:pt x="17167" y="1512"/>
                    <a:pt x="14831" y="475"/>
                    <a:pt x="11912" y="130"/>
                  </a:cubicBezTo>
                  <a:cubicBezTo>
                    <a:pt x="8994" y="-216"/>
                    <a:pt x="5491" y="130"/>
                    <a:pt x="3156" y="1166"/>
                  </a:cubicBezTo>
                  <a:cubicBezTo>
                    <a:pt x="821" y="2203"/>
                    <a:pt x="-347" y="3931"/>
                    <a:pt x="91" y="5573"/>
                  </a:cubicBezTo>
                  <a:cubicBezTo>
                    <a:pt x="529" y="7214"/>
                    <a:pt x="2572" y="8770"/>
                    <a:pt x="5783" y="10152"/>
                  </a:cubicBezTo>
                  <a:cubicBezTo>
                    <a:pt x="8994" y="11534"/>
                    <a:pt x="13372" y="12744"/>
                    <a:pt x="16145" y="13694"/>
                  </a:cubicBezTo>
                  <a:cubicBezTo>
                    <a:pt x="18918" y="14645"/>
                    <a:pt x="20085" y="15336"/>
                    <a:pt x="20669" y="16114"/>
                  </a:cubicBezTo>
                  <a:cubicBezTo>
                    <a:pt x="21253" y="16891"/>
                    <a:pt x="21253" y="17755"/>
                    <a:pt x="20669" y="18446"/>
                  </a:cubicBezTo>
                  <a:cubicBezTo>
                    <a:pt x="20085" y="19138"/>
                    <a:pt x="18918" y="19656"/>
                    <a:pt x="16145" y="20174"/>
                  </a:cubicBezTo>
                  <a:cubicBezTo>
                    <a:pt x="13372" y="20693"/>
                    <a:pt x="8994" y="21211"/>
                    <a:pt x="6075" y="21298"/>
                  </a:cubicBezTo>
                  <a:cubicBezTo>
                    <a:pt x="3156" y="21384"/>
                    <a:pt x="1696" y="21038"/>
                    <a:pt x="1112" y="20434"/>
                  </a:cubicBezTo>
                  <a:cubicBezTo>
                    <a:pt x="529" y="19829"/>
                    <a:pt x="821" y="18965"/>
                    <a:pt x="1550" y="18274"/>
                  </a:cubicBezTo>
                  <a:cubicBezTo>
                    <a:pt x="2280" y="17582"/>
                    <a:pt x="3448" y="17064"/>
                    <a:pt x="4615" y="16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89" name="Line"/>
            <p:cNvSpPr/>
            <p:nvPr/>
          </p:nvSpPr>
          <p:spPr>
            <a:xfrm>
              <a:off x="1154635" y="2626544"/>
              <a:ext cx="215174" cy="188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7" h="20966" fill="norm" stroke="1" extrusionOk="0">
                  <a:moveTo>
                    <a:pt x="3063" y="7743"/>
                  </a:moveTo>
                  <a:cubicBezTo>
                    <a:pt x="2561" y="9164"/>
                    <a:pt x="2059" y="10585"/>
                    <a:pt x="2435" y="11296"/>
                  </a:cubicBezTo>
                  <a:cubicBezTo>
                    <a:pt x="2812" y="12006"/>
                    <a:pt x="4068" y="12006"/>
                    <a:pt x="5826" y="11438"/>
                  </a:cubicBezTo>
                  <a:cubicBezTo>
                    <a:pt x="7584" y="10869"/>
                    <a:pt x="9845" y="9733"/>
                    <a:pt x="11352" y="8454"/>
                  </a:cubicBezTo>
                  <a:cubicBezTo>
                    <a:pt x="12859" y="7175"/>
                    <a:pt x="13612" y="5754"/>
                    <a:pt x="14114" y="4333"/>
                  </a:cubicBezTo>
                  <a:cubicBezTo>
                    <a:pt x="14617" y="2912"/>
                    <a:pt x="14868" y="1490"/>
                    <a:pt x="14240" y="638"/>
                  </a:cubicBezTo>
                  <a:cubicBezTo>
                    <a:pt x="13612" y="-215"/>
                    <a:pt x="12105" y="-499"/>
                    <a:pt x="9594" y="1633"/>
                  </a:cubicBezTo>
                  <a:cubicBezTo>
                    <a:pt x="7082" y="3764"/>
                    <a:pt x="3566" y="8312"/>
                    <a:pt x="1682" y="11296"/>
                  </a:cubicBezTo>
                  <a:cubicBezTo>
                    <a:pt x="-202" y="14280"/>
                    <a:pt x="-453" y="15701"/>
                    <a:pt x="677" y="17406"/>
                  </a:cubicBezTo>
                  <a:cubicBezTo>
                    <a:pt x="1807" y="19112"/>
                    <a:pt x="4319" y="21101"/>
                    <a:pt x="7961" y="20959"/>
                  </a:cubicBezTo>
                  <a:cubicBezTo>
                    <a:pt x="11603" y="20817"/>
                    <a:pt x="16375" y="18543"/>
                    <a:pt x="21147" y="16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0" name="Line"/>
            <p:cNvSpPr/>
            <p:nvPr/>
          </p:nvSpPr>
          <p:spPr>
            <a:xfrm>
              <a:off x="1077006" y="2238256"/>
              <a:ext cx="193134" cy="197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373" fill="norm" stroke="1" extrusionOk="0">
                  <a:moveTo>
                    <a:pt x="6983" y="9742"/>
                  </a:moveTo>
                  <a:cubicBezTo>
                    <a:pt x="5278" y="11958"/>
                    <a:pt x="3573" y="14173"/>
                    <a:pt x="2294" y="16250"/>
                  </a:cubicBezTo>
                  <a:cubicBezTo>
                    <a:pt x="1015" y="18327"/>
                    <a:pt x="162" y="20265"/>
                    <a:pt x="20" y="20404"/>
                  </a:cubicBezTo>
                  <a:cubicBezTo>
                    <a:pt x="-122" y="20542"/>
                    <a:pt x="446" y="18881"/>
                    <a:pt x="2578" y="15419"/>
                  </a:cubicBezTo>
                  <a:cubicBezTo>
                    <a:pt x="4710" y="11958"/>
                    <a:pt x="8404" y="6696"/>
                    <a:pt x="10820" y="3650"/>
                  </a:cubicBezTo>
                  <a:cubicBezTo>
                    <a:pt x="13236" y="604"/>
                    <a:pt x="14373" y="-227"/>
                    <a:pt x="15083" y="50"/>
                  </a:cubicBezTo>
                  <a:cubicBezTo>
                    <a:pt x="15794" y="327"/>
                    <a:pt x="16078" y="1711"/>
                    <a:pt x="16789" y="5035"/>
                  </a:cubicBezTo>
                  <a:cubicBezTo>
                    <a:pt x="17499" y="8358"/>
                    <a:pt x="18636" y="13619"/>
                    <a:pt x="19489" y="16665"/>
                  </a:cubicBezTo>
                  <a:cubicBezTo>
                    <a:pt x="20341" y="19711"/>
                    <a:pt x="20910" y="20542"/>
                    <a:pt x="21478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1" name="Line"/>
            <p:cNvSpPr/>
            <p:nvPr/>
          </p:nvSpPr>
          <p:spPr>
            <a:xfrm>
              <a:off x="1621325" y="2448756"/>
              <a:ext cx="162493" cy="418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287" fill="norm" stroke="1" extrusionOk="0">
                  <a:moveTo>
                    <a:pt x="19827" y="1667"/>
                  </a:moveTo>
                  <a:cubicBezTo>
                    <a:pt x="19827" y="1016"/>
                    <a:pt x="19827" y="365"/>
                    <a:pt x="19009" y="105"/>
                  </a:cubicBezTo>
                  <a:cubicBezTo>
                    <a:pt x="18191" y="-155"/>
                    <a:pt x="16554" y="-25"/>
                    <a:pt x="13445" y="1537"/>
                  </a:cubicBezTo>
                  <a:cubicBezTo>
                    <a:pt x="10336" y="3098"/>
                    <a:pt x="5754" y="6091"/>
                    <a:pt x="2973" y="8888"/>
                  </a:cubicBezTo>
                  <a:cubicBezTo>
                    <a:pt x="191" y="11686"/>
                    <a:pt x="-791" y="14288"/>
                    <a:pt x="682" y="16370"/>
                  </a:cubicBezTo>
                  <a:cubicBezTo>
                    <a:pt x="2154" y="18452"/>
                    <a:pt x="6082" y="20014"/>
                    <a:pt x="9845" y="20729"/>
                  </a:cubicBezTo>
                  <a:cubicBezTo>
                    <a:pt x="13609" y="21445"/>
                    <a:pt x="17209" y="21315"/>
                    <a:pt x="20809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2" name="Line"/>
            <p:cNvSpPr/>
            <p:nvPr/>
          </p:nvSpPr>
          <p:spPr>
            <a:xfrm>
              <a:off x="1859501" y="2552573"/>
              <a:ext cx="269325" cy="37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61" fill="norm" stroke="1" extrusionOk="0">
                  <a:moveTo>
                    <a:pt x="14007" y="3848"/>
                  </a:moveTo>
                  <a:cubicBezTo>
                    <a:pt x="13805" y="3114"/>
                    <a:pt x="13603" y="2379"/>
                    <a:pt x="12896" y="1865"/>
                  </a:cubicBezTo>
                  <a:cubicBezTo>
                    <a:pt x="12190" y="1350"/>
                    <a:pt x="10979" y="1057"/>
                    <a:pt x="9969" y="1130"/>
                  </a:cubicBezTo>
                  <a:cubicBezTo>
                    <a:pt x="8960" y="1203"/>
                    <a:pt x="8153" y="1644"/>
                    <a:pt x="6437" y="3922"/>
                  </a:cubicBezTo>
                  <a:cubicBezTo>
                    <a:pt x="4721" y="6199"/>
                    <a:pt x="2096" y="10314"/>
                    <a:pt x="885" y="13399"/>
                  </a:cubicBezTo>
                  <a:cubicBezTo>
                    <a:pt x="-326" y="16485"/>
                    <a:pt x="-124" y="18542"/>
                    <a:pt x="481" y="19791"/>
                  </a:cubicBezTo>
                  <a:cubicBezTo>
                    <a:pt x="1087" y="21040"/>
                    <a:pt x="2096" y="21481"/>
                    <a:pt x="4014" y="21334"/>
                  </a:cubicBezTo>
                  <a:cubicBezTo>
                    <a:pt x="5932" y="21187"/>
                    <a:pt x="8758" y="20452"/>
                    <a:pt x="11382" y="18248"/>
                  </a:cubicBezTo>
                  <a:cubicBezTo>
                    <a:pt x="14007" y="16044"/>
                    <a:pt x="16429" y="12371"/>
                    <a:pt x="17338" y="9359"/>
                  </a:cubicBezTo>
                  <a:cubicBezTo>
                    <a:pt x="18246" y="6346"/>
                    <a:pt x="17640" y="3995"/>
                    <a:pt x="16429" y="2452"/>
                  </a:cubicBezTo>
                  <a:cubicBezTo>
                    <a:pt x="15218" y="910"/>
                    <a:pt x="13401" y="175"/>
                    <a:pt x="11483" y="28"/>
                  </a:cubicBezTo>
                  <a:cubicBezTo>
                    <a:pt x="9566" y="-119"/>
                    <a:pt x="7547" y="322"/>
                    <a:pt x="5831" y="1203"/>
                  </a:cubicBezTo>
                  <a:cubicBezTo>
                    <a:pt x="4115" y="2085"/>
                    <a:pt x="2702" y="3408"/>
                    <a:pt x="1995" y="4657"/>
                  </a:cubicBezTo>
                  <a:cubicBezTo>
                    <a:pt x="1289" y="5905"/>
                    <a:pt x="1289" y="7081"/>
                    <a:pt x="1895" y="7816"/>
                  </a:cubicBezTo>
                  <a:cubicBezTo>
                    <a:pt x="2500" y="8550"/>
                    <a:pt x="3711" y="8844"/>
                    <a:pt x="7042" y="8330"/>
                  </a:cubicBezTo>
                  <a:cubicBezTo>
                    <a:pt x="10373" y="7816"/>
                    <a:pt x="15824" y="6493"/>
                    <a:pt x="21274" y="5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3" name="Line"/>
            <p:cNvSpPr/>
            <p:nvPr/>
          </p:nvSpPr>
          <p:spPr>
            <a:xfrm>
              <a:off x="2014850" y="2350570"/>
              <a:ext cx="182978" cy="17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0798" fill="norm" stroke="1" extrusionOk="0">
                  <a:moveTo>
                    <a:pt x="5279" y="3721"/>
                  </a:moveTo>
                  <a:cubicBezTo>
                    <a:pt x="4079" y="7067"/>
                    <a:pt x="2879" y="10414"/>
                    <a:pt x="1979" y="13608"/>
                  </a:cubicBezTo>
                  <a:cubicBezTo>
                    <a:pt x="1079" y="16803"/>
                    <a:pt x="479" y="19845"/>
                    <a:pt x="179" y="20605"/>
                  </a:cubicBezTo>
                  <a:cubicBezTo>
                    <a:pt x="-121" y="21366"/>
                    <a:pt x="-121" y="19845"/>
                    <a:pt x="779" y="16498"/>
                  </a:cubicBezTo>
                  <a:cubicBezTo>
                    <a:pt x="1679" y="13152"/>
                    <a:pt x="3479" y="7980"/>
                    <a:pt x="4829" y="4786"/>
                  </a:cubicBezTo>
                  <a:cubicBezTo>
                    <a:pt x="6179" y="1591"/>
                    <a:pt x="7079" y="374"/>
                    <a:pt x="8879" y="70"/>
                  </a:cubicBezTo>
                  <a:cubicBezTo>
                    <a:pt x="10679" y="-234"/>
                    <a:pt x="13379" y="374"/>
                    <a:pt x="15629" y="3265"/>
                  </a:cubicBezTo>
                  <a:cubicBezTo>
                    <a:pt x="17879" y="6155"/>
                    <a:pt x="19679" y="11327"/>
                    <a:pt x="21479" y="164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4" name="Line"/>
            <p:cNvSpPr/>
            <p:nvPr/>
          </p:nvSpPr>
          <p:spPr>
            <a:xfrm>
              <a:off x="2169715" y="2791899"/>
              <a:ext cx="166116" cy="341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665" y="21526"/>
                  </a:moveTo>
                  <a:cubicBezTo>
                    <a:pt x="332" y="18302"/>
                    <a:pt x="0" y="15078"/>
                    <a:pt x="0" y="12338"/>
                  </a:cubicBezTo>
                  <a:cubicBezTo>
                    <a:pt x="0" y="9598"/>
                    <a:pt x="332" y="7341"/>
                    <a:pt x="997" y="5487"/>
                  </a:cubicBezTo>
                  <a:cubicBezTo>
                    <a:pt x="1662" y="3633"/>
                    <a:pt x="2658" y="2183"/>
                    <a:pt x="3655" y="1860"/>
                  </a:cubicBezTo>
                  <a:cubicBezTo>
                    <a:pt x="4652" y="1538"/>
                    <a:pt x="5649" y="2344"/>
                    <a:pt x="6314" y="3150"/>
                  </a:cubicBezTo>
                  <a:cubicBezTo>
                    <a:pt x="6978" y="3956"/>
                    <a:pt x="7311" y="4762"/>
                    <a:pt x="8142" y="5407"/>
                  </a:cubicBezTo>
                  <a:cubicBezTo>
                    <a:pt x="8972" y="6051"/>
                    <a:pt x="10302" y="6535"/>
                    <a:pt x="11465" y="6454"/>
                  </a:cubicBezTo>
                  <a:cubicBezTo>
                    <a:pt x="12628" y="6374"/>
                    <a:pt x="13625" y="5729"/>
                    <a:pt x="14788" y="4762"/>
                  </a:cubicBezTo>
                  <a:cubicBezTo>
                    <a:pt x="15951" y="3795"/>
                    <a:pt x="17280" y="2505"/>
                    <a:pt x="18443" y="1538"/>
                  </a:cubicBezTo>
                  <a:cubicBezTo>
                    <a:pt x="19606" y="571"/>
                    <a:pt x="20603" y="-74"/>
                    <a:pt x="21102" y="7"/>
                  </a:cubicBezTo>
                  <a:cubicBezTo>
                    <a:pt x="21600" y="87"/>
                    <a:pt x="21600" y="893"/>
                    <a:pt x="21600" y="3633"/>
                  </a:cubicBezTo>
                  <a:cubicBezTo>
                    <a:pt x="21600" y="6374"/>
                    <a:pt x="21600" y="11048"/>
                    <a:pt x="21600" y="15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5" name="Line"/>
            <p:cNvSpPr/>
            <p:nvPr/>
          </p:nvSpPr>
          <p:spPr>
            <a:xfrm>
              <a:off x="2404832" y="2804058"/>
              <a:ext cx="237673" cy="270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5" fill="norm" stroke="1" extrusionOk="0">
                  <a:moveTo>
                    <a:pt x="0" y="7830"/>
                  </a:moveTo>
                  <a:cubicBezTo>
                    <a:pt x="232" y="11665"/>
                    <a:pt x="465" y="15501"/>
                    <a:pt x="581" y="17923"/>
                  </a:cubicBezTo>
                  <a:cubicBezTo>
                    <a:pt x="697" y="20346"/>
                    <a:pt x="697" y="21355"/>
                    <a:pt x="929" y="21355"/>
                  </a:cubicBezTo>
                  <a:cubicBezTo>
                    <a:pt x="1161" y="21355"/>
                    <a:pt x="1626" y="20346"/>
                    <a:pt x="2206" y="17419"/>
                  </a:cubicBezTo>
                  <a:cubicBezTo>
                    <a:pt x="2787" y="14491"/>
                    <a:pt x="3484" y="9647"/>
                    <a:pt x="4065" y="6619"/>
                  </a:cubicBezTo>
                  <a:cubicBezTo>
                    <a:pt x="4645" y="3591"/>
                    <a:pt x="5110" y="2379"/>
                    <a:pt x="5574" y="2278"/>
                  </a:cubicBezTo>
                  <a:cubicBezTo>
                    <a:pt x="6039" y="2177"/>
                    <a:pt x="6503" y="3187"/>
                    <a:pt x="7432" y="3691"/>
                  </a:cubicBezTo>
                  <a:cubicBezTo>
                    <a:pt x="8361" y="4196"/>
                    <a:pt x="9755" y="4196"/>
                    <a:pt x="11032" y="3591"/>
                  </a:cubicBezTo>
                  <a:cubicBezTo>
                    <a:pt x="12310" y="2985"/>
                    <a:pt x="13471" y="1774"/>
                    <a:pt x="14632" y="966"/>
                  </a:cubicBezTo>
                  <a:cubicBezTo>
                    <a:pt x="15794" y="159"/>
                    <a:pt x="16955" y="-245"/>
                    <a:pt x="17652" y="159"/>
                  </a:cubicBezTo>
                  <a:cubicBezTo>
                    <a:pt x="18348" y="562"/>
                    <a:pt x="18581" y="1774"/>
                    <a:pt x="18813" y="4398"/>
                  </a:cubicBezTo>
                  <a:cubicBezTo>
                    <a:pt x="19045" y="7022"/>
                    <a:pt x="19277" y="11060"/>
                    <a:pt x="19626" y="13583"/>
                  </a:cubicBezTo>
                  <a:cubicBezTo>
                    <a:pt x="19974" y="16106"/>
                    <a:pt x="20439" y="17116"/>
                    <a:pt x="20787" y="17721"/>
                  </a:cubicBezTo>
                  <a:cubicBezTo>
                    <a:pt x="21135" y="18327"/>
                    <a:pt x="21368" y="18529"/>
                    <a:pt x="21600" y="187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6" name="Line"/>
            <p:cNvSpPr/>
            <p:nvPr/>
          </p:nvSpPr>
          <p:spPr>
            <a:xfrm>
              <a:off x="2733885" y="2794557"/>
              <a:ext cx="130958" cy="203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0953" fill="norm" stroke="1" extrusionOk="0">
                  <a:moveTo>
                    <a:pt x="14771" y="4873"/>
                  </a:moveTo>
                  <a:cubicBezTo>
                    <a:pt x="15993" y="2766"/>
                    <a:pt x="17216" y="659"/>
                    <a:pt x="16808" y="132"/>
                  </a:cubicBezTo>
                  <a:cubicBezTo>
                    <a:pt x="16401" y="-395"/>
                    <a:pt x="14363" y="659"/>
                    <a:pt x="11307" y="3161"/>
                  </a:cubicBezTo>
                  <a:cubicBezTo>
                    <a:pt x="8250" y="5664"/>
                    <a:pt x="4175" y="9615"/>
                    <a:pt x="1933" y="12249"/>
                  </a:cubicBezTo>
                  <a:cubicBezTo>
                    <a:pt x="-308" y="14883"/>
                    <a:pt x="-716" y="16200"/>
                    <a:pt x="1322" y="17517"/>
                  </a:cubicBezTo>
                  <a:cubicBezTo>
                    <a:pt x="3359" y="18834"/>
                    <a:pt x="7842" y="20151"/>
                    <a:pt x="11103" y="20678"/>
                  </a:cubicBezTo>
                  <a:cubicBezTo>
                    <a:pt x="14363" y="21205"/>
                    <a:pt x="16401" y="20942"/>
                    <a:pt x="17827" y="20151"/>
                  </a:cubicBezTo>
                  <a:cubicBezTo>
                    <a:pt x="19254" y="19361"/>
                    <a:pt x="20069" y="18044"/>
                    <a:pt x="20884" y="16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7" name="Line"/>
            <p:cNvSpPr/>
            <p:nvPr/>
          </p:nvSpPr>
          <p:spPr>
            <a:xfrm>
              <a:off x="2826508" y="2872509"/>
              <a:ext cx="145671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05" y="16800"/>
                    <a:pt x="10611" y="12000"/>
                    <a:pt x="14211" y="8400"/>
                  </a:cubicBezTo>
                  <a:cubicBezTo>
                    <a:pt x="17811" y="4800"/>
                    <a:pt x="1970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8" name="Line"/>
            <p:cNvSpPr/>
            <p:nvPr/>
          </p:nvSpPr>
          <p:spPr>
            <a:xfrm>
              <a:off x="3071846" y="2489167"/>
              <a:ext cx="157425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0" h="21600" fill="norm" stroke="1" extrusionOk="0">
                  <a:moveTo>
                    <a:pt x="0" y="0"/>
                  </a:moveTo>
                  <a:cubicBezTo>
                    <a:pt x="6075" y="2043"/>
                    <a:pt x="12150" y="4086"/>
                    <a:pt x="16031" y="6616"/>
                  </a:cubicBezTo>
                  <a:cubicBezTo>
                    <a:pt x="19913" y="9146"/>
                    <a:pt x="21600" y="12162"/>
                    <a:pt x="20419" y="14643"/>
                  </a:cubicBezTo>
                  <a:cubicBezTo>
                    <a:pt x="19238" y="17124"/>
                    <a:pt x="15188" y="19070"/>
                    <a:pt x="12319" y="20141"/>
                  </a:cubicBezTo>
                  <a:cubicBezTo>
                    <a:pt x="9450" y="21211"/>
                    <a:pt x="7763" y="21405"/>
                    <a:pt x="607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99" name="Line"/>
            <p:cNvSpPr/>
            <p:nvPr/>
          </p:nvSpPr>
          <p:spPr>
            <a:xfrm>
              <a:off x="3600859" y="2719111"/>
              <a:ext cx="184005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700" y="11670"/>
                    <a:pt x="11400" y="3363"/>
                    <a:pt x="15000" y="870"/>
                  </a:cubicBezTo>
                  <a:cubicBezTo>
                    <a:pt x="18600" y="-1622"/>
                    <a:pt x="201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0" name="Line"/>
            <p:cNvSpPr/>
            <p:nvPr/>
          </p:nvSpPr>
          <p:spPr>
            <a:xfrm>
              <a:off x="3600859" y="2834174"/>
              <a:ext cx="26067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1" y="14400"/>
                    <a:pt x="9741" y="7200"/>
                    <a:pt x="13341" y="3600"/>
                  </a:cubicBezTo>
                  <a:cubicBezTo>
                    <a:pt x="16941" y="0"/>
                    <a:pt x="192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1" name="Line"/>
            <p:cNvSpPr/>
            <p:nvPr/>
          </p:nvSpPr>
          <p:spPr>
            <a:xfrm>
              <a:off x="4407094" y="2091101"/>
              <a:ext cx="1957726" cy="1264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3" h="21552" fill="norm" stroke="1" extrusionOk="0">
                  <a:moveTo>
                    <a:pt x="409" y="17105"/>
                  </a:moveTo>
                  <a:cubicBezTo>
                    <a:pt x="269" y="18193"/>
                    <a:pt x="128" y="19282"/>
                    <a:pt x="57" y="19957"/>
                  </a:cubicBezTo>
                  <a:cubicBezTo>
                    <a:pt x="-13" y="20632"/>
                    <a:pt x="-13" y="20893"/>
                    <a:pt x="29" y="21133"/>
                  </a:cubicBezTo>
                  <a:cubicBezTo>
                    <a:pt x="71" y="21372"/>
                    <a:pt x="156" y="21590"/>
                    <a:pt x="226" y="21546"/>
                  </a:cubicBezTo>
                  <a:cubicBezTo>
                    <a:pt x="297" y="21503"/>
                    <a:pt x="353" y="21198"/>
                    <a:pt x="480" y="20284"/>
                  </a:cubicBezTo>
                  <a:cubicBezTo>
                    <a:pt x="607" y="19369"/>
                    <a:pt x="804" y="17845"/>
                    <a:pt x="916" y="16299"/>
                  </a:cubicBezTo>
                  <a:cubicBezTo>
                    <a:pt x="1029" y="14753"/>
                    <a:pt x="1057" y="13185"/>
                    <a:pt x="1043" y="11596"/>
                  </a:cubicBezTo>
                  <a:cubicBezTo>
                    <a:pt x="1029" y="10006"/>
                    <a:pt x="973" y="8395"/>
                    <a:pt x="902" y="7132"/>
                  </a:cubicBezTo>
                  <a:cubicBezTo>
                    <a:pt x="832" y="5869"/>
                    <a:pt x="747" y="4955"/>
                    <a:pt x="705" y="4367"/>
                  </a:cubicBezTo>
                  <a:cubicBezTo>
                    <a:pt x="663" y="3779"/>
                    <a:pt x="663" y="3517"/>
                    <a:pt x="677" y="3278"/>
                  </a:cubicBezTo>
                  <a:cubicBezTo>
                    <a:pt x="691" y="3038"/>
                    <a:pt x="719" y="2821"/>
                    <a:pt x="804" y="2734"/>
                  </a:cubicBezTo>
                  <a:cubicBezTo>
                    <a:pt x="888" y="2646"/>
                    <a:pt x="1029" y="2690"/>
                    <a:pt x="1564" y="2581"/>
                  </a:cubicBezTo>
                  <a:cubicBezTo>
                    <a:pt x="2099" y="2472"/>
                    <a:pt x="3028" y="2211"/>
                    <a:pt x="4042" y="1971"/>
                  </a:cubicBezTo>
                  <a:cubicBezTo>
                    <a:pt x="5056" y="1732"/>
                    <a:pt x="6154" y="1514"/>
                    <a:pt x="7295" y="1340"/>
                  </a:cubicBezTo>
                  <a:cubicBezTo>
                    <a:pt x="8436" y="1166"/>
                    <a:pt x="9618" y="1035"/>
                    <a:pt x="10731" y="926"/>
                  </a:cubicBezTo>
                  <a:cubicBezTo>
                    <a:pt x="11843" y="817"/>
                    <a:pt x="12885" y="730"/>
                    <a:pt x="13955" y="643"/>
                  </a:cubicBezTo>
                  <a:cubicBezTo>
                    <a:pt x="15025" y="556"/>
                    <a:pt x="16124" y="469"/>
                    <a:pt x="17137" y="382"/>
                  </a:cubicBezTo>
                  <a:cubicBezTo>
                    <a:pt x="18151" y="295"/>
                    <a:pt x="19081" y="208"/>
                    <a:pt x="19742" y="142"/>
                  </a:cubicBezTo>
                  <a:cubicBezTo>
                    <a:pt x="20404" y="77"/>
                    <a:pt x="20798" y="34"/>
                    <a:pt x="21094" y="12"/>
                  </a:cubicBezTo>
                  <a:cubicBezTo>
                    <a:pt x="21390" y="-10"/>
                    <a:pt x="21587" y="-10"/>
                    <a:pt x="21573" y="99"/>
                  </a:cubicBezTo>
                  <a:cubicBezTo>
                    <a:pt x="21559" y="208"/>
                    <a:pt x="21334" y="425"/>
                    <a:pt x="21108" y="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2" name="Line"/>
            <p:cNvSpPr/>
            <p:nvPr/>
          </p:nvSpPr>
          <p:spPr>
            <a:xfrm>
              <a:off x="4758643" y="2484012"/>
              <a:ext cx="245248" cy="275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0795" fill="norm" stroke="1" extrusionOk="0">
                  <a:moveTo>
                    <a:pt x="10572" y="2124"/>
                  </a:moveTo>
                  <a:cubicBezTo>
                    <a:pt x="9911" y="1353"/>
                    <a:pt x="9250" y="581"/>
                    <a:pt x="8368" y="196"/>
                  </a:cubicBezTo>
                  <a:cubicBezTo>
                    <a:pt x="7486" y="-190"/>
                    <a:pt x="6384" y="-190"/>
                    <a:pt x="5282" y="1931"/>
                  </a:cubicBezTo>
                  <a:cubicBezTo>
                    <a:pt x="4180" y="4053"/>
                    <a:pt x="3078" y="8296"/>
                    <a:pt x="2527" y="11574"/>
                  </a:cubicBezTo>
                  <a:cubicBezTo>
                    <a:pt x="1976" y="14853"/>
                    <a:pt x="1976" y="17167"/>
                    <a:pt x="3409" y="18806"/>
                  </a:cubicBezTo>
                  <a:cubicBezTo>
                    <a:pt x="4841" y="20446"/>
                    <a:pt x="7707" y="21410"/>
                    <a:pt x="11013" y="20349"/>
                  </a:cubicBezTo>
                  <a:cubicBezTo>
                    <a:pt x="14319" y="19289"/>
                    <a:pt x="18066" y="16203"/>
                    <a:pt x="19719" y="12731"/>
                  </a:cubicBezTo>
                  <a:cubicBezTo>
                    <a:pt x="21372" y="9260"/>
                    <a:pt x="20931" y="5403"/>
                    <a:pt x="18837" y="3089"/>
                  </a:cubicBezTo>
                  <a:cubicBezTo>
                    <a:pt x="16743" y="774"/>
                    <a:pt x="12996" y="3"/>
                    <a:pt x="9690" y="292"/>
                  </a:cubicBezTo>
                  <a:cubicBezTo>
                    <a:pt x="6384" y="581"/>
                    <a:pt x="3519" y="1931"/>
                    <a:pt x="1866" y="3185"/>
                  </a:cubicBezTo>
                  <a:cubicBezTo>
                    <a:pt x="213" y="4439"/>
                    <a:pt x="-228" y="5596"/>
                    <a:pt x="103" y="6271"/>
                  </a:cubicBezTo>
                  <a:cubicBezTo>
                    <a:pt x="433" y="6946"/>
                    <a:pt x="1535" y="7139"/>
                    <a:pt x="4290" y="7235"/>
                  </a:cubicBezTo>
                  <a:cubicBezTo>
                    <a:pt x="7045" y="7331"/>
                    <a:pt x="11454" y="7331"/>
                    <a:pt x="14539" y="6753"/>
                  </a:cubicBezTo>
                  <a:cubicBezTo>
                    <a:pt x="17625" y="6174"/>
                    <a:pt x="19388" y="5017"/>
                    <a:pt x="21152" y="3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3" name="Line"/>
            <p:cNvSpPr/>
            <p:nvPr/>
          </p:nvSpPr>
          <p:spPr>
            <a:xfrm>
              <a:off x="4842222" y="2316556"/>
              <a:ext cx="138669" cy="15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440" fill="norm" stroke="1" extrusionOk="0">
                  <a:moveTo>
                    <a:pt x="5993" y="5763"/>
                  </a:moveTo>
                  <a:cubicBezTo>
                    <a:pt x="4422" y="6808"/>
                    <a:pt x="2851" y="7853"/>
                    <a:pt x="1673" y="9246"/>
                  </a:cubicBezTo>
                  <a:cubicBezTo>
                    <a:pt x="494" y="10640"/>
                    <a:pt x="-291" y="12382"/>
                    <a:pt x="102" y="12730"/>
                  </a:cubicBezTo>
                  <a:cubicBezTo>
                    <a:pt x="494" y="13079"/>
                    <a:pt x="2065" y="12034"/>
                    <a:pt x="3636" y="10292"/>
                  </a:cubicBezTo>
                  <a:cubicBezTo>
                    <a:pt x="5207" y="8550"/>
                    <a:pt x="6778" y="6111"/>
                    <a:pt x="8153" y="4021"/>
                  </a:cubicBezTo>
                  <a:cubicBezTo>
                    <a:pt x="9527" y="1930"/>
                    <a:pt x="10705" y="188"/>
                    <a:pt x="11884" y="14"/>
                  </a:cubicBezTo>
                  <a:cubicBezTo>
                    <a:pt x="13062" y="-160"/>
                    <a:pt x="14240" y="1234"/>
                    <a:pt x="15222" y="4195"/>
                  </a:cubicBezTo>
                  <a:cubicBezTo>
                    <a:pt x="16204" y="7156"/>
                    <a:pt x="16989" y="11685"/>
                    <a:pt x="17971" y="14821"/>
                  </a:cubicBezTo>
                  <a:cubicBezTo>
                    <a:pt x="18953" y="17956"/>
                    <a:pt x="20131" y="19698"/>
                    <a:pt x="21309" y="21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4" name="Line"/>
            <p:cNvSpPr/>
            <p:nvPr/>
          </p:nvSpPr>
          <p:spPr>
            <a:xfrm>
              <a:off x="5034558" y="2676438"/>
              <a:ext cx="161004" cy="24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2" fill="norm" stroke="1" extrusionOk="0">
                  <a:moveTo>
                    <a:pt x="0" y="21312"/>
                  </a:moveTo>
                  <a:cubicBezTo>
                    <a:pt x="1371" y="15012"/>
                    <a:pt x="2743" y="8712"/>
                    <a:pt x="3943" y="4887"/>
                  </a:cubicBezTo>
                  <a:cubicBezTo>
                    <a:pt x="5143" y="1062"/>
                    <a:pt x="6171" y="-288"/>
                    <a:pt x="6857" y="49"/>
                  </a:cubicBezTo>
                  <a:cubicBezTo>
                    <a:pt x="7543" y="387"/>
                    <a:pt x="7886" y="2412"/>
                    <a:pt x="8057" y="3987"/>
                  </a:cubicBezTo>
                  <a:cubicBezTo>
                    <a:pt x="8229" y="5562"/>
                    <a:pt x="8229" y="6687"/>
                    <a:pt x="9086" y="7137"/>
                  </a:cubicBezTo>
                  <a:cubicBezTo>
                    <a:pt x="9943" y="7587"/>
                    <a:pt x="11657" y="7362"/>
                    <a:pt x="13029" y="6687"/>
                  </a:cubicBezTo>
                  <a:cubicBezTo>
                    <a:pt x="14400" y="6012"/>
                    <a:pt x="15429" y="4887"/>
                    <a:pt x="16457" y="3875"/>
                  </a:cubicBezTo>
                  <a:cubicBezTo>
                    <a:pt x="17486" y="2862"/>
                    <a:pt x="18514" y="1962"/>
                    <a:pt x="19029" y="2187"/>
                  </a:cubicBezTo>
                  <a:cubicBezTo>
                    <a:pt x="19543" y="2412"/>
                    <a:pt x="19543" y="3762"/>
                    <a:pt x="19543" y="5562"/>
                  </a:cubicBezTo>
                  <a:cubicBezTo>
                    <a:pt x="19543" y="7362"/>
                    <a:pt x="19543" y="9612"/>
                    <a:pt x="19886" y="11074"/>
                  </a:cubicBezTo>
                  <a:cubicBezTo>
                    <a:pt x="20229" y="12537"/>
                    <a:pt x="20914" y="13212"/>
                    <a:pt x="21600" y="138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5" name="Line"/>
            <p:cNvSpPr/>
            <p:nvPr/>
          </p:nvSpPr>
          <p:spPr>
            <a:xfrm>
              <a:off x="5249229" y="2676681"/>
              <a:ext cx="167794" cy="2111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247" fill="norm" stroke="1" extrusionOk="0">
                  <a:moveTo>
                    <a:pt x="1964" y="4276"/>
                  </a:moveTo>
                  <a:cubicBezTo>
                    <a:pt x="1309" y="6847"/>
                    <a:pt x="655" y="9418"/>
                    <a:pt x="327" y="11347"/>
                  </a:cubicBezTo>
                  <a:cubicBezTo>
                    <a:pt x="0" y="13276"/>
                    <a:pt x="0" y="14561"/>
                    <a:pt x="0" y="16233"/>
                  </a:cubicBezTo>
                  <a:cubicBezTo>
                    <a:pt x="0" y="17904"/>
                    <a:pt x="0" y="19961"/>
                    <a:pt x="164" y="20347"/>
                  </a:cubicBezTo>
                  <a:cubicBezTo>
                    <a:pt x="327" y="20733"/>
                    <a:pt x="655" y="19447"/>
                    <a:pt x="982" y="17390"/>
                  </a:cubicBezTo>
                  <a:cubicBezTo>
                    <a:pt x="1309" y="15333"/>
                    <a:pt x="1636" y="12504"/>
                    <a:pt x="1964" y="10447"/>
                  </a:cubicBezTo>
                  <a:cubicBezTo>
                    <a:pt x="2291" y="8390"/>
                    <a:pt x="2618" y="7104"/>
                    <a:pt x="3600" y="6590"/>
                  </a:cubicBezTo>
                  <a:cubicBezTo>
                    <a:pt x="4582" y="6076"/>
                    <a:pt x="6218" y="6333"/>
                    <a:pt x="8673" y="5561"/>
                  </a:cubicBezTo>
                  <a:cubicBezTo>
                    <a:pt x="11127" y="4790"/>
                    <a:pt x="14400" y="2990"/>
                    <a:pt x="16691" y="1704"/>
                  </a:cubicBezTo>
                  <a:cubicBezTo>
                    <a:pt x="18982" y="418"/>
                    <a:pt x="20291" y="-353"/>
                    <a:pt x="20945" y="161"/>
                  </a:cubicBezTo>
                  <a:cubicBezTo>
                    <a:pt x="21600" y="676"/>
                    <a:pt x="21600" y="2476"/>
                    <a:pt x="21273" y="5561"/>
                  </a:cubicBezTo>
                  <a:cubicBezTo>
                    <a:pt x="20945" y="8647"/>
                    <a:pt x="20291" y="13018"/>
                    <a:pt x="20127" y="15847"/>
                  </a:cubicBezTo>
                  <a:cubicBezTo>
                    <a:pt x="19964" y="18676"/>
                    <a:pt x="20291" y="19961"/>
                    <a:pt x="20618" y="21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6" name="Line"/>
            <p:cNvSpPr/>
            <p:nvPr/>
          </p:nvSpPr>
          <p:spPr>
            <a:xfrm>
              <a:off x="5484345" y="2711505"/>
              <a:ext cx="132893" cy="147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43" fill="norm" stroke="1" extrusionOk="0">
                  <a:moveTo>
                    <a:pt x="15079" y="0"/>
                  </a:moveTo>
                  <a:cubicBezTo>
                    <a:pt x="13041" y="0"/>
                    <a:pt x="11003" y="0"/>
                    <a:pt x="8558" y="1862"/>
                  </a:cubicBezTo>
                  <a:cubicBezTo>
                    <a:pt x="6113" y="3724"/>
                    <a:pt x="3260" y="7448"/>
                    <a:pt x="1630" y="10614"/>
                  </a:cubicBezTo>
                  <a:cubicBezTo>
                    <a:pt x="0" y="13779"/>
                    <a:pt x="-408" y="16386"/>
                    <a:pt x="407" y="18248"/>
                  </a:cubicBezTo>
                  <a:cubicBezTo>
                    <a:pt x="1222" y="20110"/>
                    <a:pt x="3260" y="21228"/>
                    <a:pt x="6928" y="21414"/>
                  </a:cubicBezTo>
                  <a:cubicBezTo>
                    <a:pt x="10596" y="21600"/>
                    <a:pt x="15894" y="20855"/>
                    <a:pt x="21192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7" name="Line"/>
            <p:cNvSpPr/>
            <p:nvPr/>
          </p:nvSpPr>
          <p:spPr>
            <a:xfrm>
              <a:off x="5540569" y="2788174"/>
              <a:ext cx="153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8" name="Line"/>
            <p:cNvSpPr/>
            <p:nvPr/>
          </p:nvSpPr>
          <p:spPr>
            <a:xfrm>
              <a:off x="5885577" y="2427832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09" name="Line"/>
            <p:cNvSpPr/>
            <p:nvPr/>
          </p:nvSpPr>
          <p:spPr>
            <a:xfrm>
              <a:off x="5847362" y="2347924"/>
              <a:ext cx="229887" cy="388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1189" fill="norm" stroke="1" extrusionOk="0">
                  <a:moveTo>
                    <a:pt x="20892" y="4358"/>
                  </a:moveTo>
                  <a:cubicBezTo>
                    <a:pt x="18569" y="2825"/>
                    <a:pt x="16247" y="1292"/>
                    <a:pt x="14273" y="525"/>
                  </a:cubicBezTo>
                  <a:cubicBezTo>
                    <a:pt x="12298" y="-241"/>
                    <a:pt x="10673" y="-241"/>
                    <a:pt x="8466" y="1013"/>
                  </a:cubicBezTo>
                  <a:cubicBezTo>
                    <a:pt x="6260" y="2267"/>
                    <a:pt x="3473" y="4776"/>
                    <a:pt x="1731" y="7563"/>
                  </a:cubicBezTo>
                  <a:cubicBezTo>
                    <a:pt x="-11" y="10350"/>
                    <a:pt x="-708" y="13416"/>
                    <a:pt x="918" y="15785"/>
                  </a:cubicBezTo>
                  <a:cubicBezTo>
                    <a:pt x="2544" y="18154"/>
                    <a:pt x="6492" y="19826"/>
                    <a:pt x="9744" y="20593"/>
                  </a:cubicBezTo>
                  <a:cubicBezTo>
                    <a:pt x="12995" y="21359"/>
                    <a:pt x="15550" y="21220"/>
                    <a:pt x="18105" y="2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0" name="Line"/>
            <p:cNvSpPr/>
            <p:nvPr/>
          </p:nvSpPr>
          <p:spPr>
            <a:xfrm>
              <a:off x="6144890" y="2420165"/>
              <a:ext cx="47361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4358"/>
                    <a:pt x="2735" y="8716"/>
                    <a:pt x="575" y="12316"/>
                  </a:cubicBezTo>
                  <a:cubicBezTo>
                    <a:pt x="-1585" y="15916"/>
                    <a:pt x="2735" y="18758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1" name="Line"/>
            <p:cNvSpPr/>
            <p:nvPr/>
          </p:nvSpPr>
          <p:spPr>
            <a:xfrm>
              <a:off x="6207584" y="2573502"/>
              <a:ext cx="24534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5300"/>
                    <a:pt x="9900" y="9000"/>
                    <a:pt x="13500" y="5400"/>
                  </a:cubicBezTo>
                  <a:cubicBezTo>
                    <a:pt x="17100" y="1800"/>
                    <a:pt x="1935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2" name="Line"/>
            <p:cNvSpPr/>
            <p:nvPr/>
          </p:nvSpPr>
          <p:spPr>
            <a:xfrm>
              <a:off x="6684511" y="2468442"/>
              <a:ext cx="236090" cy="26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083" fill="norm" stroke="1" extrusionOk="0">
                  <a:moveTo>
                    <a:pt x="13501" y="4137"/>
                  </a:moveTo>
                  <a:cubicBezTo>
                    <a:pt x="13728" y="2697"/>
                    <a:pt x="13956" y="1257"/>
                    <a:pt x="13273" y="537"/>
                  </a:cubicBezTo>
                  <a:cubicBezTo>
                    <a:pt x="12591" y="-183"/>
                    <a:pt x="11000" y="-183"/>
                    <a:pt x="8840" y="1051"/>
                  </a:cubicBezTo>
                  <a:cubicBezTo>
                    <a:pt x="6680" y="2286"/>
                    <a:pt x="3951" y="4754"/>
                    <a:pt x="2132" y="7943"/>
                  </a:cubicBezTo>
                  <a:cubicBezTo>
                    <a:pt x="313" y="11131"/>
                    <a:pt x="-596" y="15040"/>
                    <a:pt x="427" y="17611"/>
                  </a:cubicBezTo>
                  <a:cubicBezTo>
                    <a:pt x="1450" y="20183"/>
                    <a:pt x="4406" y="21417"/>
                    <a:pt x="7589" y="21006"/>
                  </a:cubicBezTo>
                  <a:cubicBezTo>
                    <a:pt x="10772" y="20594"/>
                    <a:pt x="14183" y="18537"/>
                    <a:pt x="16457" y="15348"/>
                  </a:cubicBezTo>
                  <a:cubicBezTo>
                    <a:pt x="18730" y="12160"/>
                    <a:pt x="19867" y="7840"/>
                    <a:pt x="19526" y="4857"/>
                  </a:cubicBezTo>
                  <a:cubicBezTo>
                    <a:pt x="19185" y="1874"/>
                    <a:pt x="17366" y="228"/>
                    <a:pt x="14751" y="23"/>
                  </a:cubicBezTo>
                  <a:cubicBezTo>
                    <a:pt x="12137" y="-183"/>
                    <a:pt x="8726" y="1051"/>
                    <a:pt x="6907" y="2491"/>
                  </a:cubicBezTo>
                  <a:cubicBezTo>
                    <a:pt x="5088" y="3931"/>
                    <a:pt x="4861" y="5577"/>
                    <a:pt x="6680" y="6708"/>
                  </a:cubicBezTo>
                  <a:cubicBezTo>
                    <a:pt x="8499" y="7840"/>
                    <a:pt x="12364" y="8457"/>
                    <a:pt x="15092" y="8354"/>
                  </a:cubicBezTo>
                  <a:cubicBezTo>
                    <a:pt x="17821" y="8251"/>
                    <a:pt x="19412" y="7428"/>
                    <a:pt x="21004" y="6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3" name="Line"/>
            <p:cNvSpPr/>
            <p:nvPr/>
          </p:nvSpPr>
          <p:spPr>
            <a:xfrm>
              <a:off x="6840437" y="2262042"/>
              <a:ext cx="141498" cy="173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247" fill="norm" stroke="1" extrusionOk="0">
                  <a:moveTo>
                    <a:pt x="7470" y="4343"/>
                  </a:moveTo>
                  <a:cubicBezTo>
                    <a:pt x="5156" y="7160"/>
                    <a:pt x="2842" y="9977"/>
                    <a:pt x="1492" y="12169"/>
                  </a:cubicBezTo>
                  <a:cubicBezTo>
                    <a:pt x="142" y="14360"/>
                    <a:pt x="-244" y="15925"/>
                    <a:pt x="142" y="16082"/>
                  </a:cubicBezTo>
                  <a:cubicBezTo>
                    <a:pt x="527" y="16238"/>
                    <a:pt x="1685" y="14986"/>
                    <a:pt x="3613" y="12325"/>
                  </a:cubicBezTo>
                  <a:cubicBezTo>
                    <a:pt x="5542" y="9664"/>
                    <a:pt x="8242" y="5595"/>
                    <a:pt x="10556" y="3090"/>
                  </a:cubicBezTo>
                  <a:cubicBezTo>
                    <a:pt x="12870" y="586"/>
                    <a:pt x="14799" y="-353"/>
                    <a:pt x="15763" y="117"/>
                  </a:cubicBezTo>
                  <a:cubicBezTo>
                    <a:pt x="16727" y="586"/>
                    <a:pt x="16727" y="2464"/>
                    <a:pt x="17499" y="6221"/>
                  </a:cubicBezTo>
                  <a:cubicBezTo>
                    <a:pt x="18270" y="9977"/>
                    <a:pt x="19813" y="15612"/>
                    <a:pt x="21356" y="212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4" name="Line"/>
            <p:cNvSpPr/>
            <p:nvPr/>
          </p:nvSpPr>
          <p:spPr>
            <a:xfrm>
              <a:off x="7004935" y="2618159"/>
              <a:ext cx="207006" cy="246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0" y="21275"/>
                  </a:moveTo>
                  <a:cubicBezTo>
                    <a:pt x="1067" y="15985"/>
                    <a:pt x="2133" y="10695"/>
                    <a:pt x="2933" y="7389"/>
                  </a:cubicBezTo>
                  <a:cubicBezTo>
                    <a:pt x="3733" y="4083"/>
                    <a:pt x="4267" y="2761"/>
                    <a:pt x="4933" y="1659"/>
                  </a:cubicBezTo>
                  <a:cubicBezTo>
                    <a:pt x="5600" y="557"/>
                    <a:pt x="6400" y="-325"/>
                    <a:pt x="6800" y="116"/>
                  </a:cubicBezTo>
                  <a:cubicBezTo>
                    <a:pt x="7200" y="557"/>
                    <a:pt x="7200" y="2320"/>
                    <a:pt x="7600" y="3642"/>
                  </a:cubicBezTo>
                  <a:cubicBezTo>
                    <a:pt x="8000" y="4965"/>
                    <a:pt x="8800" y="5846"/>
                    <a:pt x="9867" y="6067"/>
                  </a:cubicBezTo>
                  <a:cubicBezTo>
                    <a:pt x="10933" y="6287"/>
                    <a:pt x="12267" y="5846"/>
                    <a:pt x="13733" y="4965"/>
                  </a:cubicBezTo>
                  <a:cubicBezTo>
                    <a:pt x="15200" y="4083"/>
                    <a:pt x="16800" y="2761"/>
                    <a:pt x="17600" y="3091"/>
                  </a:cubicBezTo>
                  <a:cubicBezTo>
                    <a:pt x="18400" y="3422"/>
                    <a:pt x="18400" y="5406"/>
                    <a:pt x="18400" y="6948"/>
                  </a:cubicBezTo>
                  <a:cubicBezTo>
                    <a:pt x="18400" y="8491"/>
                    <a:pt x="18400" y="9593"/>
                    <a:pt x="18933" y="10585"/>
                  </a:cubicBezTo>
                  <a:cubicBezTo>
                    <a:pt x="19467" y="11577"/>
                    <a:pt x="20533" y="12459"/>
                    <a:pt x="21600" y="133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5" name="Line"/>
            <p:cNvSpPr/>
            <p:nvPr/>
          </p:nvSpPr>
          <p:spPr>
            <a:xfrm>
              <a:off x="7296914" y="2659434"/>
              <a:ext cx="221700" cy="192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22" fill="norm" stroke="1" extrusionOk="0">
                  <a:moveTo>
                    <a:pt x="1428" y="4085"/>
                  </a:moveTo>
                  <a:cubicBezTo>
                    <a:pt x="931" y="8917"/>
                    <a:pt x="435" y="13748"/>
                    <a:pt x="186" y="16875"/>
                  </a:cubicBezTo>
                  <a:cubicBezTo>
                    <a:pt x="-62" y="20001"/>
                    <a:pt x="-62" y="21422"/>
                    <a:pt x="186" y="21422"/>
                  </a:cubicBezTo>
                  <a:cubicBezTo>
                    <a:pt x="435" y="21422"/>
                    <a:pt x="931" y="20001"/>
                    <a:pt x="1428" y="17727"/>
                  </a:cubicBezTo>
                  <a:cubicBezTo>
                    <a:pt x="1924" y="15454"/>
                    <a:pt x="2421" y="12327"/>
                    <a:pt x="2793" y="9911"/>
                  </a:cubicBezTo>
                  <a:cubicBezTo>
                    <a:pt x="3166" y="7496"/>
                    <a:pt x="3414" y="5790"/>
                    <a:pt x="4035" y="5364"/>
                  </a:cubicBezTo>
                  <a:cubicBezTo>
                    <a:pt x="4655" y="4938"/>
                    <a:pt x="5648" y="5790"/>
                    <a:pt x="6890" y="5790"/>
                  </a:cubicBezTo>
                  <a:cubicBezTo>
                    <a:pt x="8131" y="5790"/>
                    <a:pt x="9621" y="4938"/>
                    <a:pt x="11359" y="3801"/>
                  </a:cubicBezTo>
                  <a:cubicBezTo>
                    <a:pt x="13097" y="2664"/>
                    <a:pt x="15083" y="1243"/>
                    <a:pt x="16697" y="533"/>
                  </a:cubicBezTo>
                  <a:cubicBezTo>
                    <a:pt x="18310" y="-178"/>
                    <a:pt x="19552" y="-178"/>
                    <a:pt x="20297" y="533"/>
                  </a:cubicBezTo>
                  <a:cubicBezTo>
                    <a:pt x="21041" y="1243"/>
                    <a:pt x="21290" y="2664"/>
                    <a:pt x="21414" y="5506"/>
                  </a:cubicBezTo>
                  <a:cubicBezTo>
                    <a:pt x="21538" y="8348"/>
                    <a:pt x="21538" y="12611"/>
                    <a:pt x="21538" y="16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6" name="Line"/>
            <p:cNvSpPr/>
            <p:nvPr/>
          </p:nvSpPr>
          <p:spPr>
            <a:xfrm>
              <a:off x="7576411" y="2648708"/>
              <a:ext cx="115727" cy="19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7" h="20936" fill="norm" stroke="1" extrusionOk="0">
                  <a:moveTo>
                    <a:pt x="18173" y="5899"/>
                  </a:moveTo>
                  <a:cubicBezTo>
                    <a:pt x="19523" y="3711"/>
                    <a:pt x="20873" y="1524"/>
                    <a:pt x="20198" y="567"/>
                  </a:cubicBezTo>
                  <a:cubicBezTo>
                    <a:pt x="19523" y="-390"/>
                    <a:pt x="16823" y="-117"/>
                    <a:pt x="13448" y="1251"/>
                  </a:cubicBezTo>
                  <a:cubicBezTo>
                    <a:pt x="10073" y="2618"/>
                    <a:pt x="6023" y="5078"/>
                    <a:pt x="3323" y="7676"/>
                  </a:cubicBezTo>
                  <a:cubicBezTo>
                    <a:pt x="623" y="10273"/>
                    <a:pt x="-727" y="13007"/>
                    <a:pt x="398" y="15332"/>
                  </a:cubicBezTo>
                  <a:cubicBezTo>
                    <a:pt x="1523" y="17656"/>
                    <a:pt x="5123" y="19569"/>
                    <a:pt x="8048" y="20390"/>
                  </a:cubicBezTo>
                  <a:cubicBezTo>
                    <a:pt x="10973" y="21210"/>
                    <a:pt x="13223" y="20937"/>
                    <a:pt x="15473" y="206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7" name="Line"/>
            <p:cNvSpPr/>
            <p:nvPr/>
          </p:nvSpPr>
          <p:spPr>
            <a:xfrm>
              <a:off x="7664284" y="2711505"/>
              <a:ext cx="184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8" name="Line"/>
            <p:cNvSpPr/>
            <p:nvPr/>
          </p:nvSpPr>
          <p:spPr>
            <a:xfrm>
              <a:off x="7894289" y="2374164"/>
              <a:ext cx="113390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1" h="21600" fill="norm" stroke="1" extrusionOk="0">
                  <a:moveTo>
                    <a:pt x="5515" y="0"/>
                  </a:moveTo>
                  <a:cubicBezTo>
                    <a:pt x="11489" y="4243"/>
                    <a:pt x="17464" y="8486"/>
                    <a:pt x="19532" y="11636"/>
                  </a:cubicBezTo>
                  <a:cubicBezTo>
                    <a:pt x="21600" y="14786"/>
                    <a:pt x="19762" y="16843"/>
                    <a:pt x="15855" y="18321"/>
                  </a:cubicBezTo>
                  <a:cubicBezTo>
                    <a:pt x="11949" y="19800"/>
                    <a:pt x="5974" y="20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19" name="Line"/>
            <p:cNvSpPr/>
            <p:nvPr/>
          </p:nvSpPr>
          <p:spPr>
            <a:xfrm>
              <a:off x="5180227" y="2979844"/>
              <a:ext cx="180937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07" y="18900"/>
                    <a:pt x="2014" y="16200"/>
                    <a:pt x="3127" y="13725"/>
                  </a:cubicBezTo>
                  <a:cubicBezTo>
                    <a:pt x="4241" y="11250"/>
                    <a:pt x="5461" y="9000"/>
                    <a:pt x="6666" y="7200"/>
                  </a:cubicBezTo>
                  <a:cubicBezTo>
                    <a:pt x="7871" y="5400"/>
                    <a:pt x="9061" y="4050"/>
                    <a:pt x="10327" y="2925"/>
                  </a:cubicBezTo>
                  <a:cubicBezTo>
                    <a:pt x="11593" y="1800"/>
                    <a:pt x="12936" y="900"/>
                    <a:pt x="14354" y="450"/>
                  </a:cubicBezTo>
                  <a:cubicBezTo>
                    <a:pt x="15773" y="0"/>
                    <a:pt x="17268" y="0"/>
                    <a:pt x="18488" y="0"/>
                  </a:cubicBezTo>
                  <a:cubicBezTo>
                    <a:pt x="19708" y="0"/>
                    <a:pt x="2065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0" name="Line"/>
            <p:cNvSpPr/>
            <p:nvPr/>
          </p:nvSpPr>
          <p:spPr>
            <a:xfrm>
              <a:off x="6324336" y="3262153"/>
              <a:ext cx="312592" cy="2393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296" fill="norm" stroke="1" extrusionOk="0">
                  <a:moveTo>
                    <a:pt x="5148" y="4896"/>
                  </a:moveTo>
                  <a:cubicBezTo>
                    <a:pt x="4095" y="8534"/>
                    <a:pt x="3041" y="12172"/>
                    <a:pt x="2426" y="14559"/>
                  </a:cubicBezTo>
                  <a:cubicBezTo>
                    <a:pt x="1812" y="16947"/>
                    <a:pt x="1636" y="18083"/>
                    <a:pt x="1285" y="19220"/>
                  </a:cubicBezTo>
                  <a:cubicBezTo>
                    <a:pt x="934" y="20357"/>
                    <a:pt x="407" y="21494"/>
                    <a:pt x="143" y="21267"/>
                  </a:cubicBezTo>
                  <a:cubicBezTo>
                    <a:pt x="-120" y="21039"/>
                    <a:pt x="-120" y="19448"/>
                    <a:pt x="1021" y="16151"/>
                  </a:cubicBezTo>
                  <a:cubicBezTo>
                    <a:pt x="2163" y="12854"/>
                    <a:pt x="4446" y="7852"/>
                    <a:pt x="7168" y="4669"/>
                  </a:cubicBezTo>
                  <a:cubicBezTo>
                    <a:pt x="9890" y="1486"/>
                    <a:pt x="13051" y="121"/>
                    <a:pt x="15334" y="8"/>
                  </a:cubicBezTo>
                  <a:cubicBezTo>
                    <a:pt x="17617" y="-106"/>
                    <a:pt x="19021" y="1031"/>
                    <a:pt x="19900" y="3987"/>
                  </a:cubicBezTo>
                  <a:cubicBezTo>
                    <a:pt x="20778" y="6942"/>
                    <a:pt x="21129" y="11717"/>
                    <a:pt x="21480" y="16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1" name="Line"/>
            <p:cNvSpPr/>
            <p:nvPr/>
          </p:nvSpPr>
          <p:spPr>
            <a:xfrm>
              <a:off x="8944646" y="2826508"/>
              <a:ext cx="184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4400"/>
                    <a:pt x="5400" y="7200"/>
                    <a:pt x="9000" y="3600"/>
                  </a:cubicBezTo>
                  <a:cubicBezTo>
                    <a:pt x="12600" y="0"/>
                    <a:pt x="171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2" name="Line"/>
            <p:cNvSpPr/>
            <p:nvPr/>
          </p:nvSpPr>
          <p:spPr>
            <a:xfrm>
              <a:off x="8952313" y="2964511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3" name="Line"/>
            <p:cNvSpPr/>
            <p:nvPr/>
          </p:nvSpPr>
          <p:spPr>
            <a:xfrm>
              <a:off x="9730746" y="2124666"/>
              <a:ext cx="2096693" cy="1482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528" fill="norm" stroke="1" extrusionOk="0">
                  <a:moveTo>
                    <a:pt x="194" y="18543"/>
                  </a:moveTo>
                  <a:cubicBezTo>
                    <a:pt x="115" y="18914"/>
                    <a:pt x="37" y="19285"/>
                    <a:pt x="10" y="19730"/>
                  </a:cubicBezTo>
                  <a:cubicBezTo>
                    <a:pt x="-16" y="20176"/>
                    <a:pt x="10" y="20695"/>
                    <a:pt x="50" y="21048"/>
                  </a:cubicBezTo>
                  <a:cubicBezTo>
                    <a:pt x="89" y="21400"/>
                    <a:pt x="142" y="21586"/>
                    <a:pt x="207" y="21512"/>
                  </a:cubicBezTo>
                  <a:cubicBezTo>
                    <a:pt x="273" y="21438"/>
                    <a:pt x="352" y="21104"/>
                    <a:pt x="457" y="20398"/>
                  </a:cubicBezTo>
                  <a:cubicBezTo>
                    <a:pt x="562" y="19693"/>
                    <a:pt x="693" y="18617"/>
                    <a:pt x="772" y="17411"/>
                  </a:cubicBezTo>
                  <a:cubicBezTo>
                    <a:pt x="851" y="16205"/>
                    <a:pt x="877" y="14868"/>
                    <a:pt x="904" y="13495"/>
                  </a:cubicBezTo>
                  <a:cubicBezTo>
                    <a:pt x="930" y="12122"/>
                    <a:pt x="956" y="10712"/>
                    <a:pt x="969" y="9320"/>
                  </a:cubicBezTo>
                  <a:cubicBezTo>
                    <a:pt x="983" y="7928"/>
                    <a:pt x="983" y="6555"/>
                    <a:pt x="983" y="5423"/>
                  </a:cubicBezTo>
                  <a:cubicBezTo>
                    <a:pt x="983" y="4291"/>
                    <a:pt x="983" y="3400"/>
                    <a:pt x="996" y="2862"/>
                  </a:cubicBezTo>
                  <a:cubicBezTo>
                    <a:pt x="1009" y="2324"/>
                    <a:pt x="1035" y="2139"/>
                    <a:pt x="1114" y="2027"/>
                  </a:cubicBezTo>
                  <a:cubicBezTo>
                    <a:pt x="1193" y="1916"/>
                    <a:pt x="1324" y="1879"/>
                    <a:pt x="1784" y="1786"/>
                  </a:cubicBezTo>
                  <a:cubicBezTo>
                    <a:pt x="2244" y="1693"/>
                    <a:pt x="3032" y="1545"/>
                    <a:pt x="3926" y="1378"/>
                  </a:cubicBezTo>
                  <a:cubicBezTo>
                    <a:pt x="4819" y="1211"/>
                    <a:pt x="5818" y="1025"/>
                    <a:pt x="6790" y="858"/>
                  </a:cubicBezTo>
                  <a:cubicBezTo>
                    <a:pt x="7762" y="691"/>
                    <a:pt x="8708" y="543"/>
                    <a:pt x="9654" y="413"/>
                  </a:cubicBezTo>
                  <a:cubicBezTo>
                    <a:pt x="10600" y="283"/>
                    <a:pt x="11546" y="172"/>
                    <a:pt x="12479" y="97"/>
                  </a:cubicBezTo>
                  <a:cubicBezTo>
                    <a:pt x="13412" y="23"/>
                    <a:pt x="14331" y="-14"/>
                    <a:pt x="15330" y="5"/>
                  </a:cubicBezTo>
                  <a:cubicBezTo>
                    <a:pt x="16329" y="23"/>
                    <a:pt x="17406" y="97"/>
                    <a:pt x="18404" y="172"/>
                  </a:cubicBezTo>
                  <a:cubicBezTo>
                    <a:pt x="19403" y="246"/>
                    <a:pt x="20323" y="320"/>
                    <a:pt x="20848" y="357"/>
                  </a:cubicBezTo>
                  <a:cubicBezTo>
                    <a:pt x="21374" y="394"/>
                    <a:pt x="21505" y="394"/>
                    <a:pt x="21545" y="431"/>
                  </a:cubicBezTo>
                  <a:cubicBezTo>
                    <a:pt x="21584" y="468"/>
                    <a:pt x="21531" y="543"/>
                    <a:pt x="21479" y="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4" name="Line"/>
            <p:cNvSpPr/>
            <p:nvPr/>
          </p:nvSpPr>
          <p:spPr>
            <a:xfrm>
              <a:off x="10217341" y="2397775"/>
              <a:ext cx="196542" cy="221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7" h="21254" fill="norm" stroke="1" extrusionOk="0">
                  <a:moveTo>
                    <a:pt x="0" y="3623"/>
                  </a:moveTo>
                  <a:cubicBezTo>
                    <a:pt x="820" y="2641"/>
                    <a:pt x="1641" y="1659"/>
                    <a:pt x="3554" y="1046"/>
                  </a:cubicBezTo>
                  <a:cubicBezTo>
                    <a:pt x="5468" y="432"/>
                    <a:pt x="8476" y="186"/>
                    <a:pt x="10800" y="64"/>
                  </a:cubicBezTo>
                  <a:cubicBezTo>
                    <a:pt x="13124" y="-59"/>
                    <a:pt x="14765" y="-59"/>
                    <a:pt x="15858" y="555"/>
                  </a:cubicBezTo>
                  <a:cubicBezTo>
                    <a:pt x="16952" y="1168"/>
                    <a:pt x="17499" y="2396"/>
                    <a:pt x="17225" y="3377"/>
                  </a:cubicBezTo>
                  <a:cubicBezTo>
                    <a:pt x="16952" y="4359"/>
                    <a:pt x="15858" y="5096"/>
                    <a:pt x="14628" y="5832"/>
                  </a:cubicBezTo>
                  <a:cubicBezTo>
                    <a:pt x="13397" y="6568"/>
                    <a:pt x="12030" y="7305"/>
                    <a:pt x="12030" y="7796"/>
                  </a:cubicBezTo>
                  <a:cubicBezTo>
                    <a:pt x="12030" y="8286"/>
                    <a:pt x="13397" y="8532"/>
                    <a:pt x="14765" y="8777"/>
                  </a:cubicBezTo>
                  <a:cubicBezTo>
                    <a:pt x="16132" y="9023"/>
                    <a:pt x="17499" y="9268"/>
                    <a:pt x="18866" y="10741"/>
                  </a:cubicBezTo>
                  <a:cubicBezTo>
                    <a:pt x="20233" y="12214"/>
                    <a:pt x="21600" y="14914"/>
                    <a:pt x="20780" y="17000"/>
                  </a:cubicBezTo>
                  <a:cubicBezTo>
                    <a:pt x="19959" y="19086"/>
                    <a:pt x="16952" y="20559"/>
                    <a:pt x="14081" y="21050"/>
                  </a:cubicBezTo>
                  <a:cubicBezTo>
                    <a:pt x="11210" y="21541"/>
                    <a:pt x="8476" y="21050"/>
                    <a:pt x="5742" y="20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5" name="Line"/>
            <p:cNvSpPr/>
            <p:nvPr/>
          </p:nvSpPr>
          <p:spPr>
            <a:xfrm>
              <a:off x="10117673" y="2734506"/>
              <a:ext cx="30667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20" y="18000"/>
                    <a:pt x="12240" y="14400"/>
                    <a:pt x="15840" y="10800"/>
                  </a:cubicBezTo>
                  <a:cubicBezTo>
                    <a:pt x="19440" y="7200"/>
                    <a:pt x="2052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6" name="Line"/>
            <p:cNvSpPr/>
            <p:nvPr/>
          </p:nvSpPr>
          <p:spPr>
            <a:xfrm>
              <a:off x="10255675" y="2827467"/>
              <a:ext cx="184005" cy="236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3" fill="norm" stroke="1" extrusionOk="0">
                  <a:moveTo>
                    <a:pt x="21600" y="1307"/>
                  </a:moveTo>
                  <a:cubicBezTo>
                    <a:pt x="17100" y="842"/>
                    <a:pt x="12600" y="378"/>
                    <a:pt x="9000" y="145"/>
                  </a:cubicBezTo>
                  <a:cubicBezTo>
                    <a:pt x="5400" y="-87"/>
                    <a:pt x="2700" y="-87"/>
                    <a:pt x="1350" y="494"/>
                  </a:cubicBezTo>
                  <a:cubicBezTo>
                    <a:pt x="0" y="1074"/>
                    <a:pt x="0" y="2236"/>
                    <a:pt x="0" y="3397"/>
                  </a:cubicBezTo>
                  <a:cubicBezTo>
                    <a:pt x="0" y="4558"/>
                    <a:pt x="0" y="5719"/>
                    <a:pt x="0" y="6881"/>
                  </a:cubicBezTo>
                  <a:cubicBezTo>
                    <a:pt x="0" y="8042"/>
                    <a:pt x="0" y="9203"/>
                    <a:pt x="750" y="9668"/>
                  </a:cubicBezTo>
                  <a:cubicBezTo>
                    <a:pt x="1500" y="10132"/>
                    <a:pt x="3000" y="9900"/>
                    <a:pt x="5550" y="9900"/>
                  </a:cubicBezTo>
                  <a:cubicBezTo>
                    <a:pt x="8100" y="9900"/>
                    <a:pt x="11700" y="10132"/>
                    <a:pt x="14400" y="11642"/>
                  </a:cubicBezTo>
                  <a:cubicBezTo>
                    <a:pt x="17100" y="13152"/>
                    <a:pt x="18900" y="15939"/>
                    <a:pt x="19050" y="17681"/>
                  </a:cubicBezTo>
                  <a:cubicBezTo>
                    <a:pt x="19200" y="19423"/>
                    <a:pt x="17700" y="20119"/>
                    <a:pt x="15150" y="20584"/>
                  </a:cubicBezTo>
                  <a:cubicBezTo>
                    <a:pt x="12600" y="21048"/>
                    <a:pt x="9000" y="21281"/>
                    <a:pt x="5400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7" name="Line"/>
            <p:cNvSpPr/>
            <p:nvPr/>
          </p:nvSpPr>
          <p:spPr>
            <a:xfrm>
              <a:off x="10838355" y="2665504"/>
              <a:ext cx="38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8" name="Line"/>
            <p:cNvSpPr/>
            <p:nvPr/>
          </p:nvSpPr>
          <p:spPr>
            <a:xfrm>
              <a:off x="11206363" y="2322413"/>
              <a:ext cx="253007" cy="251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10309"/>
                  </a:moveTo>
                  <a:cubicBezTo>
                    <a:pt x="0" y="8127"/>
                    <a:pt x="0" y="5945"/>
                    <a:pt x="1309" y="4200"/>
                  </a:cubicBezTo>
                  <a:cubicBezTo>
                    <a:pt x="2618" y="2454"/>
                    <a:pt x="5236" y="1145"/>
                    <a:pt x="7091" y="491"/>
                  </a:cubicBezTo>
                  <a:cubicBezTo>
                    <a:pt x="8945" y="-164"/>
                    <a:pt x="10036" y="-164"/>
                    <a:pt x="10800" y="491"/>
                  </a:cubicBezTo>
                  <a:cubicBezTo>
                    <a:pt x="11564" y="1145"/>
                    <a:pt x="12000" y="2454"/>
                    <a:pt x="11127" y="4963"/>
                  </a:cubicBezTo>
                  <a:cubicBezTo>
                    <a:pt x="10255" y="7472"/>
                    <a:pt x="8073" y="11181"/>
                    <a:pt x="6545" y="13363"/>
                  </a:cubicBezTo>
                  <a:cubicBezTo>
                    <a:pt x="5018" y="15545"/>
                    <a:pt x="4145" y="16200"/>
                    <a:pt x="2945" y="17072"/>
                  </a:cubicBezTo>
                  <a:cubicBezTo>
                    <a:pt x="1745" y="17945"/>
                    <a:pt x="218" y="19036"/>
                    <a:pt x="436" y="19581"/>
                  </a:cubicBezTo>
                  <a:cubicBezTo>
                    <a:pt x="655" y="20127"/>
                    <a:pt x="2618" y="20127"/>
                    <a:pt x="6436" y="20345"/>
                  </a:cubicBezTo>
                  <a:cubicBezTo>
                    <a:pt x="10255" y="20563"/>
                    <a:pt x="15927" y="21000"/>
                    <a:pt x="21600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29" name="Line"/>
            <p:cNvSpPr/>
            <p:nvPr/>
          </p:nvSpPr>
          <p:spPr>
            <a:xfrm>
              <a:off x="11091361" y="2719172"/>
              <a:ext cx="32200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71" y="10800"/>
                    <a:pt x="7543" y="0"/>
                    <a:pt x="11143" y="0"/>
                  </a:cubicBezTo>
                  <a:cubicBezTo>
                    <a:pt x="14743" y="0"/>
                    <a:pt x="18171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0" name="Line"/>
            <p:cNvSpPr/>
            <p:nvPr/>
          </p:nvSpPr>
          <p:spPr>
            <a:xfrm>
              <a:off x="11114361" y="2785618"/>
              <a:ext cx="222340" cy="263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6" fill="norm" stroke="1" extrusionOk="0">
                  <a:moveTo>
                    <a:pt x="21600" y="831"/>
                  </a:moveTo>
                  <a:cubicBezTo>
                    <a:pt x="15890" y="415"/>
                    <a:pt x="10179" y="0"/>
                    <a:pt x="6579" y="0"/>
                  </a:cubicBezTo>
                  <a:cubicBezTo>
                    <a:pt x="2979" y="0"/>
                    <a:pt x="1490" y="415"/>
                    <a:pt x="745" y="1142"/>
                  </a:cubicBezTo>
                  <a:cubicBezTo>
                    <a:pt x="0" y="1869"/>
                    <a:pt x="0" y="2908"/>
                    <a:pt x="0" y="3946"/>
                  </a:cubicBezTo>
                  <a:cubicBezTo>
                    <a:pt x="0" y="4985"/>
                    <a:pt x="0" y="6023"/>
                    <a:pt x="0" y="7062"/>
                  </a:cubicBezTo>
                  <a:cubicBezTo>
                    <a:pt x="0" y="8100"/>
                    <a:pt x="0" y="9138"/>
                    <a:pt x="869" y="9346"/>
                  </a:cubicBezTo>
                  <a:cubicBezTo>
                    <a:pt x="1738" y="9554"/>
                    <a:pt x="3476" y="8931"/>
                    <a:pt x="5586" y="8515"/>
                  </a:cubicBezTo>
                  <a:cubicBezTo>
                    <a:pt x="7697" y="8100"/>
                    <a:pt x="10179" y="7892"/>
                    <a:pt x="12290" y="8619"/>
                  </a:cubicBezTo>
                  <a:cubicBezTo>
                    <a:pt x="14400" y="9346"/>
                    <a:pt x="16138" y="11008"/>
                    <a:pt x="16883" y="12981"/>
                  </a:cubicBezTo>
                  <a:cubicBezTo>
                    <a:pt x="17628" y="14954"/>
                    <a:pt x="17379" y="17238"/>
                    <a:pt x="16014" y="18796"/>
                  </a:cubicBezTo>
                  <a:cubicBezTo>
                    <a:pt x="14648" y="20354"/>
                    <a:pt x="12166" y="21185"/>
                    <a:pt x="9683" y="21392"/>
                  </a:cubicBezTo>
                  <a:cubicBezTo>
                    <a:pt x="7200" y="21600"/>
                    <a:pt x="4717" y="21185"/>
                    <a:pt x="3103" y="20562"/>
                  </a:cubicBezTo>
                  <a:cubicBezTo>
                    <a:pt x="1490" y="19938"/>
                    <a:pt x="745" y="19108"/>
                    <a:pt x="497" y="18485"/>
                  </a:cubicBezTo>
                  <a:cubicBezTo>
                    <a:pt x="248" y="17862"/>
                    <a:pt x="497" y="17446"/>
                    <a:pt x="745" y="17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1" name="Line"/>
            <p:cNvSpPr/>
            <p:nvPr/>
          </p:nvSpPr>
          <p:spPr>
            <a:xfrm>
              <a:off x="10156007" y="3286518"/>
              <a:ext cx="114115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600" fill="norm" stroke="1" extrusionOk="0">
                  <a:moveTo>
                    <a:pt x="0" y="21600"/>
                  </a:moveTo>
                  <a:cubicBezTo>
                    <a:pt x="1305" y="18000"/>
                    <a:pt x="2609" y="14400"/>
                    <a:pt x="4252" y="11400"/>
                  </a:cubicBezTo>
                  <a:cubicBezTo>
                    <a:pt x="5895" y="8400"/>
                    <a:pt x="7877" y="6000"/>
                    <a:pt x="9785" y="4200"/>
                  </a:cubicBezTo>
                  <a:cubicBezTo>
                    <a:pt x="11694" y="2400"/>
                    <a:pt x="13530" y="1200"/>
                    <a:pt x="15366" y="600"/>
                  </a:cubicBezTo>
                  <a:cubicBezTo>
                    <a:pt x="17203" y="0"/>
                    <a:pt x="19039" y="0"/>
                    <a:pt x="20126" y="0"/>
                  </a:cubicBezTo>
                  <a:cubicBezTo>
                    <a:pt x="21213" y="0"/>
                    <a:pt x="21552" y="0"/>
                    <a:pt x="21576" y="600"/>
                  </a:cubicBezTo>
                  <a:cubicBezTo>
                    <a:pt x="21600" y="1200"/>
                    <a:pt x="21310" y="2400"/>
                    <a:pt x="21020" y="3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2" name="Line"/>
            <p:cNvSpPr/>
            <p:nvPr/>
          </p:nvSpPr>
          <p:spPr>
            <a:xfrm>
              <a:off x="10516347" y="3462855"/>
              <a:ext cx="291342" cy="290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21600" y="0"/>
                  </a:moveTo>
                  <a:cubicBezTo>
                    <a:pt x="16484" y="0"/>
                    <a:pt x="11368" y="0"/>
                    <a:pt x="8147" y="0"/>
                  </a:cubicBezTo>
                  <a:cubicBezTo>
                    <a:pt x="4926" y="0"/>
                    <a:pt x="3600" y="0"/>
                    <a:pt x="3032" y="470"/>
                  </a:cubicBezTo>
                  <a:cubicBezTo>
                    <a:pt x="2463" y="939"/>
                    <a:pt x="2653" y="1878"/>
                    <a:pt x="2937" y="2817"/>
                  </a:cubicBezTo>
                  <a:cubicBezTo>
                    <a:pt x="3221" y="3757"/>
                    <a:pt x="3600" y="4696"/>
                    <a:pt x="3884" y="5823"/>
                  </a:cubicBezTo>
                  <a:cubicBezTo>
                    <a:pt x="4168" y="6950"/>
                    <a:pt x="4358" y="8264"/>
                    <a:pt x="4926" y="8828"/>
                  </a:cubicBezTo>
                  <a:cubicBezTo>
                    <a:pt x="5495" y="9391"/>
                    <a:pt x="6442" y="9203"/>
                    <a:pt x="8526" y="9391"/>
                  </a:cubicBezTo>
                  <a:cubicBezTo>
                    <a:pt x="10611" y="9579"/>
                    <a:pt x="13832" y="10143"/>
                    <a:pt x="15821" y="10706"/>
                  </a:cubicBezTo>
                  <a:cubicBezTo>
                    <a:pt x="17811" y="11270"/>
                    <a:pt x="18568" y="11833"/>
                    <a:pt x="19137" y="12678"/>
                  </a:cubicBezTo>
                  <a:cubicBezTo>
                    <a:pt x="19705" y="13523"/>
                    <a:pt x="20084" y="14650"/>
                    <a:pt x="20179" y="15683"/>
                  </a:cubicBezTo>
                  <a:cubicBezTo>
                    <a:pt x="20274" y="16717"/>
                    <a:pt x="20084" y="17656"/>
                    <a:pt x="19137" y="18689"/>
                  </a:cubicBezTo>
                  <a:cubicBezTo>
                    <a:pt x="18189" y="19722"/>
                    <a:pt x="16484" y="20849"/>
                    <a:pt x="13168" y="21224"/>
                  </a:cubicBezTo>
                  <a:cubicBezTo>
                    <a:pt x="9853" y="21600"/>
                    <a:pt x="4926" y="21224"/>
                    <a:pt x="0" y="208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3" name="Line"/>
            <p:cNvSpPr/>
            <p:nvPr/>
          </p:nvSpPr>
          <p:spPr>
            <a:xfrm>
              <a:off x="4183538" y="4497879"/>
              <a:ext cx="138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4" name="Line"/>
            <p:cNvSpPr/>
            <p:nvPr/>
          </p:nvSpPr>
          <p:spPr>
            <a:xfrm>
              <a:off x="4193259" y="4643549"/>
              <a:ext cx="181951" cy="56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600" fill="norm" stroke="1" extrusionOk="0">
                  <a:moveTo>
                    <a:pt x="1559" y="0"/>
                  </a:moveTo>
                  <a:cubicBezTo>
                    <a:pt x="659" y="5891"/>
                    <a:pt x="-241" y="11782"/>
                    <a:pt x="59" y="15709"/>
                  </a:cubicBezTo>
                  <a:cubicBezTo>
                    <a:pt x="359" y="19636"/>
                    <a:pt x="1859" y="21600"/>
                    <a:pt x="5609" y="21600"/>
                  </a:cubicBezTo>
                  <a:cubicBezTo>
                    <a:pt x="9359" y="21600"/>
                    <a:pt x="15359" y="19636"/>
                    <a:pt x="21359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5" name="Line"/>
            <p:cNvSpPr/>
            <p:nvPr/>
          </p:nvSpPr>
          <p:spPr>
            <a:xfrm>
              <a:off x="5356565" y="4444211"/>
              <a:ext cx="1184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800"/>
                    <a:pt x="17280" y="9600"/>
                    <a:pt x="19440" y="13200"/>
                  </a:cubicBezTo>
                  <a:cubicBezTo>
                    <a:pt x="21600" y="16800"/>
                    <a:pt x="17280" y="192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6" name="Line"/>
            <p:cNvSpPr/>
            <p:nvPr/>
          </p:nvSpPr>
          <p:spPr>
            <a:xfrm>
              <a:off x="5218562" y="4741741"/>
              <a:ext cx="360342" cy="3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8" fill="norm" stroke="1" extrusionOk="0">
                  <a:moveTo>
                    <a:pt x="0" y="20898"/>
                  </a:moveTo>
                  <a:cubicBezTo>
                    <a:pt x="2911" y="17575"/>
                    <a:pt x="5821" y="14252"/>
                    <a:pt x="9038" y="10098"/>
                  </a:cubicBezTo>
                  <a:cubicBezTo>
                    <a:pt x="12255" y="5944"/>
                    <a:pt x="15779" y="960"/>
                    <a:pt x="17923" y="129"/>
                  </a:cubicBezTo>
                  <a:cubicBezTo>
                    <a:pt x="20068" y="-702"/>
                    <a:pt x="20834" y="2621"/>
                    <a:pt x="21600" y="5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7" name="Line"/>
            <p:cNvSpPr/>
            <p:nvPr/>
          </p:nvSpPr>
          <p:spPr>
            <a:xfrm>
              <a:off x="5264563" y="4915408"/>
              <a:ext cx="276007" cy="280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21600" y="3235"/>
                  </a:moveTo>
                  <a:cubicBezTo>
                    <a:pt x="21000" y="2457"/>
                    <a:pt x="20400" y="1678"/>
                    <a:pt x="18600" y="1095"/>
                  </a:cubicBezTo>
                  <a:cubicBezTo>
                    <a:pt x="16800" y="511"/>
                    <a:pt x="13800" y="122"/>
                    <a:pt x="11200" y="24"/>
                  </a:cubicBezTo>
                  <a:cubicBezTo>
                    <a:pt x="8600" y="-73"/>
                    <a:pt x="6400" y="122"/>
                    <a:pt x="5200" y="705"/>
                  </a:cubicBezTo>
                  <a:cubicBezTo>
                    <a:pt x="4000" y="1289"/>
                    <a:pt x="3800" y="2262"/>
                    <a:pt x="3800" y="3235"/>
                  </a:cubicBezTo>
                  <a:cubicBezTo>
                    <a:pt x="3800" y="4208"/>
                    <a:pt x="4000" y="5181"/>
                    <a:pt x="4000" y="6154"/>
                  </a:cubicBezTo>
                  <a:cubicBezTo>
                    <a:pt x="4000" y="7127"/>
                    <a:pt x="3800" y="8100"/>
                    <a:pt x="4500" y="8586"/>
                  </a:cubicBezTo>
                  <a:cubicBezTo>
                    <a:pt x="5200" y="9073"/>
                    <a:pt x="6800" y="9073"/>
                    <a:pt x="8400" y="9657"/>
                  </a:cubicBezTo>
                  <a:cubicBezTo>
                    <a:pt x="10000" y="10241"/>
                    <a:pt x="11600" y="11408"/>
                    <a:pt x="12600" y="12478"/>
                  </a:cubicBezTo>
                  <a:cubicBezTo>
                    <a:pt x="13600" y="13549"/>
                    <a:pt x="14000" y="14522"/>
                    <a:pt x="14200" y="15495"/>
                  </a:cubicBezTo>
                  <a:cubicBezTo>
                    <a:pt x="14400" y="16468"/>
                    <a:pt x="14400" y="17441"/>
                    <a:pt x="13000" y="18608"/>
                  </a:cubicBezTo>
                  <a:cubicBezTo>
                    <a:pt x="11600" y="19776"/>
                    <a:pt x="8800" y="21138"/>
                    <a:pt x="6400" y="21332"/>
                  </a:cubicBezTo>
                  <a:cubicBezTo>
                    <a:pt x="4000" y="21527"/>
                    <a:pt x="2000" y="20554"/>
                    <a:pt x="0" y="19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8" name="Line"/>
            <p:cNvSpPr/>
            <p:nvPr/>
          </p:nvSpPr>
          <p:spPr>
            <a:xfrm>
              <a:off x="5942738" y="4356227"/>
              <a:ext cx="711625" cy="855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466" fill="norm" stroke="1" extrusionOk="0">
                  <a:moveTo>
                    <a:pt x="126" y="18358"/>
                  </a:moveTo>
                  <a:cubicBezTo>
                    <a:pt x="49" y="18999"/>
                    <a:pt x="-28" y="19640"/>
                    <a:pt x="11" y="20217"/>
                  </a:cubicBezTo>
                  <a:cubicBezTo>
                    <a:pt x="49" y="20794"/>
                    <a:pt x="203" y="21307"/>
                    <a:pt x="396" y="21435"/>
                  </a:cubicBezTo>
                  <a:cubicBezTo>
                    <a:pt x="589" y="21563"/>
                    <a:pt x="821" y="21307"/>
                    <a:pt x="1129" y="20281"/>
                  </a:cubicBezTo>
                  <a:cubicBezTo>
                    <a:pt x="1438" y="19256"/>
                    <a:pt x="1823" y="17461"/>
                    <a:pt x="2016" y="15282"/>
                  </a:cubicBezTo>
                  <a:cubicBezTo>
                    <a:pt x="2209" y="13102"/>
                    <a:pt x="2209" y="10539"/>
                    <a:pt x="2093" y="8488"/>
                  </a:cubicBezTo>
                  <a:cubicBezTo>
                    <a:pt x="1978" y="6437"/>
                    <a:pt x="1746" y="4898"/>
                    <a:pt x="1592" y="3969"/>
                  </a:cubicBezTo>
                  <a:cubicBezTo>
                    <a:pt x="1438" y="3040"/>
                    <a:pt x="1361" y="2719"/>
                    <a:pt x="1283" y="2367"/>
                  </a:cubicBezTo>
                  <a:cubicBezTo>
                    <a:pt x="1206" y="2014"/>
                    <a:pt x="1129" y="1629"/>
                    <a:pt x="1438" y="1405"/>
                  </a:cubicBezTo>
                  <a:cubicBezTo>
                    <a:pt x="1746" y="1181"/>
                    <a:pt x="2441" y="1117"/>
                    <a:pt x="4138" y="989"/>
                  </a:cubicBezTo>
                  <a:cubicBezTo>
                    <a:pt x="5835" y="860"/>
                    <a:pt x="8535" y="668"/>
                    <a:pt x="11042" y="508"/>
                  </a:cubicBezTo>
                  <a:cubicBezTo>
                    <a:pt x="13549" y="348"/>
                    <a:pt x="15863" y="219"/>
                    <a:pt x="17368" y="155"/>
                  </a:cubicBezTo>
                  <a:cubicBezTo>
                    <a:pt x="18872" y="91"/>
                    <a:pt x="19566" y="91"/>
                    <a:pt x="20183" y="59"/>
                  </a:cubicBezTo>
                  <a:cubicBezTo>
                    <a:pt x="20801" y="27"/>
                    <a:pt x="21341" y="-37"/>
                    <a:pt x="21456" y="27"/>
                  </a:cubicBezTo>
                  <a:cubicBezTo>
                    <a:pt x="21572" y="91"/>
                    <a:pt x="21263" y="283"/>
                    <a:pt x="20955" y="4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39" name="Line"/>
            <p:cNvSpPr/>
            <p:nvPr/>
          </p:nvSpPr>
          <p:spPr>
            <a:xfrm>
              <a:off x="6391588" y="4545023"/>
              <a:ext cx="153338" cy="235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19440" y="4773"/>
                  </a:moveTo>
                  <a:cubicBezTo>
                    <a:pt x="20520" y="3844"/>
                    <a:pt x="21600" y="2915"/>
                    <a:pt x="21600" y="1986"/>
                  </a:cubicBezTo>
                  <a:cubicBezTo>
                    <a:pt x="21600" y="1057"/>
                    <a:pt x="20520" y="128"/>
                    <a:pt x="19260" y="12"/>
                  </a:cubicBezTo>
                  <a:cubicBezTo>
                    <a:pt x="18000" y="-104"/>
                    <a:pt x="16560" y="593"/>
                    <a:pt x="13680" y="2567"/>
                  </a:cubicBezTo>
                  <a:cubicBezTo>
                    <a:pt x="10800" y="4541"/>
                    <a:pt x="6480" y="7793"/>
                    <a:pt x="3960" y="10580"/>
                  </a:cubicBezTo>
                  <a:cubicBezTo>
                    <a:pt x="1440" y="13367"/>
                    <a:pt x="720" y="15690"/>
                    <a:pt x="540" y="17431"/>
                  </a:cubicBezTo>
                  <a:cubicBezTo>
                    <a:pt x="360" y="19173"/>
                    <a:pt x="720" y="20335"/>
                    <a:pt x="2340" y="20915"/>
                  </a:cubicBezTo>
                  <a:cubicBezTo>
                    <a:pt x="3960" y="21496"/>
                    <a:pt x="6840" y="21496"/>
                    <a:pt x="9000" y="21148"/>
                  </a:cubicBezTo>
                  <a:cubicBezTo>
                    <a:pt x="11160" y="20799"/>
                    <a:pt x="12600" y="20102"/>
                    <a:pt x="13680" y="19173"/>
                  </a:cubicBezTo>
                  <a:cubicBezTo>
                    <a:pt x="14760" y="18244"/>
                    <a:pt x="15480" y="17083"/>
                    <a:pt x="14940" y="16502"/>
                  </a:cubicBezTo>
                  <a:cubicBezTo>
                    <a:pt x="14400" y="15922"/>
                    <a:pt x="12600" y="15922"/>
                    <a:pt x="9900" y="16270"/>
                  </a:cubicBezTo>
                  <a:cubicBezTo>
                    <a:pt x="7200" y="16619"/>
                    <a:pt x="3600" y="17315"/>
                    <a:pt x="0" y="180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0" name="Line"/>
            <p:cNvSpPr/>
            <p:nvPr/>
          </p:nvSpPr>
          <p:spPr>
            <a:xfrm>
              <a:off x="6230584" y="4881221"/>
              <a:ext cx="30667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60" y="15429"/>
                    <a:pt x="6120" y="9257"/>
                    <a:pt x="9720" y="5657"/>
                  </a:cubicBezTo>
                  <a:cubicBezTo>
                    <a:pt x="13320" y="2057"/>
                    <a:pt x="17460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1" name="Line"/>
            <p:cNvSpPr/>
            <p:nvPr/>
          </p:nvSpPr>
          <p:spPr>
            <a:xfrm>
              <a:off x="6359555" y="5003890"/>
              <a:ext cx="89179" cy="230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7" h="21426" fill="norm" stroke="1" extrusionOk="0">
                  <a:moveTo>
                    <a:pt x="14721" y="0"/>
                  </a:moveTo>
                  <a:cubicBezTo>
                    <a:pt x="11721" y="0"/>
                    <a:pt x="8721" y="0"/>
                    <a:pt x="5721" y="356"/>
                  </a:cubicBezTo>
                  <a:cubicBezTo>
                    <a:pt x="2721" y="712"/>
                    <a:pt x="-279" y="1424"/>
                    <a:pt x="21" y="2967"/>
                  </a:cubicBezTo>
                  <a:cubicBezTo>
                    <a:pt x="321" y="4510"/>
                    <a:pt x="3921" y="6884"/>
                    <a:pt x="7821" y="9138"/>
                  </a:cubicBezTo>
                  <a:cubicBezTo>
                    <a:pt x="11721" y="11393"/>
                    <a:pt x="15921" y="13530"/>
                    <a:pt x="18321" y="15191"/>
                  </a:cubicBezTo>
                  <a:cubicBezTo>
                    <a:pt x="20721" y="16853"/>
                    <a:pt x="21321" y="18040"/>
                    <a:pt x="20721" y="19108"/>
                  </a:cubicBezTo>
                  <a:cubicBezTo>
                    <a:pt x="20121" y="20176"/>
                    <a:pt x="18321" y="21125"/>
                    <a:pt x="15921" y="21363"/>
                  </a:cubicBezTo>
                  <a:cubicBezTo>
                    <a:pt x="13521" y="21600"/>
                    <a:pt x="10521" y="21125"/>
                    <a:pt x="7521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2" name="Line"/>
            <p:cNvSpPr/>
            <p:nvPr/>
          </p:nvSpPr>
          <p:spPr>
            <a:xfrm>
              <a:off x="6383921" y="4996223"/>
              <a:ext cx="214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43" y="14400"/>
                    <a:pt x="10286" y="7200"/>
                    <a:pt x="13886" y="3600"/>
                  </a:cubicBezTo>
                  <a:cubicBezTo>
                    <a:pt x="17486" y="0"/>
                    <a:pt x="1954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3" name="Line"/>
            <p:cNvSpPr/>
            <p:nvPr/>
          </p:nvSpPr>
          <p:spPr>
            <a:xfrm>
              <a:off x="0" y="5877910"/>
              <a:ext cx="945065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2" y="11917"/>
                  </a:moveTo>
                  <a:cubicBezTo>
                    <a:pt x="41" y="10428"/>
                    <a:pt x="0" y="8938"/>
                    <a:pt x="0" y="8193"/>
                  </a:cubicBezTo>
                  <a:cubicBezTo>
                    <a:pt x="0" y="7448"/>
                    <a:pt x="41" y="7448"/>
                    <a:pt x="181" y="7448"/>
                  </a:cubicBezTo>
                  <a:cubicBezTo>
                    <a:pt x="321" y="7448"/>
                    <a:pt x="561" y="7448"/>
                    <a:pt x="794" y="7572"/>
                  </a:cubicBezTo>
                  <a:cubicBezTo>
                    <a:pt x="1028" y="7697"/>
                    <a:pt x="1256" y="7945"/>
                    <a:pt x="1495" y="8193"/>
                  </a:cubicBezTo>
                  <a:cubicBezTo>
                    <a:pt x="1735" y="8441"/>
                    <a:pt x="1986" y="8690"/>
                    <a:pt x="2240" y="8814"/>
                  </a:cubicBezTo>
                  <a:cubicBezTo>
                    <a:pt x="2494" y="8938"/>
                    <a:pt x="2751" y="8938"/>
                    <a:pt x="2979" y="8938"/>
                  </a:cubicBezTo>
                  <a:cubicBezTo>
                    <a:pt x="3207" y="8938"/>
                    <a:pt x="3405" y="8938"/>
                    <a:pt x="3621" y="8690"/>
                  </a:cubicBezTo>
                  <a:cubicBezTo>
                    <a:pt x="3838" y="8441"/>
                    <a:pt x="4071" y="7945"/>
                    <a:pt x="4311" y="7572"/>
                  </a:cubicBezTo>
                  <a:cubicBezTo>
                    <a:pt x="4550" y="7200"/>
                    <a:pt x="4795" y="6952"/>
                    <a:pt x="4982" y="6828"/>
                  </a:cubicBezTo>
                  <a:cubicBezTo>
                    <a:pt x="5169" y="6703"/>
                    <a:pt x="5298" y="6703"/>
                    <a:pt x="5435" y="6579"/>
                  </a:cubicBezTo>
                  <a:cubicBezTo>
                    <a:pt x="5572" y="6455"/>
                    <a:pt x="5718" y="6207"/>
                    <a:pt x="5859" y="5959"/>
                  </a:cubicBezTo>
                  <a:cubicBezTo>
                    <a:pt x="5999" y="5710"/>
                    <a:pt x="6133" y="5462"/>
                    <a:pt x="6285" y="5214"/>
                  </a:cubicBezTo>
                  <a:cubicBezTo>
                    <a:pt x="6437" y="4966"/>
                    <a:pt x="6606" y="4717"/>
                    <a:pt x="6840" y="4345"/>
                  </a:cubicBezTo>
                  <a:cubicBezTo>
                    <a:pt x="7073" y="3972"/>
                    <a:pt x="7371" y="3476"/>
                    <a:pt x="7599" y="3103"/>
                  </a:cubicBezTo>
                  <a:cubicBezTo>
                    <a:pt x="7827" y="2731"/>
                    <a:pt x="7985" y="2483"/>
                    <a:pt x="8139" y="2359"/>
                  </a:cubicBezTo>
                  <a:cubicBezTo>
                    <a:pt x="8294" y="2234"/>
                    <a:pt x="8446" y="2234"/>
                    <a:pt x="8613" y="2110"/>
                  </a:cubicBezTo>
                  <a:cubicBezTo>
                    <a:pt x="8779" y="1986"/>
                    <a:pt x="8960" y="1738"/>
                    <a:pt x="9135" y="1614"/>
                  </a:cubicBezTo>
                  <a:cubicBezTo>
                    <a:pt x="9311" y="1490"/>
                    <a:pt x="9480" y="1490"/>
                    <a:pt x="9643" y="1366"/>
                  </a:cubicBezTo>
                  <a:cubicBezTo>
                    <a:pt x="9807" y="1241"/>
                    <a:pt x="9965" y="993"/>
                    <a:pt x="10134" y="869"/>
                  </a:cubicBezTo>
                  <a:cubicBezTo>
                    <a:pt x="10304" y="745"/>
                    <a:pt x="10485" y="745"/>
                    <a:pt x="10663" y="621"/>
                  </a:cubicBezTo>
                  <a:cubicBezTo>
                    <a:pt x="10841" y="497"/>
                    <a:pt x="11016" y="248"/>
                    <a:pt x="11279" y="124"/>
                  </a:cubicBezTo>
                  <a:cubicBezTo>
                    <a:pt x="11542" y="0"/>
                    <a:pt x="11892" y="0"/>
                    <a:pt x="12164" y="0"/>
                  </a:cubicBezTo>
                  <a:cubicBezTo>
                    <a:pt x="12435" y="0"/>
                    <a:pt x="12628" y="0"/>
                    <a:pt x="12815" y="0"/>
                  </a:cubicBezTo>
                  <a:cubicBezTo>
                    <a:pt x="13002" y="0"/>
                    <a:pt x="13183" y="0"/>
                    <a:pt x="13364" y="0"/>
                  </a:cubicBezTo>
                  <a:cubicBezTo>
                    <a:pt x="13545" y="0"/>
                    <a:pt x="13726" y="0"/>
                    <a:pt x="13904" y="0"/>
                  </a:cubicBezTo>
                  <a:cubicBezTo>
                    <a:pt x="14083" y="0"/>
                    <a:pt x="14258" y="0"/>
                    <a:pt x="14439" y="124"/>
                  </a:cubicBezTo>
                  <a:cubicBezTo>
                    <a:pt x="14620" y="248"/>
                    <a:pt x="14807" y="497"/>
                    <a:pt x="14991" y="869"/>
                  </a:cubicBezTo>
                  <a:cubicBezTo>
                    <a:pt x="15175" y="1241"/>
                    <a:pt x="15356" y="1738"/>
                    <a:pt x="15619" y="2359"/>
                  </a:cubicBezTo>
                  <a:cubicBezTo>
                    <a:pt x="15882" y="2979"/>
                    <a:pt x="16226" y="3724"/>
                    <a:pt x="16577" y="4593"/>
                  </a:cubicBezTo>
                  <a:cubicBezTo>
                    <a:pt x="16927" y="5462"/>
                    <a:pt x="17284" y="6455"/>
                    <a:pt x="17538" y="7200"/>
                  </a:cubicBezTo>
                  <a:cubicBezTo>
                    <a:pt x="17792" y="7945"/>
                    <a:pt x="17944" y="8441"/>
                    <a:pt x="18189" y="9186"/>
                  </a:cubicBezTo>
                  <a:cubicBezTo>
                    <a:pt x="18434" y="9931"/>
                    <a:pt x="18773" y="10924"/>
                    <a:pt x="19085" y="11917"/>
                  </a:cubicBezTo>
                  <a:cubicBezTo>
                    <a:pt x="19398" y="12910"/>
                    <a:pt x="19684" y="13903"/>
                    <a:pt x="19967" y="14897"/>
                  </a:cubicBezTo>
                  <a:cubicBezTo>
                    <a:pt x="20251" y="15890"/>
                    <a:pt x="20531" y="16883"/>
                    <a:pt x="20803" y="18000"/>
                  </a:cubicBezTo>
                  <a:cubicBezTo>
                    <a:pt x="21074" y="19117"/>
                    <a:pt x="21337" y="2035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4" name="Line"/>
            <p:cNvSpPr/>
            <p:nvPr/>
          </p:nvSpPr>
          <p:spPr>
            <a:xfrm>
              <a:off x="534123" y="6273654"/>
              <a:ext cx="291341" cy="4489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9" fill="norm" stroke="1" extrusionOk="0">
                  <a:moveTo>
                    <a:pt x="0" y="3069"/>
                  </a:moveTo>
                  <a:cubicBezTo>
                    <a:pt x="1705" y="6608"/>
                    <a:pt x="3411" y="10147"/>
                    <a:pt x="4642" y="12954"/>
                  </a:cubicBezTo>
                  <a:cubicBezTo>
                    <a:pt x="5874" y="15760"/>
                    <a:pt x="6632" y="17835"/>
                    <a:pt x="7484" y="19238"/>
                  </a:cubicBezTo>
                  <a:cubicBezTo>
                    <a:pt x="8337" y="20642"/>
                    <a:pt x="9284" y="21374"/>
                    <a:pt x="9853" y="21435"/>
                  </a:cubicBezTo>
                  <a:cubicBezTo>
                    <a:pt x="10421" y="21496"/>
                    <a:pt x="10611" y="20886"/>
                    <a:pt x="11179" y="18567"/>
                  </a:cubicBezTo>
                  <a:cubicBezTo>
                    <a:pt x="11747" y="16249"/>
                    <a:pt x="12695" y="12221"/>
                    <a:pt x="13642" y="8988"/>
                  </a:cubicBezTo>
                  <a:cubicBezTo>
                    <a:pt x="14589" y="5754"/>
                    <a:pt x="15537" y="3313"/>
                    <a:pt x="16295" y="1849"/>
                  </a:cubicBezTo>
                  <a:cubicBezTo>
                    <a:pt x="17053" y="384"/>
                    <a:pt x="17621" y="-104"/>
                    <a:pt x="18474" y="18"/>
                  </a:cubicBezTo>
                  <a:cubicBezTo>
                    <a:pt x="19326" y="140"/>
                    <a:pt x="20463" y="872"/>
                    <a:pt x="21600" y="16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5" name="Line"/>
            <p:cNvSpPr/>
            <p:nvPr/>
          </p:nvSpPr>
          <p:spPr>
            <a:xfrm>
              <a:off x="819542" y="6484729"/>
              <a:ext cx="182259" cy="211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285" fill="norm" stroke="1" extrusionOk="0">
                  <a:moveTo>
                    <a:pt x="15095" y="5285"/>
                  </a:moveTo>
                  <a:cubicBezTo>
                    <a:pt x="14495" y="3999"/>
                    <a:pt x="13895" y="2714"/>
                    <a:pt x="12695" y="1685"/>
                  </a:cubicBezTo>
                  <a:cubicBezTo>
                    <a:pt x="11495" y="656"/>
                    <a:pt x="9695" y="-115"/>
                    <a:pt x="8345" y="14"/>
                  </a:cubicBezTo>
                  <a:cubicBezTo>
                    <a:pt x="6995" y="142"/>
                    <a:pt x="6095" y="1171"/>
                    <a:pt x="4745" y="4256"/>
                  </a:cubicBezTo>
                  <a:cubicBezTo>
                    <a:pt x="3395" y="7342"/>
                    <a:pt x="1595" y="12485"/>
                    <a:pt x="695" y="15699"/>
                  </a:cubicBezTo>
                  <a:cubicBezTo>
                    <a:pt x="-205" y="18914"/>
                    <a:pt x="-205" y="20199"/>
                    <a:pt x="545" y="20842"/>
                  </a:cubicBezTo>
                  <a:cubicBezTo>
                    <a:pt x="1295" y="21485"/>
                    <a:pt x="2795" y="21485"/>
                    <a:pt x="4445" y="20456"/>
                  </a:cubicBezTo>
                  <a:cubicBezTo>
                    <a:pt x="6095" y="19428"/>
                    <a:pt x="7895" y="17371"/>
                    <a:pt x="9545" y="15314"/>
                  </a:cubicBezTo>
                  <a:cubicBezTo>
                    <a:pt x="11195" y="13256"/>
                    <a:pt x="12695" y="11199"/>
                    <a:pt x="14045" y="9656"/>
                  </a:cubicBezTo>
                  <a:cubicBezTo>
                    <a:pt x="15395" y="8114"/>
                    <a:pt x="16595" y="7085"/>
                    <a:pt x="17495" y="7471"/>
                  </a:cubicBezTo>
                  <a:cubicBezTo>
                    <a:pt x="18395" y="7856"/>
                    <a:pt x="18995" y="9656"/>
                    <a:pt x="19595" y="11328"/>
                  </a:cubicBezTo>
                  <a:cubicBezTo>
                    <a:pt x="20195" y="12999"/>
                    <a:pt x="20795" y="14542"/>
                    <a:pt x="21395" y="16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6" name="Line"/>
            <p:cNvSpPr/>
            <p:nvPr/>
          </p:nvSpPr>
          <p:spPr>
            <a:xfrm>
              <a:off x="1017134" y="6460590"/>
              <a:ext cx="245339" cy="26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3" fill="norm" stroke="1" extrusionOk="0">
                  <a:moveTo>
                    <a:pt x="0" y="6854"/>
                  </a:moveTo>
                  <a:cubicBezTo>
                    <a:pt x="450" y="5608"/>
                    <a:pt x="900" y="4362"/>
                    <a:pt x="1688" y="3635"/>
                  </a:cubicBezTo>
                  <a:cubicBezTo>
                    <a:pt x="2475" y="2908"/>
                    <a:pt x="3600" y="2700"/>
                    <a:pt x="5175" y="3946"/>
                  </a:cubicBezTo>
                  <a:cubicBezTo>
                    <a:pt x="6750" y="5192"/>
                    <a:pt x="8775" y="7892"/>
                    <a:pt x="10012" y="10592"/>
                  </a:cubicBezTo>
                  <a:cubicBezTo>
                    <a:pt x="11250" y="13292"/>
                    <a:pt x="11700" y="15992"/>
                    <a:pt x="11588" y="17965"/>
                  </a:cubicBezTo>
                  <a:cubicBezTo>
                    <a:pt x="11475" y="19938"/>
                    <a:pt x="10800" y="21185"/>
                    <a:pt x="10125" y="21392"/>
                  </a:cubicBezTo>
                  <a:cubicBezTo>
                    <a:pt x="9450" y="21600"/>
                    <a:pt x="8775" y="20769"/>
                    <a:pt x="8325" y="18588"/>
                  </a:cubicBezTo>
                  <a:cubicBezTo>
                    <a:pt x="7875" y="16408"/>
                    <a:pt x="7650" y="12877"/>
                    <a:pt x="9900" y="9554"/>
                  </a:cubicBezTo>
                  <a:cubicBezTo>
                    <a:pt x="12150" y="6231"/>
                    <a:pt x="16875" y="31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7" name="Line"/>
            <p:cNvSpPr/>
            <p:nvPr/>
          </p:nvSpPr>
          <p:spPr>
            <a:xfrm>
              <a:off x="1429098" y="6295383"/>
              <a:ext cx="239718" cy="47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5" h="21443" fill="norm" stroke="1" extrusionOk="0">
                  <a:moveTo>
                    <a:pt x="18405" y="2282"/>
                  </a:moveTo>
                  <a:cubicBezTo>
                    <a:pt x="18855" y="1469"/>
                    <a:pt x="19305" y="656"/>
                    <a:pt x="18855" y="249"/>
                  </a:cubicBezTo>
                  <a:cubicBezTo>
                    <a:pt x="18405" y="-157"/>
                    <a:pt x="17055" y="-157"/>
                    <a:pt x="14692" y="946"/>
                  </a:cubicBezTo>
                  <a:cubicBezTo>
                    <a:pt x="12330" y="2049"/>
                    <a:pt x="8955" y="4256"/>
                    <a:pt x="6143" y="6637"/>
                  </a:cubicBezTo>
                  <a:cubicBezTo>
                    <a:pt x="3330" y="9017"/>
                    <a:pt x="1080" y="11572"/>
                    <a:pt x="293" y="13837"/>
                  </a:cubicBezTo>
                  <a:cubicBezTo>
                    <a:pt x="-495" y="16101"/>
                    <a:pt x="180" y="18075"/>
                    <a:pt x="3892" y="19295"/>
                  </a:cubicBezTo>
                  <a:cubicBezTo>
                    <a:pt x="7605" y="20514"/>
                    <a:pt x="14355" y="20978"/>
                    <a:pt x="21105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8" name="Line"/>
            <p:cNvSpPr/>
            <p:nvPr/>
          </p:nvSpPr>
          <p:spPr>
            <a:xfrm>
              <a:off x="1802092" y="6488305"/>
              <a:ext cx="204065" cy="1792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343" fill="norm" stroke="1" extrusionOk="0">
                  <a:moveTo>
                    <a:pt x="17293" y="2177"/>
                  </a:moveTo>
                  <a:cubicBezTo>
                    <a:pt x="16493" y="960"/>
                    <a:pt x="15693" y="-257"/>
                    <a:pt x="13426" y="47"/>
                  </a:cubicBezTo>
                  <a:cubicBezTo>
                    <a:pt x="11160" y="351"/>
                    <a:pt x="7426" y="2177"/>
                    <a:pt x="4760" y="4459"/>
                  </a:cubicBezTo>
                  <a:cubicBezTo>
                    <a:pt x="2093" y="6740"/>
                    <a:pt x="493" y="9478"/>
                    <a:pt x="93" y="12216"/>
                  </a:cubicBezTo>
                  <a:cubicBezTo>
                    <a:pt x="-307" y="14954"/>
                    <a:pt x="493" y="17692"/>
                    <a:pt x="4226" y="19213"/>
                  </a:cubicBezTo>
                  <a:cubicBezTo>
                    <a:pt x="7960" y="20735"/>
                    <a:pt x="14626" y="21039"/>
                    <a:pt x="21293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49" name="Line"/>
            <p:cNvSpPr/>
            <p:nvPr/>
          </p:nvSpPr>
          <p:spPr>
            <a:xfrm>
              <a:off x="2243828" y="6598593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0" name="Line"/>
            <p:cNvSpPr/>
            <p:nvPr/>
          </p:nvSpPr>
          <p:spPr>
            <a:xfrm>
              <a:off x="2688505" y="6414589"/>
              <a:ext cx="230006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3360"/>
                    <a:pt x="8640" y="6720"/>
                    <a:pt x="12240" y="10320"/>
                  </a:cubicBezTo>
                  <a:cubicBezTo>
                    <a:pt x="15840" y="13920"/>
                    <a:pt x="18720" y="177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1" name="Line"/>
            <p:cNvSpPr/>
            <p:nvPr/>
          </p:nvSpPr>
          <p:spPr>
            <a:xfrm>
              <a:off x="2680838" y="6383922"/>
              <a:ext cx="260673" cy="406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88" y="2717"/>
                    <a:pt x="13976" y="5434"/>
                    <a:pt x="10482" y="8558"/>
                  </a:cubicBezTo>
                  <a:cubicBezTo>
                    <a:pt x="6988" y="11683"/>
                    <a:pt x="3812" y="15215"/>
                    <a:pt x="2118" y="17457"/>
                  </a:cubicBezTo>
                  <a:cubicBezTo>
                    <a:pt x="424" y="19698"/>
                    <a:pt x="212" y="2064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2" name="Line"/>
            <p:cNvSpPr/>
            <p:nvPr/>
          </p:nvSpPr>
          <p:spPr>
            <a:xfrm>
              <a:off x="2956844" y="6299586"/>
              <a:ext cx="182688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600" fill="norm" stroke="1" extrusionOk="0">
                  <a:moveTo>
                    <a:pt x="12259" y="0"/>
                  </a:moveTo>
                  <a:cubicBezTo>
                    <a:pt x="15762" y="3144"/>
                    <a:pt x="19265" y="6287"/>
                    <a:pt x="20432" y="9025"/>
                  </a:cubicBezTo>
                  <a:cubicBezTo>
                    <a:pt x="21600" y="11763"/>
                    <a:pt x="20432" y="14096"/>
                    <a:pt x="16638" y="16124"/>
                  </a:cubicBezTo>
                  <a:cubicBezTo>
                    <a:pt x="12843" y="18152"/>
                    <a:pt x="6422" y="198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3" name="Line"/>
            <p:cNvSpPr/>
            <p:nvPr/>
          </p:nvSpPr>
          <p:spPr>
            <a:xfrm>
              <a:off x="3600859" y="6589450"/>
              <a:ext cx="184005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900" y="11040"/>
                    <a:pt x="7800" y="1783"/>
                    <a:pt x="11400" y="240"/>
                  </a:cubicBezTo>
                  <a:cubicBezTo>
                    <a:pt x="15000" y="-1303"/>
                    <a:pt x="183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4" name="Line"/>
            <p:cNvSpPr/>
            <p:nvPr/>
          </p:nvSpPr>
          <p:spPr>
            <a:xfrm>
              <a:off x="3570191" y="6744262"/>
              <a:ext cx="191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5" name="Line"/>
            <p:cNvSpPr/>
            <p:nvPr/>
          </p:nvSpPr>
          <p:spPr>
            <a:xfrm>
              <a:off x="4072588" y="6362124"/>
              <a:ext cx="287289" cy="410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18" fill="norm" stroke="1" extrusionOk="0">
                  <a:moveTo>
                    <a:pt x="270" y="2737"/>
                  </a:moveTo>
                  <a:cubicBezTo>
                    <a:pt x="79" y="2070"/>
                    <a:pt x="-112" y="1404"/>
                    <a:pt x="79" y="1404"/>
                  </a:cubicBezTo>
                  <a:cubicBezTo>
                    <a:pt x="270" y="1404"/>
                    <a:pt x="844" y="2070"/>
                    <a:pt x="1991" y="4270"/>
                  </a:cubicBezTo>
                  <a:cubicBezTo>
                    <a:pt x="3138" y="6470"/>
                    <a:pt x="4858" y="10204"/>
                    <a:pt x="6005" y="13070"/>
                  </a:cubicBezTo>
                  <a:cubicBezTo>
                    <a:pt x="7152" y="15937"/>
                    <a:pt x="7725" y="17937"/>
                    <a:pt x="8299" y="19337"/>
                  </a:cubicBezTo>
                  <a:cubicBezTo>
                    <a:pt x="8872" y="20737"/>
                    <a:pt x="9446" y="21537"/>
                    <a:pt x="9923" y="21404"/>
                  </a:cubicBezTo>
                  <a:cubicBezTo>
                    <a:pt x="10401" y="21270"/>
                    <a:pt x="10784" y="20204"/>
                    <a:pt x="11835" y="17737"/>
                  </a:cubicBezTo>
                  <a:cubicBezTo>
                    <a:pt x="12886" y="15270"/>
                    <a:pt x="14607" y="11404"/>
                    <a:pt x="15849" y="8470"/>
                  </a:cubicBezTo>
                  <a:cubicBezTo>
                    <a:pt x="17092" y="5537"/>
                    <a:pt x="17856" y="3537"/>
                    <a:pt x="18525" y="2137"/>
                  </a:cubicBezTo>
                  <a:cubicBezTo>
                    <a:pt x="19194" y="737"/>
                    <a:pt x="19768" y="-63"/>
                    <a:pt x="20246" y="4"/>
                  </a:cubicBezTo>
                  <a:cubicBezTo>
                    <a:pt x="20723" y="70"/>
                    <a:pt x="21106" y="1004"/>
                    <a:pt x="21488" y="19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6" name="Line"/>
            <p:cNvSpPr/>
            <p:nvPr/>
          </p:nvSpPr>
          <p:spPr>
            <a:xfrm>
              <a:off x="4372170" y="6561400"/>
              <a:ext cx="210045" cy="139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110" fill="norm" stroke="1" extrusionOk="0">
                  <a:moveTo>
                    <a:pt x="13582" y="3299"/>
                  </a:moveTo>
                  <a:cubicBezTo>
                    <a:pt x="12801" y="1757"/>
                    <a:pt x="12020" y="214"/>
                    <a:pt x="10199" y="21"/>
                  </a:cubicBezTo>
                  <a:cubicBezTo>
                    <a:pt x="8377" y="-172"/>
                    <a:pt x="5514" y="985"/>
                    <a:pt x="3562" y="3492"/>
                  </a:cubicBezTo>
                  <a:cubicBezTo>
                    <a:pt x="1611" y="5999"/>
                    <a:pt x="570" y="9857"/>
                    <a:pt x="179" y="12942"/>
                  </a:cubicBezTo>
                  <a:cubicBezTo>
                    <a:pt x="-211" y="16028"/>
                    <a:pt x="49" y="18342"/>
                    <a:pt x="830" y="19692"/>
                  </a:cubicBezTo>
                  <a:cubicBezTo>
                    <a:pt x="1611" y="21042"/>
                    <a:pt x="2912" y="21428"/>
                    <a:pt x="4734" y="20849"/>
                  </a:cubicBezTo>
                  <a:cubicBezTo>
                    <a:pt x="6555" y="20271"/>
                    <a:pt x="8897" y="18728"/>
                    <a:pt x="10589" y="16992"/>
                  </a:cubicBezTo>
                  <a:cubicBezTo>
                    <a:pt x="12281" y="15257"/>
                    <a:pt x="13322" y="13328"/>
                    <a:pt x="14362" y="12942"/>
                  </a:cubicBezTo>
                  <a:cubicBezTo>
                    <a:pt x="15403" y="12557"/>
                    <a:pt x="16444" y="13714"/>
                    <a:pt x="17616" y="14678"/>
                  </a:cubicBezTo>
                  <a:cubicBezTo>
                    <a:pt x="18787" y="15642"/>
                    <a:pt x="20088" y="16414"/>
                    <a:pt x="21389" y="17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7" name="Line"/>
            <p:cNvSpPr/>
            <p:nvPr/>
          </p:nvSpPr>
          <p:spPr>
            <a:xfrm>
              <a:off x="4582214" y="6506591"/>
              <a:ext cx="260673" cy="194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74"/>
                  </a:moveTo>
                  <a:cubicBezTo>
                    <a:pt x="0" y="6253"/>
                    <a:pt x="0" y="4832"/>
                    <a:pt x="529" y="4547"/>
                  </a:cubicBezTo>
                  <a:cubicBezTo>
                    <a:pt x="1059" y="4263"/>
                    <a:pt x="2118" y="5116"/>
                    <a:pt x="3812" y="7674"/>
                  </a:cubicBezTo>
                  <a:cubicBezTo>
                    <a:pt x="5506" y="10232"/>
                    <a:pt x="7835" y="14495"/>
                    <a:pt x="9000" y="17337"/>
                  </a:cubicBezTo>
                  <a:cubicBezTo>
                    <a:pt x="10165" y="20179"/>
                    <a:pt x="10165" y="21600"/>
                    <a:pt x="10059" y="21600"/>
                  </a:cubicBezTo>
                  <a:cubicBezTo>
                    <a:pt x="9953" y="21600"/>
                    <a:pt x="9741" y="20179"/>
                    <a:pt x="9741" y="17763"/>
                  </a:cubicBezTo>
                  <a:cubicBezTo>
                    <a:pt x="9741" y="15347"/>
                    <a:pt x="9953" y="11937"/>
                    <a:pt x="11965" y="8811"/>
                  </a:cubicBezTo>
                  <a:cubicBezTo>
                    <a:pt x="13976" y="5684"/>
                    <a:pt x="17788" y="284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8" name="Line"/>
            <p:cNvSpPr/>
            <p:nvPr/>
          </p:nvSpPr>
          <p:spPr>
            <a:xfrm>
              <a:off x="5047000" y="6323725"/>
              <a:ext cx="263565" cy="4358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6" h="21544" fill="norm" stroke="1" extrusionOk="0">
                  <a:moveTo>
                    <a:pt x="21216" y="2597"/>
                  </a:moveTo>
                  <a:cubicBezTo>
                    <a:pt x="21010" y="1965"/>
                    <a:pt x="20805" y="1333"/>
                    <a:pt x="20290" y="828"/>
                  </a:cubicBezTo>
                  <a:cubicBezTo>
                    <a:pt x="19776" y="323"/>
                    <a:pt x="18953" y="-56"/>
                    <a:pt x="17102" y="7"/>
                  </a:cubicBezTo>
                  <a:cubicBezTo>
                    <a:pt x="15250" y="70"/>
                    <a:pt x="12370" y="576"/>
                    <a:pt x="9285" y="2281"/>
                  </a:cubicBezTo>
                  <a:cubicBezTo>
                    <a:pt x="6199" y="3986"/>
                    <a:pt x="2907" y="6891"/>
                    <a:pt x="1262" y="9670"/>
                  </a:cubicBezTo>
                  <a:cubicBezTo>
                    <a:pt x="-384" y="12449"/>
                    <a:pt x="-384" y="15102"/>
                    <a:pt x="1056" y="17060"/>
                  </a:cubicBezTo>
                  <a:cubicBezTo>
                    <a:pt x="2496" y="19018"/>
                    <a:pt x="5376" y="20281"/>
                    <a:pt x="7433" y="20912"/>
                  </a:cubicBezTo>
                  <a:cubicBezTo>
                    <a:pt x="9490" y="21544"/>
                    <a:pt x="10725" y="21544"/>
                    <a:pt x="11959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59" name="Line"/>
            <p:cNvSpPr/>
            <p:nvPr/>
          </p:nvSpPr>
          <p:spPr>
            <a:xfrm>
              <a:off x="5299654" y="6514258"/>
              <a:ext cx="179581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600" fill="norm" stroke="1" extrusionOk="0">
                  <a:moveTo>
                    <a:pt x="18381" y="0"/>
                  </a:moveTo>
                  <a:cubicBezTo>
                    <a:pt x="14781" y="0"/>
                    <a:pt x="11181" y="0"/>
                    <a:pt x="8031" y="1662"/>
                  </a:cubicBezTo>
                  <a:cubicBezTo>
                    <a:pt x="4881" y="3323"/>
                    <a:pt x="2181" y="6646"/>
                    <a:pt x="831" y="9831"/>
                  </a:cubicBezTo>
                  <a:cubicBezTo>
                    <a:pt x="-519" y="13015"/>
                    <a:pt x="-519" y="16062"/>
                    <a:pt x="3081" y="18000"/>
                  </a:cubicBezTo>
                  <a:cubicBezTo>
                    <a:pt x="6681" y="19938"/>
                    <a:pt x="13881" y="20769"/>
                    <a:pt x="210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0" name="Line"/>
            <p:cNvSpPr/>
            <p:nvPr/>
          </p:nvSpPr>
          <p:spPr>
            <a:xfrm>
              <a:off x="5632571" y="6621593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5" y="16800"/>
                    <a:pt x="1490" y="12000"/>
                    <a:pt x="5090" y="8400"/>
                  </a:cubicBezTo>
                  <a:cubicBezTo>
                    <a:pt x="8690" y="4800"/>
                    <a:pt x="1514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1" name="Line"/>
            <p:cNvSpPr/>
            <p:nvPr/>
          </p:nvSpPr>
          <p:spPr>
            <a:xfrm>
              <a:off x="5785908" y="6552592"/>
              <a:ext cx="766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2" name="Line"/>
            <p:cNvSpPr/>
            <p:nvPr/>
          </p:nvSpPr>
          <p:spPr>
            <a:xfrm>
              <a:off x="6109059" y="6422255"/>
              <a:ext cx="221195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19999" y="1054"/>
                  </a:moveTo>
                  <a:cubicBezTo>
                    <a:pt x="19006" y="527"/>
                    <a:pt x="18013" y="0"/>
                    <a:pt x="16896" y="0"/>
                  </a:cubicBezTo>
                  <a:cubicBezTo>
                    <a:pt x="15779" y="0"/>
                    <a:pt x="14537" y="527"/>
                    <a:pt x="11930" y="2634"/>
                  </a:cubicBezTo>
                  <a:cubicBezTo>
                    <a:pt x="9323" y="4741"/>
                    <a:pt x="5351" y="8429"/>
                    <a:pt x="2992" y="11327"/>
                  </a:cubicBezTo>
                  <a:cubicBezTo>
                    <a:pt x="634" y="14224"/>
                    <a:pt x="-111" y="16332"/>
                    <a:pt x="13" y="17737"/>
                  </a:cubicBezTo>
                  <a:cubicBezTo>
                    <a:pt x="137" y="19141"/>
                    <a:pt x="1130" y="19844"/>
                    <a:pt x="4855" y="20371"/>
                  </a:cubicBezTo>
                  <a:cubicBezTo>
                    <a:pt x="8579" y="20898"/>
                    <a:pt x="15034" y="21249"/>
                    <a:pt x="214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3" name="Line"/>
            <p:cNvSpPr/>
            <p:nvPr/>
          </p:nvSpPr>
          <p:spPr>
            <a:xfrm>
              <a:off x="6330253" y="6606260"/>
              <a:ext cx="168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4" name="Line"/>
            <p:cNvSpPr/>
            <p:nvPr/>
          </p:nvSpPr>
          <p:spPr>
            <a:xfrm>
              <a:off x="6629260" y="6552592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5" name="Line"/>
            <p:cNvSpPr/>
            <p:nvPr/>
          </p:nvSpPr>
          <p:spPr>
            <a:xfrm>
              <a:off x="6736596" y="6420597"/>
              <a:ext cx="104034" cy="285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5" h="21342" fill="norm" stroke="1" extrusionOk="0">
                  <a:moveTo>
                    <a:pt x="0" y="124"/>
                  </a:moveTo>
                  <a:cubicBezTo>
                    <a:pt x="2571" y="-67"/>
                    <a:pt x="5143" y="-258"/>
                    <a:pt x="8743" y="1367"/>
                  </a:cubicBezTo>
                  <a:cubicBezTo>
                    <a:pt x="12343" y="2992"/>
                    <a:pt x="16971" y="6432"/>
                    <a:pt x="19286" y="9204"/>
                  </a:cubicBezTo>
                  <a:cubicBezTo>
                    <a:pt x="21600" y="11976"/>
                    <a:pt x="21600" y="14078"/>
                    <a:pt x="18514" y="15990"/>
                  </a:cubicBezTo>
                  <a:cubicBezTo>
                    <a:pt x="15429" y="17901"/>
                    <a:pt x="9257" y="19622"/>
                    <a:pt x="3086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6" name="Line"/>
            <p:cNvSpPr/>
            <p:nvPr/>
          </p:nvSpPr>
          <p:spPr>
            <a:xfrm>
              <a:off x="6905266" y="6644594"/>
              <a:ext cx="38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7" name="Line"/>
            <p:cNvSpPr/>
            <p:nvPr/>
          </p:nvSpPr>
          <p:spPr>
            <a:xfrm>
              <a:off x="7104605" y="6429923"/>
              <a:ext cx="145670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3840"/>
                    <a:pt x="11368" y="7680"/>
                    <a:pt x="14968" y="11280"/>
                  </a:cubicBezTo>
                  <a:cubicBezTo>
                    <a:pt x="18568" y="14880"/>
                    <a:pt x="20084" y="182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8" name="Line"/>
            <p:cNvSpPr/>
            <p:nvPr/>
          </p:nvSpPr>
          <p:spPr>
            <a:xfrm>
              <a:off x="7135272" y="6498924"/>
              <a:ext cx="145671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811" y="1851"/>
                    <a:pt x="14021" y="3703"/>
                    <a:pt x="10421" y="6274"/>
                  </a:cubicBezTo>
                  <a:cubicBezTo>
                    <a:pt x="6821" y="8846"/>
                    <a:pt x="3411" y="12137"/>
                    <a:pt x="1705" y="14811"/>
                  </a:cubicBezTo>
                  <a:cubicBezTo>
                    <a:pt x="0" y="17486"/>
                    <a:pt x="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69" name="Line"/>
            <p:cNvSpPr/>
            <p:nvPr/>
          </p:nvSpPr>
          <p:spPr>
            <a:xfrm>
              <a:off x="7326943" y="6284252"/>
              <a:ext cx="190231" cy="605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600" fill="norm" stroke="1" extrusionOk="0">
                  <a:moveTo>
                    <a:pt x="6821" y="0"/>
                  </a:moveTo>
                  <a:cubicBezTo>
                    <a:pt x="10800" y="1458"/>
                    <a:pt x="14779" y="2916"/>
                    <a:pt x="17479" y="4876"/>
                  </a:cubicBezTo>
                  <a:cubicBezTo>
                    <a:pt x="20179" y="6835"/>
                    <a:pt x="21600" y="9296"/>
                    <a:pt x="21032" y="11484"/>
                  </a:cubicBezTo>
                  <a:cubicBezTo>
                    <a:pt x="20463" y="13671"/>
                    <a:pt x="17905" y="15585"/>
                    <a:pt x="14068" y="17225"/>
                  </a:cubicBezTo>
                  <a:cubicBezTo>
                    <a:pt x="10232" y="18866"/>
                    <a:pt x="5116" y="2023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0" name="Line"/>
            <p:cNvSpPr/>
            <p:nvPr/>
          </p:nvSpPr>
          <p:spPr>
            <a:xfrm>
              <a:off x="3524190" y="7507714"/>
              <a:ext cx="283674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670" y="12302"/>
                    <a:pt x="9341" y="4448"/>
                    <a:pt x="12941" y="1502"/>
                  </a:cubicBezTo>
                  <a:cubicBezTo>
                    <a:pt x="16541" y="-1443"/>
                    <a:pt x="1907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1" name="Line"/>
            <p:cNvSpPr/>
            <p:nvPr/>
          </p:nvSpPr>
          <p:spPr>
            <a:xfrm>
              <a:off x="3608525" y="7641283"/>
              <a:ext cx="122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9800"/>
                    <a:pt x="9900" y="18000"/>
                    <a:pt x="13500" y="14400"/>
                  </a:cubicBezTo>
                  <a:cubicBezTo>
                    <a:pt x="17100" y="10800"/>
                    <a:pt x="19350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2" name="Line"/>
            <p:cNvSpPr/>
            <p:nvPr/>
          </p:nvSpPr>
          <p:spPr>
            <a:xfrm>
              <a:off x="3540482" y="7165939"/>
              <a:ext cx="190714" cy="18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600" fill="norm" stroke="1" extrusionOk="0">
                  <a:moveTo>
                    <a:pt x="2484" y="0"/>
                  </a:moveTo>
                  <a:cubicBezTo>
                    <a:pt x="1620" y="4868"/>
                    <a:pt x="756" y="9735"/>
                    <a:pt x="324" y="12930"/>
                  </a:cubicBezTo>
                  <a:cubicBezTo>
                    <a:pt x="-108" y="16124"/>
                    <a:pt x="-108" y="17645"/>
                    <a:pt x="324" y="19014"/>
                  </a:cubicBezTo>
                  <a:cubicBezTo>
                    <a:pt x="756" y="20383"/>
                    <a:pt x="1620" y="21600"/>
                    <a:pt x="5220" y="21600"/>
                  </a:cubicBezTo>
                  <a:cubicBezTo>
                    <a:pt x="8820" y="21600"/>
                    <a:pt x="15156" y="20383"/>
                    <a:pt x="21492" y="191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3" name="Line"/>
            <p:cNvSpPr/>
            <p:nvPr/>
          </p:nvSpPr>
          <p:spPr>
            <a:xfrm>
              <a:off x="3723518" y="7204273"/>
              <a:ext cx="84346" cy="8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322" fill="norm" stroke="1" extrusionOk="0">
                  <a:moveTo>
                    <a:pt x="20967" y="7854"/>
                  </a:moveTo>
                  <a:cubicBezTo>
                    <a:pt x="17791" y="6545"/>
                    <a:pt x="14614" y="5236"/>
                    <a:pt x="11438" y="5236"/>
                  </a:cubicBezTo>
                  <a:cubicBezTo>
                    <a:pt x="8261" y="5236"/>
                    <a:pt x="5085" y="6545"/>
                    <a:pt x="2861" y="9491"/>
                  </a:cubicBezTo>
                  <a:cubicBezTo>
                    <a:pt x="638" y="12436"/>
                    <a:pt x="-633" y="17018"/>
                    <a:pt x="320" y="19309"/>
                  </a:cubicBezTo>
                  <a:cubicBezTo>
                    <a:pt x="1273" y="21600"/>
                    <a:pt x="4449" y="21600"/>
                    <a:pt x="7626" y="20945"/>
                  </a:cubicBezTo>
                  <a:cubicBezTo>
                    <a:pt x="10802" y="20291"/>
                    <a:pt x="13979" y="18982"/>
                    <a:pt x="16520" y="17018"/>
                  </a:cubicBezTo>
                  <a:cubicBezTo>
                    <a:pt x="19061" y="15055"/>
                    <a:pt x="20967" y="12436"/>
                    <a:pt x="20967" y="9491"/>
                  </a:cubicBezTo>
                  <a:cubicBezTo>
                    <a:pt x="20967" y="6545"/>
                    <a:pt x="19061" y="3273"/>
                    <a:pt x="171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4" name="Line"/>
            <p:cNvSpPr/>
            <p:nvPr/>
          </p:nvSpPr>
          <p:spPr>
            <a:xfrm>
              <a:off x="3846197" y="7158272"/>
              <a:ext cx="138004" cy="1214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4050"/>
                  </a:moveTo>
                  <a:cubicBezTo>
                    <a:pt x="2000" y="8100"/>
                    <a:pt x="4000" y="12150"/>
                    <a:pt x="5800" y="15525"/>
                  </a:cubicBezTo>
                  <a:cubicBezTo>
                    <a:pt x="7600" y="18900"/>
                    <a:pt x="9200" y="21600"/>
                    <a:pt x="10600" y="21375"/>
                  </a:cubicBezTo>
                  <a:cubicBezTo>
                    <a:pt x="12000" y="21150"/>
                    <a:pt x="13200" y="18000"/>
                    <a:pt x="14400" y="14175"/>
                  </a:cubicBezTo>
                  <a:cubicBezTo>
                    <a:pt x="15600" y="10350"/>
                    <a:pt x="16800" y="5850"/>
                    <a:pt x="18000" y="3375"/>
                  </a:cubicBezTo>
                  <a:cubicBezTo>
                    <a:pt x="19200" y="900"/>
                    <a:pt x="20400" y="4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5" name="Line"/>
            <p:cNvSpPr/>
            <p:nvPr/>
          </p:nvSpPr>
          <p:spPr>
            <a:xfrm>
              <a:off x="4191205" y="7286053"/>
              <a:ext cx="283674" cy="35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155"/>
                  </a:moveTo>
                  <a:cubicBezTo>
                    <a:pt x="2141" y="4506"/>
                    <a:pt x="4281" y="8858"/>
                    <a:pt x="5741" y="11965"/>
                  </a:cubicBezTo>
                  <a:cubicBezTo>
                    <a:pt x="7200" y="15073"/>
                    <a:pt x="7978" y="16938"/>
                    <a:pt x="8757" y="18492"/>
                  </a:cubicBezTo>
                  <a:cubicBezTo>
                    <a:pt x="9535" y="20046"/>
                    <a:pt x="10314" y="21289"/>
                    <a:pt x="10995" y="21445"/>
                  </a:cubicBezTo>
                  <a:cubicBezTo>
                    <a:pt x="11676" y="21600"/>
                    <a:pt x="12259" y="20668"/>
                    <a:pt x="13427" y="17637"/>
                  </a:cubicBezTo>
                  <a:cubicBezTo>
                    <a:pt x="14595" y="14607"/>
                    <a:pt x="16346" y="9479"/>
                    <a:pt x="17514" y="6449"/>
                  </a:cubicBezTo>
                  <a:cubicBezTo>
                    <a:pt x="18681" y="3419"/>
                    <a:pt x="19265" y="2486"/>
                    <a:pt x="19849" y="1632"/>
                  </a:cubicBezTo>
                  <a:cubicBezTo>
                    <a:pt x="20432" y="777"/>
                    <a:pt x="21016" y="0"/>
                    <a:pt x="21308" y="0"/>
                  </a:cubicBezTo>
                  <a:cubicBezTo>
                    <a:pt x="21600" y="0"/>
                    <a:pt x="21600" y="777"/>
                    <a:pt x="21600" y="1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6" name="Line"/>
            <p:cNvSpPr/>
            <p:nvPr/>
          </p:nvSpPr>
          <p:spPr>
            <a:xfrm>
              <a:off x="4483686" y="7459835"/>
              <a:ext cx="167531" cy="15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35" fill="norm" stroke="1" extrusionOk="0">
                  <a:moveTo>
                    <a:pt x="10654" y="8280"/>
                  </a:moveTo>
                  <a:cubicBezTo>
                    <a:pt x="10654" y="6480"/>
                    <a:pt x="10654" y="4680"/>
                    <a:pt x="10163" y="3060"/>
                  </a:cubicBezTo>
                  <a:cubicBezTo>
                    <a:pt x="9672" y="1440"/>
                    <a:pt x="8690" y="0"/>
                    <a:pt x="7381" y="0"/>
                  </a:cubicBezTo>
                  <a:cubicBezTo>
                    <a:pt x="6072" y="0"/>
                    <a:pt x="4436" y="1440"/>
                    <a:pt x="2963" y="4680"/>
                  </a:cubicBezTo>
                  <a:cubicBezTo>
                    <a:pt x="1490" y="7920"/>
                    <a:pt x="181" y="12960"/>
                    <a:pt x="18" y="16200"/>
                  </a:cubicBezTo>
                  <a:cubicBezTo>
                    <a:pt x="-146" y="19440"/>
                    <a:pt x="836" y="20880"/>
                    <a:pt x="2963" y="21240"/>
                  </a:cubicBezTo>
                  <a:cubicBezTo>
                    <a:pt x="5090" y="21600"/>
                    <a:pt x="8363" y="20880"/>
                    <a:pt x="11636" y="19980"/>
                  </a:cubicBezTo>
                  <a:cubicBezTo>
                    <a:pt x="14909" y="19080"/>
                    <a:pt x="18181" y="18000"/>
                    <a:pt x="21454" y="16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7" name="Line"/>
            <p:cNvSpPr/>
            <p:nvPr/>
          </p:nvSpPr>
          <p:spPr>
            <a:xfrm>
              <a:off x="4651216" y="7470144"/>
              <a:ext cx="184005" cy="150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8" fill="norm" stroke="1" extrusionOk="0">
                  <a:moveTo>
                    <a:pt x="0" y="4668"/>
                  </a:moveTo>
                  <a:cubicBezTo>
                    <a:pt x="300" y="2868"/>
                    <a:pt x="600" y="1068"/>
                    <a:pt x="1500" y="348"/>
                  </a:cubicBezTo>
                  <a:cubicBezTo>
                    <a:pt x="2400" y="-372"/>
                    <a:pt x="3900" y="-12"/>
                    <a:pt x="5700" y="1788"/>
                  </a:cubicBezTo>
                  <a:cubicBezTo>
                    <a:pt x="7500" y="3588"/>
                    <a:pt x="9600" y="6828"/>
                    <a:pt x="10950" y="9708"/>
                  </a:cubicBezTo>
                  <a:cubicBezTo>
                    <a:pt x="12300" y="12588"/>
                    <a:pt x="12900" y="15108"/>
                    <a:pt x="13200" y="17268"/>
                  </a:cubicBezTo>
                  <a:cubicBezTo>
                    <a:pt x="13500" y="19428"/>
                    <a:pt x="13500" y="21228"/>
                    <a:pt x="13350" y="21228"/>
                  </a:cubicBezTo>
                  <a:cubicBezTo>
                    <a:pt x="13200" y="21228"/>
                    <a:pt x="12900" y="19428"/>
                    <a:pt x="13500" y="16008"/>
                  </a:cubicBezTo>
                  <a:cubicBezTo>
                    <a:pt x="14100" y="12588"/>
                    <a:pt x="15600" y="7548"/>
                    <a:pt x="17100" y="4848"/>
                  </a:cubicBezTo>
                  <a:cubicBezTo>
                    <a:pt x="18600" y="2148"/>
                    <a:pt x="20100" y="1788"/>
                    <a:pt x="21600" y="1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8" name="Line"/>
            <p:cNvSpPr/>
            <p:nvPr/>
          </p:nvSpPr>
          <p:spPr>
            <a:xfrm>
              <a:off x="4497879" y="7507007"/>
              <a:ext cx="53669" cy="11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9" fill="norm" stroke="1" extrusionOk="0">
                  <a:moveTo>
                    <a:pt x="0" y="4844"/>
                  </a:moveTo>
                  <a:cubicBezTo>
                    <a:pt x="1029" y="2546"/>
                    <a:pt x="2057" y="249"/>
                    <a:pt x="4114" y="19"/>
                  </a:cubicBezTo>
                  <a:cubicBezTo>
                    <a:pt x="6171" y="-211"/>
                    <a:pt x="9257" y="1627"/>
                    <a:pt x="12343" y="5534"/>
                  </a:cubicBezTo>
                  <a:cubicBezTo>
                    <a:pt x="15429" y="9440"/>
                    <a:pt x="18514" y="15415"/>
                    <a:pt x="21600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79" name="Line"/>
            <p:cNvSpPr/>
            <p:nvPr/>
          </p:nvSpPr>
          <p:spPr>
            <a:xfrm>
              <a:off x="4931180" y="7378579"/>
              <a:ext cx="149380" cy="301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1203" fill="norm" stroke="1" extrusionOk="0">
                  <a:moveTo>
                    <a:pt x="20697" y="683"/>
                  </a:moveTo>
                  <a:cubicBezTo>
                    <a:pt x="18218" y="143"/>
                    <a:pt x="15740" y="-397"/>
                    <a:pt x="12376" y="413"/>
                  </a:cubicBezTo>
                  <a:cubicBezTo>
                    <a:pt x="9012" y="1223"/>
                    <a:pt x="4763" y="3383"/>
                    <a:pt x="2284" y="6263"/>
                  </a:cubicBezTo>
                  <a:cubicBezTo>
                    <a:pt x="-195" y="9143"/>
                    <a:pt x="-903" y="12743"/>
                    <a:pt x="1399" y="15353"/>
                  </a:cubicBezTo>
                  <a:cubicBezTo>
                    <a:pt x="3700" y="17963"/>
                    <a:pt x="9012" y="19583"/>
                    <a:pt x="14323" y="212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0" name="Line"/>
            <p:cNvSpPr/>
            <p:nvPr/>
          </p:nvSpPr>
          <p:spPr>
            <a:xfrm>
              <a:off x="5109039" y="7449612"/>
              <a:ext cx="193859" cy="177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74" fill="norm" stroke="1" extrusionOk="0">
                  <a:moveTo>
                    <a:pt x="13705" y="0"/>
                  </a:moveTo>
                  <a:cubicBezTo>
                    <a:pt x="10339" y="309"/>
                    <a:pt x="6973" y="617"/>
                    <a:pt x="4588" y="2931"/>
                  </a:cubicBezTo>
                  <a:cubicBezTo>
                    <a:pt x="2204" y="5246"/>
                    <a:pt x="801" y="9566"/>
                    <a:pt x="240" y="12497"/>
                  </a:cubicBezTo>
                  <a:cubicBezTo>
                    <a:pt x="-321" y="15429"/>
                    <a:pt x="-40" y="16971"/>
                    <a:pt x="2624" y="18360"/>
                  </a:cubicBezTo>
                  <a:cubicBezTo>
                    <a:pt x="5289" y="19749"/>
                    <a:pt x="10339" y="20983"/>
                    <a:pt x="13845" y="21291"/>
                  </a:cubicBezTo>
                  <a:cubicBezTo>
                    <a:pt x="17352" y="21600"/>
                    <a:pt x="19315" y="20983"/>
                    <a:pt x="21279" y="20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1" name="Line"/>
            <p:cNvSpPr/>
            <p:nvPr/>
          </p:nvSpPr>
          <p:spPr>
            <a:xfrm>
              <a:off x="5364232" y="7395944"/>
              <a:ext cx="114808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6" h="21600" fill="norm" stroke="1" extrusionOk="0">
                  <a:moveTo>
                    <a:pt x="1350" y="0"/>
                  </a:moveTo>
                  <a:cubicBezTo>
                    <a:pt x="7200" y="1800"/>
                    <a:pt x="13050" y="3600"/>
                    <a:pt x="16650" y="5670"/>
                  </a:cubicBezTo>
                  <a:cubicBezTo>
                    <a:pt x="20250" y="7740"/>
                    <a:pt x="21600" y="10080"/>
                    <a:pt x="18450" y="12780"/>
                  </a:cubicBezTo>
                  <a:cubicBezTo>
                    <a:pt x="15300" y="15480"/>
                    <a:pt x="7650" y="185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2" name="Line"/>
            <p:cNvSpPr/>
            <p:nvPr/>
          </p:nvSpPr>
          <p:spPr>
            <a:xfrm>
              <a:off x="5724573" y="7533947"/>
              <a:ext cx="23767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97" y="15840"/>
                    <a:pt x="1394" y="10080"/>
                    <a:pt x="4994" y="6480"/>
                  </a:cubicBezTo>
                  <a:cubicBezTo>
                    <a:pt x="8594" y="2880"/>
                    <a:pt x="1509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3" name="Line"/>
            <p:cNvSpPr/>
            <p:nvPr/>
          </p:nvSpPr>
          <p:spPr>
            <a:xfrm>
              <a:off x="5805324" y="7441945"/>
              <a:ext cx="1891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7" h="21600" fill="norm" stroke="1" extrusionOk="0">
                  <a:moveTo>
                    <a:pt x="19987" y="0"/>
                  </a:moveTo>
                  <a:cubicBezTo>
                    <a:pt x="11887" y="5800"/>
                    <a:pt x="3787" y="11600"/>
                    <a:pt x="1087" y="15100"/>
                  </a:cubicBezTo>
                  <a:cubicBezTo>
                    <a:pt x="-1613" y="18600"/>
                    <a:pt x="1087" y="19800"/>
                    <a:pt x="5137" y="20500"/>
                  </a:cubicBezTo>
                  <a:cubicBezTo>
                    <a:pt x="9187" y="21200"/>
                    <a:pt x="14587" y="21400"/>
                    <a:pt x="199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4" name="Line"/>
            <p:cNvSpPr/>
            <p:nvPr/>
          </p:nvSpPr>
          <p:spPr>
            <a:xfrm>
              <a:off x="6268918" y="7372944"/>
              <a:ext cx="237674" cy="29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0" y="2197"/>
                  </a:moveTo>
                  <a:cubicBezTo>
                    <a:pt x="465" y="1098"/>
                    <a:pt x="929" y="0"/>
                    <a:pt x="1277" y="0"/>
                  </a:cubicBezTo>
                  <a:cubicBezTo>
                    <a:pt x="1626" y="0"/>
                    <a:pt x="1858" y="1098"/>
                    <a:pt x="2903" y="4302"/>
                  </a:cubicBezTo>
                  <a:cubicBezTo>
                    <a:pt x="3948" y="7505"/>
                    <a:pt x="5806" y="12814"/>
                    <a:pt x="7084" y="15925"/>
                  </a:cubicBezTo>
                  <a:cubicBezTo>
                    <a:pt x="8361" y="19037"/>
                    <a:pt x="9058" y="19953"/>
                    <a:pt x="9987" y="20593"/>
                  </a:cubicBezTo>
                  <a:cubicBezTo>
                    <a:pt x="10916" y="21234"/>
                    <a:pt x="12077" y="21600"/>
                    <a:pt x="13006" y="21417"/>
                  </a:cubicBezTo>
                  <a:cubicBezTo>
                    <a:pt x="13935" y="21234"/>
                    <a:pt x="14632" y="20502"/>
                    <a:pt x="15561" y="17573"/>
                  </a:cubicBezTo>
                  <a:cubicBezTo>
                    <a:pt x="16490" y="14644"/>
                    <a:pt x="17652" y="9519"/>
                    <a:pt x="18697" y="6498"/>
                  </a:cubicBezTo>
                  <a:cubicBezTo>
                    <a:pt x="19742" y="3478"/>
                    <a:pt x="20671" y="2563"/>
                    <a:pt x="21600" y="1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5" name="Line"/>
            <p:cNvSpPr/>
            <p:nvPr/>
          </p:nvSpPr>
          <p:spPr>
            <a:xfrm>
              <a:off x="6500141" y="7515181"/>
              <a:ext cx="198122" cy="138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42" fill="norm" stroke="1" extrusionOk="0">
                  <a:moveTo>
                    <a:pt x="11499" y="2884"/>
                  </a:moveTo>
                  <a:cubicBezTo>
                    <a:pt x="10391" y="1706"/>
                    <a:pt x="9283" y="527"/>
                    <a:pt x="8037" y="135"/>
                  </a:cubicBezTo>
                  <a:cubicBezTo>
                    <a:pt x="6791" y="-258"/>
                    <a:pt x="5406" y="135"/>
                    <a:pt x="4022" y="2295"/>
                  </a:cubicBezTo>
                  <a:cubicBezTo>
                    <a:pt x="2637" y="4455"/>
                    <a:pt x="1253" y="8382"/>
                    <a:pt x="560" y="11327"/>
                  </a:cubicBezTo>
                  <a:cubicBezTo>
                    <a:pt x="-132" y="14273"/>
                    <a:pt x="-132" y="16237"/>
                    <a:pt x="283" y="18004"/>
                  </a:cubicBezTo>
                  <a:cubicBezTo>
                    <a:pt x="699" y="19771"/>
                    <a:pt x="1530" y="21342"/>
                    <a:pt x="3191" y="21342"/>
                  </a:cubicBezTo>
                  <a:cubicBezTo>
                    <a:pt x="4853" y="21342"/>
                    <a:pt x="7345" y="19771"/>
                    <a:pt x="10530" y="18986"/>
                  </a:cubicBezTo>
                  <a:cubicBezTo>
                    <a:pt x="13714" y="18200"/>
                    <a:pt x="17591" y="18200"/>
                    <a:pt x="21468" y="18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6" name="Line"/>
            <p:cNvSpPr/>
            <p:nvPr/>
          </p:nvSpPr>
          <p:spPr>
            <a:xfrm>
              <a:off x="6713595" y="7518614"/>
              <a:ext cx="184005" cy="18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0" y="0"/>
                  </a:moveTo>
                  <a:cubicBezTo>
                    <a:pt x="3000" y="6000"/>
                    <a:pt x="6000" y="12000"/>
                    <a:pt x="7650" y="15900"/>
                  </a:cubicBezTo>
                  <a:cubicBezTo>
                    <a:pt x="9300" y="19800"/>
                    <a:pt x="9600" y="21600"/>
                    <a:pt x="9450" y="21450"/>
                  </a:cubicBezTo>
                  <a:cubicBezTo>
                    <a:pt x="9300" y="21300"/>
                    <a:pt x="8700" y="19200"/>
                    <a:pt x="8400" y="16350"/>
                  </a:cubicBezTo>
                  <a:cubicBezTo>
                    <a:pt x="8100" y="13500"/>
                    <a:pt x="8100" y="9900"/>
                    <a:pt x="8850" y="7500"/>
                  </a:cubicBezTo>
                  <a:cubicBezTo>
                    <a:pt x="9600" y="5100"/>
                    <a:pt x="11100" y="3900"/>
                    <a:pt x="13350" y="3300"/>
                  </a:cubicBezTo>
                  <a:cubicBezTo>
                    <a:pt x="15600" y="2700"/>
                    <a:pt x="18600" y="2700"/>
                    <a:pt x="21600" y="2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7" name="Line"/>
            <p:cNvSpPr/>
            <p:nvPr/>
          </p:nvSpPr>
          <p:spPr>
            <a:xfrm>
              <a:off x="7012602" y="7338931"/>
              <a:ext cx="207006" cy="3943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21600" y="3109"/>
                  </a:moveTo>
                  <a:cubicBezTo>
                    <a:pt x="21600" y="2412"/>
                    <a:pt x="21600" y="1716"/>
                    <a:pt x="21067" y="1158"/>
                  </a:cubicBezTo>
                  <a:cubicBezTo>
                    <a:pt x="20533" y="601"/>
                    <a:pt x="19467" y="183"/>
                    <a:pt x="18267" y="43"/>
                  </a:cubicBezTo>
                  <a:cubicBezTo>
                    <a:pt x="17067" y="-96"/>
                    <a:pt x="15733" y="43"/>
                    <a:pt x="13200" y="1367"/>
                  </a:cubicBezTo>
                  <a:cubicBezTo>
                    <a:pt x="10667" y="2691"/>
                    <a:pt x="6933" y="5199"/>
                    <a:pt x="4267" y="8056"/>
                  </a:cubicBezTo>
                  <a:cubicBezTo>
                    <a:pt x="1600" y="10913"/>
                    <a:pt x="0" y="14118"/>
                    <a:pt x="0" y="16348"/>
                  </a:cubicBezTo>
                  <a:cubicBezTo>
                    <a:pt x="0" y="18578"/>
                    <a:pt x="1600" y="19832"/>
                    <a:pt x="4267" y="20529"/>
                  </a:cubicBezTo>
                  <a:cubicBezTo>
                    <a:pt x="6933" y="21225"/>
                    <a:pt x="10667" y="21365"/>
                    <a:pt x="14400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8" name="Line"/>
            <p:cNvSpPr/>
            <p:nvPr/>
          </p:nvSpPr>
          <p:spPr>
            <a:xfrm>
              <a:off x="7219607" y="7595282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89" name="Line"/>
            <p:cNvSpPr/>
            <p:nvPr/>
          </p:nvSpPr>
          <p:spPr>
            <a:xfrm>
              <a:off x="7495613" y="7487946"/>
              <a:ext cx="18949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4070"/>
                    <a:pt x="16200" y="8139"/>
                    <a:pt x="18900" y="11739"/>
                  </a:cubicBezTo>
                  <a:cubicBezTo>
                    <a:pt x="21600" y="15339"/>
                    <a:pt x="18900" y="18470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0" name="Line"/>
            <p:cNvSpPr/>
            <p:nvPr/>
          </p:nvSpPr>
          <p:spPr>
            <a:xfrm>
              <a:off x="7587615" y="7679617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1" name="Line"/>
            <p:cNvSpPr/>
            <p:nvPr/>
          </p:nvSpPr>
          <p:spPr>
            <a:xfrm>
              <a:off x="7786953" y="7464945"/>
              <a:ext cx="153338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0"/>
                    <a:pt x="3600" y="0"/>
                    <a:pt x="6840" y="2647"/>
                  </a:cubicBezTo>
                  <a:cubicBezTo>
                    <a:pt x="10080" y="5294"/>
                    <a:pt x="14760" y="10588"/>
                    <a:pt x="17460" y="14188"/>
                  </a:cubicBezTo>
                  <a:cubicBezTo>
                    <a:pt x="20160" y="17788"/>
                    <a:pt x="20880" y="1969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2" name="Line"/>
            <p:cNvSpPr/>
            <p:nvPr/>
          </p:nvSpPr>
          <p:spPr>
            <a:xfrm>
              <a:off x="7805100" y="7495613"/>
              <a:ext cx="173525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600" fill="norm" stroke="1" extrusionOk="0">
                  <a:moveTo>
                    <a:pt x="21255" y="0"/>
                  </a:moveTo>
                  <a:cubicBezTo>
                    <a:pt x="15620" y="3476"/>
                    <a:pt x="9985" y="6952"/>
                    <a:pt x="6229" y="10179"/>
                  </a:cubicBezTo>
                  <a:cubicBezTo>
                    <a:pt x="2472" y="13407"/>
                    <a:pt x="594" y="16386"/>
                    <a:pt x="125" y="18248"/>
                  </a:cubicBezTo>
                  <a:cubicBezTo>
                    <a:pt x="-345" y="20110"/>
                    <a:pt x="594" y="20855"/>
                    <a:pt x="15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3" name="Line"/>
            <p:cNvSpPr/>
            <p:nvPr/>
          </p:nvSpPr>
          <p:spPr>
            <a:xfrm>
              <a:off x="8032292" y="7349943"/>
              <a:ext cx="133851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9" h="21600" fill="norm" stroke="1" extrusionOk="0">
                  <a:moveTo>
                    <a:pt x="5891" y="0"/>
                  </a:moveTo>
                  <a:cubicBezTo>
                    <a:pt x="7855" y="0"/>
                    <a:pt x="9818" y="0"/>
                    <a:pt x="12175" y="679"/>
                  </a:cubicBezTo>
                  <a:cubicBezTo>
                    <a:pt x="14531" y="1358"/>
                    <a:pt x="17280" y="2717"/>
                    <a:pt x="19047" y="5026"/>
                  </a:cubicBezTo>
                  <a:cubicBezTo>
                    <a:pt x="20815" y="7336"/>
                    <a:pt x="21600" y="10596"/>
                    <a:pt x="18262" y="13517"/>
                  </a:cubicBezTo>
                  <a:cubicBezTo>
                    <a:pt x="14924" y="16438"/>
                    <a:pt x="7462" y="190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4" name="Line"/>
            <p:cNvSpPr/>
            <p:nvPr/>
          </p:nvSpPr>
          <p:spPr>
            <a:xfrm>
              <a:off x="3976534" y="7177659"/>
              <a:ext cx="1330306" cy="81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1" h="21560" fill="norm" stroke="1" extrusionOk="0">
                  <a:moveTo>
                    <a:pt x="0" y="21560"/>
                  </a:moveTo>
                  <a:cubicBezTo>
                    <a:pt x="705" y="20615"/>
                    <a:pt x="1410" y="19670"/>
                    <a:pt x="2363" y="18590"/>
                  </a:cubicBezTo>
                  <a:cubicBezTo>
                    <a:pt x="3317" y="17510"/>
                    <a:pt x="4519" y="16295"/>
                    <a:pt x="5763" y="15013"/>
                  </a:cubicBezTo>
                  <a:cubicBezTo>
                    <a:pt x="7007" y="13730"/>
                    <a:pt x="8292" y="12380"/>
                    <a:pt x="9639" y="10996"/>
                  </a:cubicBezTo>
                  <a:cubicBezTo>
                    <a:pt x="10987" y="9612"/>
                    <a:pt x="12396" y="8195"/>
                    <a:pt x="13723" y="6946"/>
                  </a:cubicBezTo>
                  <a:cubicBezTo>
                    <a:pt x="15050" y="5698"/>
                    <a:pt x="16293" y="4618"/>
                    <a:pt x="17516" y="3571"/>
                  </a:cubicBezTo>
                  <a:cubicBezTo>
                    <a:pt x="18739" y="2525"/>
                    <a:pt x="19942" y="1512"/>
                    <a:pt x="20646" y="905"/>
                  </a:cubicBezTo>
                  <a:cubicBezTo>
                    <a:pt x="21351" y="297"/>
                    <a:pt x="21559" y="95"/>
                    <a:pt x="21579" y="27"/>
                  </a:cubicBezTo>
                  <a:cubicBezTo>
                    <a:pt x="21600" y="-40"/>
                    <a:pt x="21434" y="28"/>
                    <a:pt x="21268" y="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5" name="Line"/>
            <p:cNvSpPr/>
            <p:nvPr/>
          </p:nvSpPr>
          <p:spPr>
            <a:xfrm>
              <a:off x="5141893" y="7101565"/>
              <a:ext cx="228803" cy="1947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373" fill="norm" stroke="1" extrusionOk="0">
                  <a:moveTo>
                    <a:pt x="0" y="4542"/>
                  </a:moveTo>
                  <a:cubicBezTo>
                    <a:pt x="240" y="3139"/>
                    <a:pt x="480" y="1737"/>
                    <a:pt x="1320" y="895"/>
                  </a:cubicBezTo>
                  <a:cubicBezTo>
                    <a:pt x="2160" y="53"/>
                    <a:pt x="3600" y="-227"/>
                    <a:pt x="6480" y="194"/>
                  </a:cubicBezTo>
                  <a:cubicBezTo>
                    <a:pt x="9360" y="615"/>
                    <a:pt x="13680" y="1737"/>
                    <a:pt x="16680" y="3280"/>
                  </a:cubicBezTo>
                  <a:cubicBezTo>
                    <a:pt x="19680" y="4822"/>
                    <a:pt x="21360" y="6786"/>
                    <a:pt x="21480" y="9170"/>
                  </a:cubicBezTo>
                  <a:cubicBezTo>
                    <a:pt x="21600" y="11555"/>
                    <a:pt x="20160" y="14360"/>
                    <a:pt x="18840" y="16464"/>
                  </a:cubicBezTo>
                  <a:cubicBezTo>
                    <a:pt x="17520" y="18568"/>
                    <a:pt x="16320" y="19970"/>
                    <a:pt x="15120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6" name="Line"/>
            <p:cNvSpPr/>
            <p:nvPr/>
          </p:nvSpPr>
          <p:spPr>
            <a:xfrm>
              <a:off x="8492302" y="7592049"/>
              <a:ext cx="191672" cy="2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864" y="12302"/>
                    <a:pt x="1728" y="4448"/>
                    <a:pt x="5328" y="1502"/>
                  </a:cubicBezTo>
                  <a:cubicBezTo>
                    <a:pt x="8928" y="-1443"/>
                    <a:pt x="15264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7" name="Line"/>
            <p:cNvSpPr/>
            <p:nvPr/>
          </p:nvSpPr>
          <p:spPr>
            <a:xfrm>
              <a:off x="8530636" y="7694951"/>
              <a:ext cx="199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8" name="Line"/>
            <p:cNvSpPr/>
            <p:nvPr/>
          </p:nvSpPr>
          <p:spPr>
            <a:xfrm>
              <a:off x="9059648" y="7403611"/>
              <a:ext cx="260674" cy="349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0" y="939"/>
                  </a:moveTo>
                  <a:cubicBezTo>
                    <a:pt x="847" y="5635"/>
                    <a:pt x="1694" y="10330"/>
                    <a:pt x="2435" y="13617"/>
                  </a:cubicBezTo>
                  <a:cubicBezTo>
                    <a:pt x="3176" y="16904"/>
                    <a:pt x="3812" y="18783"/>
                    <a:pt x="4553" y="19957"/>
                  </a:cubicBezTo>
                  <a:cubicBezTo>
                    <a:pt x="5294" y="21130"/>
                    <a:pt x="6141" y="21600"/>
                    <a:pt x="7094" y="21365"/>
                  </a:cubicBezTo>
                  <a:cubicBezTo>
                    <a:pt x="8047" y="21130"/>
                    <a:pt x="9106" y="20191"/>
                    <a:pt x="10588" y="17217"/>
                  </a:cubicBezTo>
                  <a:cubicBezTo>
                    <a:pt x="12071" y="14243"/>
                    <a:pt x="13976" y="9235"/>
                    <a:pt x="15353" y="6026"/>
                  </a:cubicBezTo>
                  <a:cubicBezTo>
                    <a:pt x="16729" y="2817"/>
                    <a:pt x="17576" y="1409"/>
                    <a:pt x="18529" y="704"/>
                  </a:cubicBezTo>
                  <a:cubicBezTo>
                    <a:pt x="19482" y="0"/>
                    <a:pt x="2054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299" name="Line"/>
            <p:cNvSpPr/>
            <p:nvPr/>
          </p:nvSpPr>
          <p:spPr>
            <a:xfrm>
              <a:off x="9302201" y="7585513"/>
              <a:ext cx="202125" cy="147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169" fill="norm" stroke="1" extrusionOk="0">
                  <a:moveTo>
                    <a:pt x="18924" y="2498"/>
                  </a:moveTo>
                  <a:cubicBezTo>
                    <a:pt x="17574" y="1033"/>
                    <a:pt x="16224" y="-431"/>
                    <a:pt x="13524" y="118"/>
                  </a:cubicBezTo>
                  <a:cubicBezTo>
                    <a:pt x="10824" y="667"/>
                    <a:pt x="6774" y="3230"/>
                    <a:pt x="4344" y="5610"/>
                  </a:cubicBezTo>
                  <a:cubicBezTo>
                    <a:pt x="1914" y="7989"/>
                    <a:pt x="1104" y="10186"/>
                    <a:pt x="564" y="12200"/>
                  </a:cubicBezTo>
                  <a:cubicBezTo>
                    <a:pt x="24" y="14213"/>
                    <a:pt x="-246" y="16044"/>
                    <a:pt x="294" y="17508"/>
                  </a:cubicBezTo>
                  <a:cubicBezTo>
                    <a:pt x="834" y="18972"/>
                    <a:pt x="2184" y="20071"/>
                    <a:pt x="3534" y="20254"/>
                  </a:cubicBezTo>
                  <a:cubicBezTo>
                    <a:pt x="4884" y="20437"/>
                    <a:pt x="6234" y="19705"/>
                    <a:pt x="8394" y="17508"/>
                  </a:cubicBezTo>
                  <a:cubicBezTo>
                    <a:pt x="10554" y="15311"/>
                    <a:pt x="13524" y="11650"/>
                    <a:pt x="15144" y="10918"/>
                  </a:cubicBezTo>
                  <a:cubicBezTo>
                    <a:pt x="16764" y="10186"/>
                    <a:pt x="17034" y="12383"/>
                    <a:pt x="17844" y="14579"/>
                  </a:cubicBezTo>
                  <a:cubicBezTo>
                    <a:pt x="18654" y="16776"/>
                    <a:pt x="20004" y="18972"/>
                    <a:pt x="21354" y="21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0" name="Line"/>
            <p:cNvSpPr/>
            <p:nvPr/>
          </p:nvSpPr>
          <p:spPr>
            <a:xfrm>
              <a:off x="9557993" y="7572282"/>
              <a:ext cx="214672" cy="16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7088"/>
                  </a:moveTo>
                  <a:cubicBezTo>
                    <a:pt x="1029" y="6075"/>
                    <a:pt x="2057" y="5062"/>
                    <a:pt x="3214" y="4894"/>
                  </a:cubicBezTo>
                  <a:cubicBezTo>
                    <a:pt x="4371" y="4725"/>
                    <a:pt x="5657" y="5400"/>
                    <a:pt x="6814" y="7762"/>
                  </a:cubicBezTo>
                  <a:cubicBezTo>
                    <a:pt x="7971" y="10125"/>
                    <a:pt x="9000" y="14175"/>
                    <a:pt x="9257" y="17044"/>
                  </a:cubicBezTo>
                  <a:cubicBezTo>
                    <a:pt x="9514" y="19913"/>
                    <a:pt x="9000" y="21600"/>
                    <a:pt x="8486" y="21431"/>
                  </a:cubicBezTo>
                  <a:cubicBezTo>
                    <a:pt x="7971" y="21262"/>
                    <a:pt x="7457" y="19237"/>
                    <a:pt x="7843" y="16369"/>
                  </a:cubicBezTo>
                  <a:cubicBezTo>
                    <a:pt x="8229" y="13500"/>
                    <a:pt x="9514" y="9788"/>
                    <a:pt x="11957" y="6919"/>
                  </a:cubicBezTo>
                  <a:cubicBezTo>
                    <a:pt x="14400" y="4050"/>
                    <a:pt x="18000" y="20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1" name="Line"/>
            <p:cNvSpPr/>
            <p:nvPr/>
          </p:nvSpPr>
          <p:spPr>
            <a:xfrm>
              <a:off x="10026812" y="7436712"/>
              <a:ext cx="159863" cy="36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350" fill="norm" stroke="1" extrusionOk="0">
                  <a:moveTo>
                    <a:pt x="21447" y="4297"/>
                  </a:moveTo>
                  <a:cubicBezTo>
                    <a:pt x="21447" y="3558"/>
                    <a:pt x="21447" y="2818"/>
                    <a:pt x="21276" y="2078"/>
                  </a:cubicBezTo>
                  <a:cubicBezTo>
                    <a:pt x="21104" y="1338"/>
                    <a:pt x="20761" y="599"/>
                    <a:pt x="19561" y="229"/>
                  </a:cubicBezTo>
                  <a:cubicBezTo>
                    <a:pt x="18361" y="-141"/>
                    <a:pt x="16304" y="-141"/>
                    <a:pt x="13390" y="821"/>
                  </a:cubicBezTo>
                  <a:cubicBezTo>
                    <a:pt x="10476" y="1782"/>
                    <a:pt x="6704" y="3706"/>
                    <a:pt x="4133" y="6369"/>
                  </a:cubicBezTo>
                  <a:cubicBezTo>
                    <a:pt x="1561" y="9032"/>
                    <a:pt x="190" y="12434"/>
                    <a:pt x="18" y="14801"/>
                  </a:cubicBezTo>
                  <a:cubicBezTo>
                    <a:pt x="-153" y="17169"/>
                    <a:pt x="876" y="18500"/>
                    <a:pt x="3447" y="19462"/>
                  </a:cubicBezTo>
                  <a:cubicBezTo>
                    <a:pt x="6018" y="20423"/>
                    <a:pt x="10133" y="21015"/>
                    <a:pt x="12533" y="21237"/>
                  </a:cubicBezTo>
                  <a:cubicBezTo>
                    <a:pt x="14933" y="21459"/>
                    <a:pt x="15618" y="21311"/>
                    <a:pt x="16304" y="211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2" name="Line"/>
            <p:cNvSpPr/>
            <p:nvPr/>
          </p:nvSpPr>
          <p:spPr>
            <a:xfrm>
              <a:off x="10179007" y="7668718"/>
              <a:ext cx="161004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1029" y="12302"/>
                    <a:pt x="2057" y="4448"/>
                    <a:pt x="5657" y="1502"/>
                  </a:cubicBezTo>
                  <a:cubicBezTo>
                    <a:pt x="9257" y="-1443"/>
                    <a:pt x="15429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3" name="Line"/>
            <p:cNvSpPr/>
            <p:nvPr/>
          </p:nvSpPr>
          <p:spPr>
            <a:xfrm>
              <a:off x="10432012" y="7610616"/>
              <a:ext cx="1" cy="13800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4" name="Line"/>
            <p:cNvSpPr/>
            <p:nvPr/>
          </p:nvSpPr>
          <p:spPr>
            <a:xfrm>
              <a:off x="10577682" y="7717951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5" name="Line"/>
            <p:cNvSpPr/>
            <p:nvPr/>
          </p:nvSpPr>
          <p:spPr>
            <a:xfrm>
              <a:off x="10823022" y="7561664"/>
              <a:ext cx="161004" cy="202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2" fill="norm" stroke="1" extrusionOk="0">
                  <a:moveTo>
                    <a:pt x="0" y="312"/>
                  </a:moveTo>
                  <a:cubicBezTo>
                    <a:pt x="1714" y="42"/>
                    <a:pt x="3429" y="-228"/>
                    <a:pt x="4800" y="312"/>
                  </a:cubicBezTo>
                  <a:cubicBezTo>
                    <a:pt x="6171" y="852"/>
                    <a:pt x="7200" y="2202"/>
                    <a:pt x="9943" y="5847"/>
                  </a:cubicBezTo>
                  <a:cubicBezTo>
                    <a:pt x="12686" y="9492"/>
                    <a:pt x="17143" y="15432"/>
                    <a:pt x="21600" y="213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6" name="Line"/>
            <p:cNvSpPr/>
            <p:nvPr/>
          </p:nvSpPr>
          <p:spPr>
            <a:xfrm>
              <a:off x="10830688" y="7533947"/>
              <a:ext cx="207006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67" y="0"/>
                    <a:pt x="18933" y="0"/>
                    <a:pt x="16267" y="1906"/>
                  </a:cubicBezTo>
                  <a:cubicBezTo>
                    <a:pt x="13600" y="3812"/>
                    <a:pt x="9600" y="7624"/>
                    <a:pt x="6667" y="11224"/>
                  </a:cubicBezTo>
                  <a:cubicBezTo>
                    <a:pt x="3733" y="14824"/>
                    <a:pt x="1867" y="182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7" name="Line"/>
            <p:cNvSpPr/>
            <p:nvPr/>
          </p:nvSpPr>
          <p:spPr>
            <a:xfrm>
              <a:off x="11122028" y="7454328"/>
              <a:ext cx="150630" cy="43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1" h="21493" fill="norm" stroke="1" extrusionOk="0">
                  <a:moveTo>
                    <a:pt x="8498" y="147"/>
                  </a:moveTo>
                  <a:cubicBezTo>
                    <a:pt x="11331" y="20"/>
                    <a:pt x="14164" y="-107"/>
                    <a:pt x="16111" y="147"/>
                  </a:cubicBezTo>
                  <a:cubicBezTo>
                    <a:pt x="18059" y="401"/>
                    <a:pt x="19121" y="1037"/>
                    <a:pt x="20007" y="3197"/>
                  </a:cubicBezTo>
                  <a:cubicBezTo>
                    <a:pt x="20892" y="5357"/>
                    <a:pt x="21600" y="9041"/>
                    <a:pt x="19475" y="12091"/>
                  </a:cubicBezTo>
                  <a:cubicBezTo>
                    <a:pt x="17351" y="15140"/>
                    <a:pt x="12393" y="17554"/>
                    <a:pt x="8675" y="19015"/>
                  </a:cubicBezTo>
                  <a:cubicBezTo>
                    <a:pt x="4957" y="20477"/>
                    <a:pt x="2479" y="20985"/>
                    <a:pt x="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8" name="Line"/>
            <p:cNvSpPr/>
            <p:nvPr/>
          </p:nvSpPr>
          <p:spPr>
            <a:xfrm>
              <a:off x="8323632" y="8400300"/>
              <a:ext cx="245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09" name="Line"/>
            <p:cNvSpPr/>
            <p:nvPr/>
          </p:nvSpPr>
          <p:spPr>
            <a:xfrm>
              <a:off x="8361966" y="8545970"/>
              <a:ext cx="161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0" name="Line"/>
            <p:cNvSpPr/>
            <p:nvPr/>
          </p:nvSpPr>
          <p:spPr>
            <a:xfrm>
              <a:off x="8997690" y="8302854"/>
              <a:ext cx="161628" cy="327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454" fill="norm" stroke="1" extrusionOk="0">
                  <a:moveTo>
                    <a:pt x="21016" y="1863"/>
                  </a:moveTo>
                  <a:cubicBezTo>
                    <a:pt x="20019" y="1194"/>
                    <a:pt x="19022" y="524"/>
                    <a:pt x="17693" y="189"/>
                  </a:cubicBezTo>
                  <a:cubicBezTo>
                    <a:pt x="16364" y="-146"/>
                    <a:pt x="14702" y="-146"/>
                    <a:pt x="12044" y="1110"/>
                  </a:cubicBezTo>
                  <a:cubicBezTo>
                    <a:pt x="9385" y="2366"/>
                    <a:pt x="5730" y="4877"/>
                    <a:pt x="3238" y="7975"/>
                  </a:cubicBezTo>
                  <a:cubicBezTo>
                    <a:pt x="745" y="11073"/>
                    <a:pt x="-584" y="14756"/>
                    <a:pt x="247" y="17101"/>
                  </a:cubicBezTo>
                  <a:cubicBezTo>
                    <a:pt x="1078" y="19445"/>
                    <a:pt x="4068" y="20449"/>
                    <a:pt x="6561" y="20952"/>
                  </a:cubicBezTo>
                  <a:cubicBezTo>
                    <a:pt x="9053" y="21454"/>
                    <a:pt x="11047" y="21454"/>
                    <a:pt x="13041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1" name="Line"/>
            <p:cNvSpPr/>
            <p:nvPr/>
          </p:nvSpPr>
          <p:spPr>
            <a:xfrm>
              <a:off x="9174651" y="8538303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2" name="Line"/>
            <p:cNvSpPr/>
            <p:nvPr/>
          </p:nvSpPr>
          <p:spPr>
            <a:xfrm>
              <a:off x="9442990" y="8430967"/>
              <a:ext cx="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3" name="Line"/>
            <p:cNvSpPr/>
            <p:nvPr/>
          </p:nvSpPr>
          <p:spPr>
            <a:xfrm>
              <a:off x="9550326" y="8354299"/>
              <a:ext cx="103807" cy="2942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443" fill="norm" stroke="1" extrusionOk="0">
                  <a:moveTo>
                    <a:pt x="0" y="0"/>
                  </a:moveTo>
                  <a:cubicBezTo>
                    <a:pt x="3161" y="186"/>
                    <a:pt x="6322" y="372"/>
                    <a:pt x="9746" y="1490"/>
                  </a:cubicBezTo>
                  <a:cubicBezTo>
                    <a:pt x="13171" y="2607"/>
                    <a:pt x="16859" y="4655"/>
                    <a:pt x="18966" y="7262"/>
                  </a:cubicBezTo>
                  <a:cubicBezTo>
                    <a:pt x="21073" y="9869"/>
                    <a:pt x="21600" y="13034"/>
                    <a:pt x="21337" y="15083"/>
                  </a:cubicBezTo>
                  <a:cubicBezTo>
                    <a:pt x="21073" y="17131"/>
                    <a:pt x="20019" y="18062"/>
                    <a:pt x="17385" y="19086"/>
                  </a:cubicBezTo>
                  <a:cubicBezTo>
                    <a:pt x="14751" y="20110"/>
                    <a:pt x="10537" y="21228"/>
                    <a:pt x="7639" y="21414"/>
                  </a:cubicBezTo>
                  <a:cubicBezTo>
                    <a:pt x="4742" y="21600"/>
                    <a:pt x="3161" y="20855"/>
                    <a:pt x="1581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4" name="Line"/>
            <p:cNvSpPr/>
            <p:nvPr/>
          </p:nvSpPr>
          <p:spPr>
            <a:xfrm>
              <a:off x="9649995" y="8179386"/>
              <a:ext cx="191672" cy="12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6117"/>
                  </a:moveTo>
                  <a:cubicBezTo>
                    <a:pt x="576" y="3999"/>
                    <a:pt x="1152" y="1882"/>
                    <a:pt x="2160" y="823"/>
                  </a:cubicBezTo>
                  <a:cubicBezTo>
                    <a:pt x="3168" y="-236"/>
                    <a:pt x="4608" y="-236"/>
                    <a:pt x="6048" y="611"/>
                  </a:cubicBezTo>
                  <a:cubicBezTo>
                    <a:pt x="7488" y="1458"/>
                    <a:pt x="8928" y="3152"/>
                    <a:pt x="9792" y="5058"/>
                  </a:cubicBezTo>
                  <a:cubicBezTo>
                    <a:pt x="10656" y="6964"/>
                    <a:pt x="10944" y="9082"/>
                    <a:pt x="10656" y="10988"/>
                  </a:cubicBezTo>
                  <a:cubicBezTo>
                    <a:pt x="10368" y="12893"/>
                    <a:pt x="9504" y="14588"/>
                    <a:pt x="8352" y="16070"/>
                  </a:cubicBezTo>
                  <a:cubicBezTo>
                    <a:pt x="7200" y="17552"/>
                    <a:pt x="5760" y="18823"/>
                    <a:pt x="5760" y="19458"/>
                  </a:cubicBezTo>
                  <a:cubicBezTo>
                    <a:pt x="5760" y="20093"/>
                    <a:pt x="7200" y="20093"/>
                    <a:pt x="10080" y="20305"/>
                  </a:cubicBezTo>
                  <a:cubicBezTo>
                    <a:pt x="12960" y="20517"/>
                    <a:pt x="17280" y="20940"/>
                    <a:pt x="2160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5" name="Line"/>
            <p:cNvSpPr/>
            <p:nvPr/>
          </p:nvSpPr>
          <p:spPr>
            <a:xfrm>
              <a:off x="9826332" y="8553637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6" name="Line"/>
            <p:cNvSpPr/>
            <p:nvPr/>
          </p:nvSpPr>
          <p:spPr>
            <a:xfrm>
              <a:off x="10064005" y="8290409"/>
              <a:ext cx="176338" cy="288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4168"/>
                  </a:moveTo>
                  <a:cubicBezTo>
                    <a:pt x="1252" y="8905"/>
                    <a:pt x="2504" y="13642"/>
                    <a:pt x="3600" y="16674"/>
                  </a:cubicBezTo>
                  <a:cubicBezTo>
                    <a:pt x="4696" y="19705"/>
                    <a:pt x="5635" y="21032"/>
                    <a:pt x="6574" y="21316"/>
                  </a:cubicBezTo>
                  <a:cubicBezTo>
                    <a:pt x="7513" y="21600"/>
                    <a:pt x="8452" y="20842"/>
                    <a:pt x="9861" y="17905"/>
                  </a:cubicBezTo>
                  <a:cubicBezTo>
                    <a:pt x="11270" y="14968"/>
                    <a:pt x="13148" y="9853"/>
                    <a:pt x="14243" y="6821"/>
                  </a:cubicBezTo>
                  <a:cubicBezTo>
                    <a:pt x="15339" y="3789"/>
                    <a:pt x="15652" y="2842"/>
                    <a:pt x="16435" y="1895"/>
                  </a:cubicBezTo>
                  <a:cubicBezTo>
                    <a:pt x="17217" y="947"/>
                    <a:pt x="18470" y="0"/>
                    <a:pt x="19409" y="0"/>
                  </a:cubicBezTo>
                  <a:cubicBezTo>
                    <a:pt x="20348" y="0"/>
                    <a:pt x="20974" y="947"/>
                    <a:pt x="21600" y="1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7" name="Line"/>
            <p:cNvSpPr/>
            <p:nvPr/>
          </p:nvSpPr>
          <p:spPr>
            <a:xfrm>
              <a:off x="10212230" y="8430958"/>
              <a:ext cx="173782" cy="115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15882" y="8454"/>
                  </a:moveTo>
                  <a:cubicBezTo>
                    <a:pt x="15565" y="6106"/>
                    <a:pt x="15247" y="3758"/>
                    <a:pt x="14294" y="2115"/>
                  </a:cubicBezTo>
                  <a:cubicBezTo>
                    <a:pt x="13341" y="471"/>
                    <a:pt x="11753" y="-468"/>
                    <a:pt x="9371" y="236"/>
                  </a:cubicBezTo>
                  <a:cubicBezTo>
                    <a:pt x="6988" y="941"/>
                    <a:pt x="3812" y="3289"/>
                    <a:pt x="2065" y="5871"/>
                  </a:cubicBezTo>
                  <a:cubicBezTo>
                    <a:pt x="318" y="8454"/>
                    <a:pt x="0" y="11271"/>
                    <a:pt x="0" y="13854"/>
                  </a:cubicBezTo>
                  <a:cubicBezTo>
                    <a:pt x="0" y="16436"/>
                    <a:pt x="318" y="18784"/>
                    <a:pt x="3018" y="19019"/>
                  </a:cubicBezTo>
                  <a:cubicBezTo>
                    <a:pt x="5718" y="19254"/>
                    <a:pt x="10800" y="17375"/>
                    <a:pt x="14294" y="17375"/>
                  </a:cubicBezTo>
                  <a:cubicBezTo>
                    <a:pt x="17788" y="17375"/>
                    <a:pt x="19694" y="19254"/>
                    <a:pt x="21600" y="211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8" name="Line"/>
            <p:cNvSpPr/>
            <p:nvPr/>
          </p:nvSpPr>
          <p:spPr>
            <a:xfrm>
              <a:off x="10393678" y="8415634"/>
              <a:ext cx="176338" cy="154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2125"/>
                  </a:moveTo>
                  <a:cubicBezTo>
                    <a:pt x="2504" y="7082"/>
                    <a:pt x="5009" y="12039"/>
                    <a:pt x="6417" y="15580"/>
                  </a:cubicBezTo>
                  <a:cubicBezTo>
                    <a:pt x="7826" y="19121"/>
                    <a:pt x="8139" y="21246"/>
                    <a:pt x="7983" y="21423"/>
                  </a:cubicBezTo>
                  <a:cubicBezTo>
                    <a:pt x="7826" y="21600"/>
                    <a:pt x="7200" y="19830"/>
                    <a:pt x="7200" y="16820"/>
                  </a:cubicBezTo>
                  <a:cubicBezTo>
                    <a:pt x="7200" y="13810"/>
                    <a:pt x="7826" y="9561"/>
                    <a:pt x="10330" y="6551"/>
                  </a:cubicBezTo>
                  <a:cubicBezTo>
                    <a:pt x="12835" y="3541"/>
                    <a:pt x="17217" y="177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19" name="Line"/>
            <p:cNvSpPr/>
            <p:nvPr/>
          </p:nvSpPr>
          <p:spPr>
            <a:xfrm>
              <a:off x="10650453" y="8334894"/>
              <a:ext cx="157236" cy="272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319" fill="norm" stroke="1" extrusionOk="0">
                  <a:moveTo>
                    <a:pt x="21435" y="3919"/>
                  </a:moveTo>
                  <a:cubicBezTo>
                    <a:pt x="18299" y="2519"/>
                    <a:pt x="15164" y="1119"/>
                    <a:pt x="12377" y="419"/>
                  </a:cubicBezTo>
                  <a:cubicBezTo>
                    <a:pt x="9590" y="-281"/>
                    <a:pt x="7151" y="-281"/>
                    <a:pt x="4712" y="1819"/>
                  </a:cubicBezTo>
                  <a:cubicBezTo>
                    <a:pt x="2274" y="3919"/>
                    <a:pt x="-165" y="8119"/>
                    <a:pt x="9" y="11619"/>
                  </a:cubicBezTo>
                  <a:cubicBezTo>
                    <a:pt x="183" y="15119"/>
                    <a:pt x="2971" y="17919"/>
                    <a:pt x="5235" y="19419"/>
                  </a:cubicBezTo>
                  <a:cubicBezTo>
                    <a:pt x="7500" y="20919"/>
                    <a:pt x="9241" y="21119"/>
                    <a:pt x="10983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0" name="Line"/>
            <p:cNvSpPr/>
            <p:nvPr/>
          </p:nvSpPr>
          <p:spPr>
            <a:xfrm>
              <a:off x="10823022" y="8423301"/>
              <a:ext cx="138003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1" name="Line"/>
            <p:cNvSpPr/>
            <p:nvPr/>
          </p:nvSpPr>
          <p:spPr>
            <a:xfrm>
              <a:off x="10823022" y="8469302"/>
              <a:ext cx="145670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916" y="3086"/>
                    <a:pt x="10232" y="6171"/>
                    <a:pt x="6632" y="9771"/>
                  </a:cubicBezTo>
                  <a:cubicBezTo>
                    <a:pt x="3032" y="13371"/>
                    <a:pt x="1516" y="17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2" name="Line"/>
            <p:cNvSpPr/>
            <p:nvPr/>
          </p:nvSpPr>
          <p:spPr>
            <a:xfrm>
              <a:off x="10999359" y="8346632"/>
              <a:ext cx="6389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0" y="0"/>
                  </a:moveTo>
                  <a:cubicBezTo>
                    <a:pt x="17280" y="1846"/>
                    <a:pt x="21600" y="3692"/>
                    <a:pt x="21600" y="6923"/>
                  </a:cubicBezTo>
                  <a:cubicBezTo>
                    <a:pt x="21600" y="10154"/>
                    <a:pt x="17280" y="14769"/>
                    <a:pt x="12960" y="17446"/>
                  </a:cubicBezTo>
                  <a:cubicBezTo>
                    <a:pt x="8640" y="20123"/>
                    <a:pt x="4320" y="208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3" name="Line"/>
            <p:cNvSpPr/>
            <p:nvPr/>
          </p:nvSpPr>
          <p:spPr>
            <a:xfrm>
              <a:off x="11206363" y="8487449"/>
              <a:ext cx="115004" cy="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2400" y="2735"/>
                    <a:pt x="4800" y="-1585"/>
                    <a:pt x="8400" y="575"/>
                  </a:cubicBezTo>
                  <a:cubicBezTo>
                    <a:pt x="12000" y="2735"/>
                    <a:pt x="1680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4" name="Line"/>
            <p:cNvSpPr/>
            <p:nvPr/>
          </p:nvSpPr>
          <p:spPr>
            <a:xfrm>
              <a:off x="11152695" y="8614971"/>
              <a:ext cx="176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5" name="Line"/>
            <p:cNvSpPr/>
            <p:nvPr/>
          </p:nvSpPr>
          <p:spPr>
            <a:xfrm>
              <a:off x="11506329" y="8384966"/>
              <a:ext cx="152379" cy="243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19" fill="norm" stroke="1" extrusionOk="0">
                  <a:moveTo>
                    <a:pt x="2025" y="0"/>
                  </a:moveTo>
                  <a:cubicBezTo>
                    <a:pt x="1305" y="5625"/>
                    <a:pt x="585" y="11250"/>
                    <a:pt x="225" y="14625"/>
                  </a:cubicBezTo>
                  <a:cubicBezTo>
                    <a:pt x="-135" y="18000"/>
                    <a:pt x="-135" y="19125"/>
                    <a:pt x="765" y="20025"/>
                  </a:cubicBezTo>
                  <a:cubicBezTo>
                    <a:pt x="1665" y="20925"/>
                    <a:pt x="3465" y="21600"/>
                    <a:pt x="5085" y="21375"/>
                  </a:cubicBezTo>
                  <a:cubicBezTo>
                    <a:pt x="6705" y="21150"/>
                    <a:pt x="8145" y="20025"/>
                    <a:pt x="10845" y="16425"/>
                  </a:cubicBezTo>
                  <a:cubicBezTo>
                    <a:pt x="13545" y="12825"/>
                    <a:pt x="17505" y="6750"/>
                    <a:pt x="21465" y="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6" name="Line"/>
            <p:cNvSpPr/>
            <p:nvPr/>
          </p:nvSpPr>
          <p:spPr>
            <a:xfrm>
              <a:off x="11612739" y="8520414"/>
              <a:ext cx="114970" cy="981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0234" fill="norm" stroke="1" extrusionOk="0">
                  <a:moveTo>
                    <a:pt x="19715" y="527"/>
                  </a:moveTo>
                  <a:cubicBezTo>
                    <a:pt x="17367" y="0"/>
                    <a:pt x="15020" y="-527"/>
                    <a:pt x="11967" y="1053"/>
                  </a:cubicBezTo>
                  <a:cubicBezTo>
                    <a:pt x="8915" y="2634"/>
                    <a:pt x="5159" y="6322"/>
                    <a:pt x="2811" y="10273"/>
                  </a:cubicBezTo>
                  <a:cubicBezTo>
                    <a:pt x="463" y="14224"/>
                    <a:pt x="-476" y="18439"/>
                    <a:pt x="228" y="19756"/>
                  </a:cubicBezTo>
                  <a:cubicBezTo>
                    <a:pt x="933" y="21073"/>
                    <a:pt x="3281" y="19492"/>
                    <a:pt x="5628" y="17122"/>
                  </a:cubicBezTo>
                  <a:cubicBezTo>
                    <a:pt x="7976" y="14751"/>
                    <a:pt x="10324" y="11590"/>
                    <a:pt x="12907" y="11327"/>
                  </a:cubicBezTo>
                  <a:cubicBezTo>
                    <a:pt x="15489" y="11063"/>
                    <a:pt x="18307" y="13697"/>
                    <a:pt x="21124" y="16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7" name="Line"/>
            <p:cNvSpPr/>
            <p:nvPr/>
          </p:nvSpPr>
          <p:spPr>
            <a:xfrm>
              <a:off x="11789043" y="8484635"/>
              <a:ext cx="99670" cy="154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8498"/>
                  </a:moveTo>
                  <a:cubicBezTo>
                    <a:pt x="1662" y="9915"/>
                    <a:pt x="3323" y="11331"/>
                    <a:pt x="4154" y="12925"/>
                  </a:cubicBezTo>
                  <a:cubicBezTo>
                    <a:pt x="4985" y="14518"/>
                    <a:pt x="4985" y="16289"/>
                    <a:pt x="4708" y="18059"/>
                  </a:cubicBezTo>
                  <a:cubicBezTo>
                    <a:pt x="4431" y="19830"/>
                    <a:pt x="3877" y="21600"/>
                    <a:pt x="3600" y="21423"/>
                  </a:cubicBezTo>
                  <a:cubicBezTo>
                    <a:pt x="3323" y="21246"/>
                    <a:pt x="3323" y="19121"/>
                    <a:pt x="6369" y="15226"/>
                  </a:cubicBezTo>
                  <a:cubicBezTo>
                    <a:pt x="9415" y="11331"/>
                    <a:pt x="15508" y="566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8" name="Line"/>
            <p:cNvSpPr/>
            <p:nvPr/>
          </p:nvSpPr>
          <p:spPr>
            <a:xfrm>
              <a:off x="11940305" y="8406068"/>
              <a:ext cx="109412" cy="25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7" h="21331" fill="norm" stroke="1" extrusionOk="0">
                  <a:moveTo>
                    <a:pt x="21017" y="3367"/>
                  </a:moveTo>
                  <a:cubicBezTo>
                    <a:pt x="19544" y="2083"/>
                    <a:pt x="18071" y="800"/>
                    <a:pt x="15862" y="266"/>
                  </a:cubicBezTo>
                  <a:cubicBezTo>
                    <a:pt x="13653" y="-269"/>
                    <a:pt x="10708" y="-55"/>
                    <a:pt x="7517" y="1442"/>
                  </a:cubicBezTo>
                  <a:cubicBezTo>
                    <a:pt x="4326" y="2939"/>
                    <a:pt x="890" y="5719"/>
                    <a:pt x="153" y="8713"/>
                  </a:cubicBezTo>
                  <a:cubicBezTo>
                    <a:pt x="-583" y="11707"/>
                    <a:pt x="1381" y="14915"/>
                    <a:pt x="5062" y="17054"/>
                  </a:cubicBezTo>
                  <a:cubicBezTo>
                    <a:pt x="8744" y="19192"/>
                    <a:pt x="14144" y="20262"/>
                    <a:pt x="19544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29" name="Line"/>
            <p:cNvSpPr/>
            <p:nvPr/>
          </p:nvSpPr>
          <p:spPr>
            <a:xfrm>
              <a:off x="12118717" y="8484635"/>
              <a:ext cx="107337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171" y="5867"/>
                    <a:pt x="12343" y="11733"/>
                    <a:pt x="15943" y="15333"/>
                  </a:cubicBezTo>
                  <a:cubicBezTo>
                    <a:pt x="19543" y="18933"/>
                    <a:pt x="20571" y="2026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0" name="Line"/>
            <p:cNvSpPr/>
            <p:nvPr/>
          </p:nvSpPr>
          <p:spPr>
            <a:xfrm>
              <a:off x="12103384" y="8545970"/>
              <a:ext cx="115003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0"/>
                    <a:pt x="16800" y="0"/>
                    <a:pt x="13200" y="3600"/>
                  </a:cubicBezTo>
                  <a:cubicBezTo>
                    <a:pt x="9600" y="7200"/>
                    <a:pt x="48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1" name="Line"/>
            <p:cNvSpPr/>
            <p:nvPr/>
          </p:nvSpPr>
          <p:spPr>
            <a:xfrm>
              <a:off x="12218386" y="8438634"/>
              <a:ext cx="100375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2" h="21600" fill="norm" stroke="1" extrusionOk="0">
                  <a:moveTo>
                    <a:pt x="17385" y="0"/>
                  </a:moveTo>
                  <a:cubicBezTo>
                    <a:pt x="19493" y="4160"/>
                    <a:pt x="21600" y="8320"/>
                    <a:pt x="20283" y="11680"/>
                  </a:cubicBezTo>
                  <a:cubicBezTo>
                    <a:pt x="18966" y="15040"/>
                    <a:pt x="14224" y="17600"/>
                    <a:pt x="10273" y="19120"/>
                  </a:cubicBezTo>
                  <a:cubicBezTo>
                    <a:pt x="6322" y="20640"/>
                    <a:pt x="3161" y="211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2" name="Line"/>
            <p:cNvSpPr/>
            <p:nvPr/>
          </p:nvSpPr>
          <p:spPr>
            <a:xfrm>
              <a:off x="2113492" y="5126231"/>
              <a:ext cx="58780" cy="718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0" y="696"/>
                  </a:moveTo>
                  <a:cubicBezTo>
                    <a:pt x="1878" y="315"/>
                    <a:pt x="3757" y="-67"/>
                    <a:pt x="5165" y="9"/>
                  </a:cubicBezTo>
                  <a:cubicBezTo>
                    <a:pt x="6574" y="86"/>
                    <a:pt x="7513" y="620"/>
                    <a:pt x="7513" y="2185"/>
                  </a:cubicBezTo>
                  <a:cubicBezTo>
                    <a:pt x="7513" y="3749"/>
                    <a:pt x="6574" y="6344"/>
                    <a:pt x="6574" y="8787"/>
                  </a:cubicBezTo>
                  <a:cubicBezTo>
                    <a:pt x="6574" y="11229"/>
                    <a:pt x="7513" y="13519"/>
                    <a:pt x="9861" y="15389"/>
                  </a:cubicBezTo>
                  <a:cubicBezTo>
                    <a:pt x="12209" y="17259"/>
                    <a:pt x="15965" y="18709"/>
                    <a:pt x="18313" y="19739"/>
                  </a:cubicBezTo>
                  <a:cubicBezTo>
                    <a:pt x="20661" y="20770"/>
                    <a:pt x="21600" y="21380"/>
                    <a:pt x="21600" y="21457"/>
                  </a:cubicBezTo>
                  <a:cubicBezTo>
                    <a:pt x="21600" y="21533"/>
                    <a:pt x="20661" y="21075"/>
                    <a:pt x="19722" y="206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3" name="Line"/>
            <p:cNvSpPr/>
            <p:nvPr/>
          </p:nvSpPr>
          <p:spPr>
            <a:xfrm>
              <a:off x="1954848" y="5102113"/>
              <a:ext cx="250647" cy="216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988" fill="norm" stroke="1" extrusionOk="0">
                  <a:moveTo>
                    <a:pt x="14854" y="12803"/>
                  </a:moveTo>
                  <a:cubicBezTo>
                    <a:pt x="14417" y="11561"/>
                    <a:pt x="13981" y="10320"/>
                    <a:pt x="13326" y="10072"/>
                  </a:cubicBezTo>
                  <a:cubicBezTo>
                    <a:pt x="12672" y="9823"/>
                    <a:pt x="11799" y="10568"/>
                    <a:pt x="10054" y="12430"/>
                  </a:cubicBezTo>
                  <a:cubicBezTo>
                    <a:pt x="8308" y="14292"/>
                    <a:pt x="5690" y="17272"/>
                    <a:pt x="3835" y="19010"/>
                  </a:cubicBezTo>
                  <a:cubicBezTo>
                    <a:pt x="1981" y="20747"/>
                    <a:pt x="890" y="21244"/>
                    <a:pt x="344" y="20872"/>
                  </a:cubicBezTo>
                  <a:cubicBezTo>
                    <a:pt x="-201" y="20499"/>
                    <a:pt x="-201" y="19258"/>
                    <a:pt x="1108" y="16154"/>
                  </a:cubicBezTo>
                  <a:cubicBezTo>
                    <a:pt x="2417" y="13051"/>
                    <a:pt x="5035" y="8085"/>
                    <a:pt x="6890" y="5106"/>
                  </a:cubicBezTo>
                  <a:cubicBezTo>
                    <a:pt x="8744" y="2127"/>
                    <a:pt x="9835" y="1134"/>
                    <a:pt x="10926" y="513"/>
                  </a:cubicBezTo>
                  <a:cubicBezTo>
                    <a:pt x="12017" y="-108"/>
                    <a:pt x="13108" y="-356"/>
                    <a:pt x="14090" y="885"/>
                  </a:cubicBezTo>
                  <a:cubicBezTo>
                    <a:pt x="15072" y="2127"/>
                    <a:pt x="15944" y="4858"/>
                    <a:pt x="17144" y="7465"/>
                  </a:cubicBezTo>
                  <a:cubicBezTo>
                    <a:pt x="18344" y="10072"/>
                    <a:pt x="19872" y="12554"/>
                    <a:pt x="21399" y="150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4" name="Line"/>
            <p:cNvSpPr/>
            <p:nvPr/>
          </p:nvSpPr>
          <p:spPr>
            <a:xfrm>
              <a:off x="9097983" y="5440900"/>
              <a:ext cx="15334" cy="590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366"/>
                    <a:pt x="14400" y="6732"/>
                    <a:pt x="10800" y="10332"/>
                  </a:cubicBezTo>
                  <a:cubicBezTo>
                    <a:pt x="7200" y="13932"/>
                    <a:pt x="3600" y="177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5" name="Line"/>
            <p:cNvSpPr/>
            <p:nvPr/>
          </p:nvSpPr>
          <p:spPr>
            <a:xfrm>
              <a:off x="8944023" y="5475964"/>
              <a:ext cx="261296" cy="1492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0348" fill="norm" stroke="1" extrusionOk="0">
                  <a:moveTo>
                    <a:pt x="13262" y="1491"/>
                  </a:moveTo>
                  <a:cubicBezTo>
                    <a:pt x="12214" y="794"/>
                    <a:pt x="11165" y="97"/>
                    <a:pt x="10222" y="271"/>
                  </a:cubicBezTo>
                  <a:cubicBezTo>
                    <a:pt x="9278" y="446"/>
                    <a:pt x="8439" y="1491"/>
                    <a:pt x="6866" y="4452"/>
                  </a:cubicBezTo>
                  <a:cubicBezTo>
                    <a:pt x="5293" y="7413"/>
                    <a:pt x="2987" y="12291"/>
                    <a:pt x="1624" y="15600"/>
                  </a:cubicBezTo>
                  <a:cubicBezTo>
                    <a:pt x="260" y="18910"/>
                    <a:pt x="-159" y="20652"/>
                    <a:pt x="51" y="20304"/>
                  </a:cubicBezTo>
                  <a:cubicBezTo>
                    <a:pt x="260" y="19955"/>
                    <a:pt x="1099" y="17516"/>
                    <a:pt x="2777" y="13858"/>
                  </a:cubicBezTo>
                  <a:cubicBezTo>
                    <a:pt x="4455" y="10200"/>
                    <a:pt x="6971" y="5323"/>
                    <a:pt x="9383" y="2536"/>
                  </a:cubicBezTo>
                  <a:cubicBezTo>
                    <a:pt x="11794" y="-251"/>
                    <a:pt x="14101" y="-948"/>
                    <a:pt x="16093" y="1491"/>
                  </a:cubicBezTo>
                  <a:cubicBezTo>
                    <a:pt x="18086" y="3929"/>
                    <a:pt x="19763" y="9504"/>
                    <a:pt x="21441" y="15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36" name="Line"/>
            <p:cNvSpPr/>
            <p:nvPr/>
          </p:nvSpPr>
          <p:spPr>
            <a:xfrm>
              <a:off x="7296275" y="325884"/>
              <a:ext cx="962614" cy="2324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4" h="21540" fill="norm" stroke="1" extrusionOk="0">
                  <a:moveTo>
                    <a:pt x="0" y="1645"/>
                  </a:moveTo>
                  <a:cubicBezTo>
                    <a:pt x="286" y="1385"/>
                    <a:pt x="571" y="1124"/>
                    <a:pt x="1486" y="864"/>
                  </a:cubicBezTo>
                  <a:cubicBezTo>
                    <a:pt x="2400" y="603"/>
                    <a:pt x="3943" y="343"/>
                    <a:pt x="5600" y="177"/>
                  </a:cubicBezTo>
                  <a:cubicBezTo>
                    <a:pt x="7257" y="11"/>
                    <a:pt x="9029" y="-60"/>
                    <a:pt x="10486" y="58"/>
                  </a:cubicBezTo>
                  <a:cubicBezTo>
                    <a:pt x="11943" y="177"/>
                    <a:pt x="13086" y="485"/>
                    <a:pt x="13686" y="970"/>
                  </a:cubicBezTo>
                  <a:cubicBezTo>
                    <a:pt x="14286" y="1456"/>
                    <a:pt x="14343" y="2119"/>
                    <a:pt x="13971" y="2782"/>
                  </a:cubicBezTo>
                  <a:cubicBezTo>
                    <a:pt x="13600" y="3445"/>
                    <a:pt x="12800" y="4108"/>
                    <a:pt x="12229" y="4760"/>
                  </a:cubicBezTo>
                  <a:cubicBezTo>
                    <a:pt x="11657" y="5411"/>
                    <a:pt x="11314" y="6051"/>
                    <a:pt x="11486" y="6501"/>
                  </a:cubicBezTo>
                  <a:cubicBezTo>
                    <a:pt x="11657" y="6951"/>
                    <a:pt x="12343" y="7211"/>
                    <a:pt x="13514" y="7566"/>
                  </a:cubicBezTo>
                  <a:cubicBezTo>
                    <a:pt x="14686" y="7922"/>
                    <a:pt x="16343" y="8372"/>
                    <a:pt x="17514" y="8845"/>
                  </a:cubicBezTo>
                  <a:cubicBezTo>
                    <a:pt x="18686" y="9319"/>
                    <a:pt x="19371" y="9816"/>
                    <a:pt x="19914" y="10456"/>
                  </a:cubicBezTo>
                  <a:cubicBezTo>
                    <a:pt x="20457" y="11095"/>
                    <a:pt x="20857" y="11877"/>
                    <a:pt x="21057" y="12670"/>
                  </a:cubicBezTo>
                  <a:cubicBezTo>
                    <a:pt x="21257" y="13464"/>
                    <a:pt x="21257" y="14269"/>
                    <a:pt x="21343" y="15051"/>
                  </a:cubicBezTo>
                  <a:cubicBezTo>
                    <a:pt x="21429" y="15832"/>
                    <a:pt x="21600" y="16590"/>
                    <a:pt x="21486" y="17289"/>
                  </a:cubicBezTo>
                  <a:cubicBezTo>
                    <a:pt x="21371" y="17987"/>
                    <a:pt x="20971" y="18627"/>
                    <a:pt x="20171" y="19219"/>
                  </a:cubicBezTo>
                  <a:cubicBezTo>
                    <a:pt x="19371" y="19811"/>
                    <a:pt x="18171" y="20356"/>
                    <a:pt x="17429" y="20676"/>
                  </a:cubicBezTo>
                  <a:cubicBezTo>
                    <a:pt x="16686" y="20995"/>
                    <a:pt x="16400" y="21090"/>
                    <a:pt x="16286" y="21197"/>
                  </a:cubicBezTo>
                  <a:cubicBezTo>
                    <a:pt x="16171" y="21303"/>
                    <a:pt x="16229" y="21422"/>
                    <a:pt x="16286" y="21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9" name="Drawing"/>
          <p:cNvGrpSpPr/>
          <p:nvPr/>
        </p:nvGrpSpPr>
        <p:grpSpPr>
          <a:xfrm>
            <a:off x="276006" y="252653"/>
            <a:ext cx="12535625" cy="9154559"/>
            <a:chOff x="0" y="0"/>
            <a:chExt cx="12535624" cy="9154558"/>
          </a:xfrm>
        </p:grpSpPr>
        <p:sp>
          <p:nvSpPr>
            <p:cNvPr id="2339" name="Line"/>
            <p:cNvSpPr/>
            <p:nvPr/>
          </p:nvSpPr>
          <p:spPr>
            <a:xfrm>
              <a:off x="711538" y="0"/>
              <a:ext cx="185803" cy="629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2" h="21362" fill="norm" stroke="1" extrusionOk="0">
                  <a:moveTo>
                    <a:pt x="4547" y="4436"/>
                  </a:moveTo>
                  <a:cubicBezTo>
                    <a:pt x="4255" y="7905"/>
                    <a:pt x="3963" y="11375"/>
                    <a:pt x="3818" y="13978"/>
                  </a:cubicBezTo>
                  <a:cubicBezTo>
                    <a:pt x="3672" y="16580"/>
                    <a:pt x="3672" y="18315"/>
                    <a:pt x="3380" y="19486"/>
                  </a:cubicBezTo>
                  <a:cubicBezTo>
                    <a:pt x="3088" y="20657"/>
                    <a:pt x="2504" y="21265"/>
                    <a:pt x="2066" y="21351"/>
                  </a:cubicBezTo>
                  <a:cubicBezTo>
                    <a:pt x="1628" y="21438"/>
                    <a:pt x="1336" y="21004"/>
                    <a:pt x="899" y="19313"/>
                  </a:cubicBezTo>
                  <a:cubicBezTo>
                    <a:pt x="461" y="17621"/>
                    <a:pt x="-123" y="14672"/>
                    <a:pt x="23" y="11636"/>
                  </a:cubicBezTo>
                  <a:cubicBezTo>
                    <a:pt x="169" y="8599"/>
                    <a:pt x="1045" y="5477"/>
                    <a:pt x="2358" y="3481"/>
                  </a:cubicBezTo>
                  <a:cubicBezTo>
                    <a:pt x="3672" y="1486"/>
                    <a:pt x="5423" y="619"/>
                    <a:pt x="7904" y="228"/>
                  </a:cubicBezTo>
                  <a:cubicBezTo>
                    <a:pt x="10385" y="-162"/>
                    <a:pt x="13596" y="-75"/>
                    <a:pt x="16223" y="662"/>
                  </a:cubicBezTo>
                  <a:cubicBezTo>
                    <a:pt x="18850" y="1399"/>
                    <a:pt x="20893" y="2787"/>
                    <a:pt x="21185" y="4002"/>
                  </a:cubicBezTo>
                  <a:cubicBezTo>
                    <a:pt x="21477" y="5216"/>
                    <a:pt x="20018" y="6257"/>
                    <a:pt x="16953" y="7038"/>
                  </a:cubicBezTo>
                  <a:cubicBezTo>
                    <a:pt x="13888" y="7819"/>
                    <a:pt x="9218" y="8339"/>
                    <a:pt x="6299" y="8730"/>
                  </a:cubicBezTo>
                  <a:cubicBezTo>
                    <a:pt x="3380" y="9120"/>
                    <a:pt x="2212" y="9380"/>
                    <a:pt x="1045" y="96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0" name="Line"/>
            <p:cNvSpPr/>
            <p:nvPr/>
          </p:nvSpPr>
          <p:spPr>
            <a:xfrm>
              <a:off x="874019" y="376027"/>
              <a:ext cx="214673" cy="2229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5155"/>
                  </a:moveTo>
                  <a:cubicBezTo>
                    <a:pt x="257" y="3927"/>
                    <a:pt x="514" y="2700"/>
                    <a:pt x="1414" y="1841"/>
                  </a:cubicBezTo>
                  <a:cubicBezTo>
                    <a:pt x="2314" y="982"/>
                    <a:pt x="3857" y="491"/>
                    <a:pt x="5786" y="982"/>
                  </a:cubicBezTo>
                  <a:cubicBezTo>
                    <a:pt x="7714" y="1473"/>
                    <a:pt x="10029" y="2945"/>
                    <a:pt x="11443" y="5768"/>
                  </a:cubicBezTo>
                  <a:cubicBezTo>
                    <a:pt x="12857" y="8591"/>
                    <a:pt x="13371" y="12764"/>
                    <a:pt x="13371" y="15464"/>
                  </a:cubicBezTo>
                  <a:cubicBezTo>
                    <a:pt x="13371" y="18164"/>
                    <a:pt x="12857" y="19391"/>
                    <a:pt x="11957" y="20250"/>
                  </a:cubicBezTo>
                  <a:cubicBezTo>
                    <a:pt x="11057" y="21109"/>
                    <a:pt x="9771" y="21600"/>
                    <a:pt x="8743" y="21355"/>
                  </a:cubicBezTo>
                  <a:cubicBezTo>
                    <a:pt x="7714" y="21109"/>
                    <a:pt x="6943" y="20127"/>
                    <a:pt x="7200" y="17182"/>
                  </a:cubicBezTo>
                  <a:cubicBezTo>
                    <a:pt x="7457" y="14236"/>
                    <a:pt x="8743" y="9327"/>
                    <a:pt x="11314" y="6136"/>
                  </a:cubicBezTo>
                  <a:cubicBezTo>
                    <a:pt x="13886" y="2945"/>
                    <a:pt x="17743" y="14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1" name="Line"/>
            <p:cNvSpPr/>
            <p:nvPr/>
          </p:nvSpPr>
          <p:spPr>
            <a:xfrm>
              <a:off x="1115416" y="399097"/>
              <a:ext cx="113622" cy="191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0709" fill="norm" stroke="1" extrusionOk="0">
                  <a:moveTo>
                    <a:pt x="14811" y="3316"/>
                  </a:moveTo>
                  <a:cubicBezTo>
                    <a:pt x="13402" y="1931"/>
                    <a:pt x="11994" y="547"/>
                    <a:pt x="10115" y="131"/>
                  </a:cubicBezTo>
                  <a:cubicBezTo>
                    <a:pt x="8237" y="-284"/>
                    <a:pt x="5889" y="270"/>
                    <a:pt x="3776" y="2070"/>
                  </a:cubicBezTo>
                  <a:cubicBezTo>
                    <a:pt x="1663" y="3870"/>
                    <a:pt x="-215" y="6916"/>
                    <a:pt x="20" y="10378"/>
                  </a:cubicBezTo>
                  <a:cubicBezTo>
                    <a:pt x="255" y="13839"/>
                    <a:pt x="2602" y="17716"/>
                    <a:pt x="5185" y="19516"/>
                  </a:cubicBezTo>
                  <a:cubicBezTo>
                    <a:pt x="7768" y="21316"/>
                    <a:pt x="10585" y="21039"/>
                    <a:pt x="13402" y="18962"/>
                  </a:cubicBezTo>
                  <a:cubicBezTo>
                    <a:pt x="16220" y="16885"/>
                    <a:pt x="19037" y="13008"/>
                    <a:pt x="20211" y="10378"/>
                  </a:cubicBezTo>
                  <a:cubicBezTo>
                    <a:pt x="21385" y="7747"/>
                    <a:pt x="20915" y="6362"/>
                    <a:pt x="19507" y="5670"/>
                  </a:cubicBezTo>
                  <a:cubicBezTo>
                    <a:pt x="18098" y="4978"/>
                    <a:pt x="15750" y="4978"/>
                    <a:pt x="13402" y="4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2" name="Line"/>
            <p:cNvSpPr/>
            <p:nvPr/>
          </p:nvSpPr>
          <p:spPr>
            <a:xfrm>
              <a:off x="1326363" y="335069"/>
              <a:ext cx="110783" cy="5274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0" h="21330" fill="norm" stroke="1" extrusionOk="0">
                  <a:moveTo>
                    <a:pt x="0" y="4446"/>
                  </a:moveTo>
                  <a:cubicBezTo>
                    <a:pt x="1473" y="8167"/>
                    <a:pt x="2945" y="11888"/>
                    <a:pt x="3682" y="14316"/>
                  </a:cubicBezTo>
                  <a:cubicBezTo>
                    <a:pt x="4418" y="16745"/>
                    <a:pt x="4418" y="17882"/>
                    <a:pt x="4418" y="18967"/>
                  </a:cubicBezTo>
                  <a:cubicBezTo>
                    <a:pt x="4418" y="20052"/>
                    <a:pt x="4418" y="21086"/>
                    <a:pt x="4173" y="21292"/>
                  </a:cubicBezTo>
                  <a:cubicBezTo>
                    <a:pt x="3927" y="21499"/>
                    <a:pt x="3436" y="20879"/>
                    <a:pt x="2945" y="18502"/>
                  </a:cubicBezTo>
                  <a:cubicBezTo>
                    <a:pt x="2455" y="16125"/>
                    <a:pt x="1964" y="11991"/>
                    <a:pt x="3191" y="8632"/>
                  </a:cubicBezTo>
                  <a:cubicBezTo>
                    <a:pt x="4418" y="5273"/>
                    <a:pt x="7364" y="2689"/>
                    <a:pt x="10064" y="1346"/>
                  </a:cubicBezTo>
                  <a:cubicBezTo>
                    <a:pt x="12764" y="2"/>
                    <a:pt x="15218" y="-101"/>
                    <a:pt x="17182" y="54"/>
                  </a:cubicBezTo>
                  <a:cubicBezTo>
                    <a:pt x="19145" y="209"/>
                    <a:pt x="20618" y="622"/>
                    <a:pt x="21109" y="1966"/>
                  </a:cubicBezTo>
                  <a:cubicBezTo>
                    <a:pt x="21600" y="3310"/>
                    <a:pt x="21109" y="5583"/>
                    <a:pt x="18655" y="7185"/>
                  </a:cubicBezTo>
                  <a:cubicBezTo>
                    <a:pt x="16200" y="8787"/>
                    <a:pt x="11782" y="9717"/>
                    <a:pt x="7364" y="10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3" name="Line"/>
            <p:cNvSpPr/>
            <p:nvPr/>
          </p:nvSpPr>
          <p:spPr>
            <a:xfrm>
              <a:off x="1495033" y="329693"/>
              <a:ext cx="122671" cy="217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1" fill="norm" stroke="1" extrusionOk="0">
                  <a:moveTo>
                    <a:pt x="0" y="8868"/>
                  </a:moveTo>
                  <a:cubicBezTo>
                    <a:pt x="1800" y="9605"/>
                    <a:pt x="3600" y="10341"/>
                    <a:pt x="7200" y="10096"/>
                  </a:cubicBezTo>
                  <a:cubicBezTo>
                    <a:pt x="10800" y="9850"/>
                    <a:pt x="16200" y="8623"/>
                    <a:pt x="18900" y="7396"/>
                  </a:cubicBezTo>
                  <a:cubicBezTo>
                    <a:pt x="21600" y="6168"/>
                    <a:pt x="21600" y="4941"/>
                    <a:pt x="21600" y="3714"/>
                  </a:cubicBezTo>
                  <a:cubicBezTo>
                    <a:pt x="21600" y="2486"/>
                    <a:pt x="21600" y="1259"/>
                    <a:pt x="20475" y="523"/>
                  </a:cubicBezTo>
                  <a:cubicBezTo>
                    <a:pt x="19350" y="-214"/>
                    <a:pt x="17100" y="-459"/>
                    <a:pt x="13500" y="1750"/>
                  </a:cubicBezTo>
                  <a:cubicBezTo>
                    <a:pt x="9900" y="3959"/>
                    <a:pt x="4950" y="8623"/>
                    <a:pt x="3375" y="12305"/>
                  </a:cubicBezTo>
                  <a:cubicBezTo>
                    <a:pt x="1800" y="15986"/>
                    <a:pt x="3600" y="18686"/>
                    <a:pt x="7200" y="19914"/>
                  </a:cubicBezTo>
                  <a:cubicBezTo>
                    <a:pt x="10800" y="21141"/>
                    <a:pt x="16200" y="20896"/>
                    <a:pt x="21600" y="20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4" name="Line"/>
            <p:cNvSpPr/>
            <p:nvPr/>
          </p:nvSpPr>
          <p:spPr>
            <a:xfrm>
              <a:off x="1663704" y="245690"/>
              <a:ext cx="214672" cy="291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11270"/>
                  </a:moveTo>
                  <a:cubicBezTo>
                    <a:pt x="771" y="10143"/>
                    <a:pt x="1543" y="9016"/>
                    <a:pt x="2443" y="8077"/>
                  </a:cubicBezTo>
                  <a:cubicBezTo>
                    <a:pt x="3343" y="7137"/>
                    <a:pt x="4371" y="6386"/>
                    <a:pt x="5400" y="6386"/>
                  </a:cubicBezTo>
                  <a:cubicBezTo>
                    <a:pt x="6429" y="6386"/>
                    <a:pt x="7457" y="7137"/>
                    <a:pt x="8614" y="9203"/>
                  </a:cubicBezTo>
                  <a:cubicBezTo>
                    <a:pt x="9771" y="11270"/>
                    <a:pt x="11057" y="14650"/>
                    <a:pt x="11700" y="16810"/>
                  </a:cubicBezTo>
                  <a:cubicBezTo>
                    <a:pt x="12343" y="18970"/>
                    <a:pt x="12343" y="19910"/>
                    <a:pt x="11700" y="20567"/>
                  </a:cubicBezTo>
                  <a:cubicBezTo>
                    <a:pt x="11057" y="21224"/>
                    <a:pt x="9771" y="21600"/>
                    <a:pt x="8743" y="21318"/>
                  </a:cubicBezTo>
                  <a:cubicBezTo>
                    <a:pt x="7714" y="21037"/>
                    <a:pt x="6943" y="20097"/>
                    <a:pt x="6943" y="18125"/>
                  </a:cubicBezTo>
                  <a:cubicBezTo>
                    <a:pt x="6943" y="16153"/>
                    <a:pt x="7714" y="13148"/>
                    <a:pt x="10286" y="9955"/>
                  </a:cubicBezTo>
                  <a:cubicBezTo>
                    <a:pt x="12857" y="6762"/>
                    <a:pt x="17229" y="338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5" name="Line"/>
            <p:cNvSpPr/>
            <p:nvPr/>
          </p:nvSpPr>
          <p:spPr>
            <a:xfrm>
              <a:off x="1947987" y="146022"/>
              <a:ext cx="60725" cy="368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47" fill="norm" stroke="1" extrusionOk="0">
                  <a:moveTo>
                    <a:pt x="7885" y="0"/>
                  </a:moveTo>
                  <a:cubicBezTo>
                    <a:pt x="6085" y="4438"/>
                    <a:pt x="4285" y="8877"/>
                    <a:pt x="2935" y="11762"/>
                  </a:cubicBezTo>
                  <a:cubicBezTo>
                    <a:pt x="1585" y="14647"/>
                    <a:pt x="685" y="15978"/>
                    <a:pt x="235" y="17310"/>
                  </a:cubicBezTo>
                  <a:cubicBezTo>
                    <a:pt x="-215" y="18641"/>
                    <a:pt x="-215" y="19973"/>
                    <a:pt x="2035" y="20712"/>
                  </a:cubicBezTo>
                  <a:cubicBezTo>
                    <a:pt x="4285" y="21452"/>
                    <a:pt x="8785" y="21600"/>
                    <a:pt x="12385" y="20860"/>
                  </a:cubicBezTo>
                  <a:cubicBezTo>
                    <a:pt x="15985" y="20121"/>
                    <a:pt x="18685" y="18493"/>
                    <a:pt x="21385" y="16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6" name="Line"/>
            <p:cNvSpPr/>
            <p:nvPr/>
          </p:nvSpPr>
          <p:spPr>
            <a:xfrm>
              <a:off x="1957040" y="276358"/>
              <a:ext cx="151341" cy="205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187" fill="norm" stroke="1" extrusionOk="0">
                  <a:moveTo>
                    <a:pt x="785" y="10273"/>
                  </a:moveTo>
                  <a:cubicBezTo>
                    <a:pt x="77" y="9746"/>
                    <a:pt x="-631" y="9220"/>
                    <a:pt x="962" y="8956"/>
                  </a:cubicBezTo>
                  <a:cubicBezTo>
                    <a:pt x="2556" y="8693"/>
                    <a:pt x="6451" y="8693"/>
                    <a:pt x="9461" y="9878"/>
                  </a:cubicBezTo>
                  <a:cubicBezTo>
                    <a:pt x="12471" y="11063"/>
                    <a:pt x="14595" y="13434"/>
                    <a:pt x="15658" y="15805"/>
                  </a:cubicBezTo>
                  <a:cubicBezTo>
                    <a:pt x="16720" y="18176"/>
                    <a:pt x="16720" y="20546"/>
                    <a:pt x="16543" y="21073"/>
                  </a:cubicBezTo>
                  <a:cubicBezTo>
                    <a:pt x="16366" y="21600"/>
                    <a:pt x="16012" y="20283"/>
                    <a:pt x="15835" y="17385"/>
                  </a:cubicBezTo>
                  <a:cubicBezTo>
                    <a:pt x="15658" y="14488"/>
                    <a:pt x="15658" y="10010"/>
                    <a:pt x="16543" y="6849"/>
                  </a:cubicBezTo>
                  <a:cubicBezTo>
                    <a:pt x="17428" y="3688"/>
                    <a:pt x="19199" y="1844"/>
                    <a:pt x="2096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7" name="Line"/>
            <p:cNvSpPr/>
            <p:nvPr/>
          </p:nvSpPr>
          <p:spPr>
            <a:xfrm>
              <a:off x="2174431" y="270684"/>
              <a:ext cx="265950" cy="2601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6" h="21348" fill="norm" stroke="1" extrusionOk="0">
                  <a:moveTo>
                    <a:pt x="236" y="7386"/>
                  </a:moveTo>
                  <a:cubicBezTo>
                    <a:pt x="32" y="8434"/>
                    <a:pt x="-172" y="9483"/>
                    <a:pt x="236" y="10217"/>
                  </a:cubicBezTo>
                  <a:cubicBezTo>
                    <a:pt x="643" y="10951"/>
                    <a:pt x="1662" y="11370"/>
                    <a:pt x="2783" y="11160"/>
                  </a:cubicBezTo>
                  <a:cubicBezTo>
                    <a:pt x="3903" y="10951"/>
                    <a:pt x="5126" y="10112"/>
                    <a:pt x="6043" y="9273"/>
                  </a:cubicBezTo>
                  <a:cubicBezTo>
                    <a:pt x="6960" y="8434"/>
                    <a:pt x="7571" y="7595"/>
                    <a:pt x="7979" y="6652"/>
                  </a:cubicBezTo>
                  <a:cubicBezTo>
                    <a:pt x="8386" y="5708"/>
                    <a:pt x="8590" y="4659"/>
                    <a:pt x="8285" y="3820"/>
                  </a:cubicBezTo>
                  <a:cubicBezTo>
                    <a:pt x="7979" y="2982"/>
                    <a:pt x="7164" y="2353"/>
                    <a:pt x="6349" y="2562"/>
                  </a:cubicBezTo>
                  <a:cubicBezTo>
                    <a:pt x="5534" y="2772"/>
                    <a:pt x="4719" y="3820"/>
                    <a:pt x="3598" y="6022"/>
                  </a:cubicBezTo>
                  <a:cubicBezTo>
                    <a:pt x="2477" y="8224"/>
                    <a:pt x="1051" y="11580"/>
                    <a:pt x="439" y="13886"/>
                  </a:cubicBezTo>
                  <a:cubicBezTo>
                    <a:pt x="-172" y="16193"/>
                    <a:pt x="32" y="17452"/>
                    <a:pt x="1356" y="17976"/>
                  </a:cubicBezTo>
                  <a:cubicBezTo>
                    <a:pt x="2681" y="18500"/>
                    <a:pt x="5126" y="18290"/>
                    <a:pt x="7775" y="16718"/>
                  </a:cubicBezTo>
                  <a:cubicBezTo>
                    <a:pt x="10424" y="15145"/>
                    <a:pt x="13277" y="12209"/>
                    <a:pt x="14907" y="10007"/>
                  </a:cubicBezTo>
                  <a:cubicBezTo>
                    <a:pt x="16537" y="7805"/>
                    <a:pt x="16945" y="6337"/>
                    <a:pt x="17149" y="4764"/>
                  </a:cubicBezTo>
                  <a:cubicBezTo>
                    <a:pt x="17353" y="3191"/>
                    <a:pt x="17353" y="1514"/>
                    <a:pt x="16843" y="675"/>
                  </a:cubicBezTo>
                  <a:cubicBezTo>
                    <a:pt x="16334" y="-164"/>
                    <a:pt x="15315" y="-164"/>
                    <a:pt x="14602" y="360"/>
                  </a:cubicBezTo>
                  <a:cubicBezTo>
                    <a:pt x="13888" y="885"/>
                    <a:pt x="13481" y="1933"/>
                    <a:pt x="13277" y="2982"/>
                  </a:cubicBezTo>
                  <a:cubicBezTo>
                    <a:pt x="13073" y="4030"/>
                    <a:pt x="13073" y="5079"/>
                    <a:pt x="14398" y="7281"/>
                  </a:cubicBezTo>
                  <a:cubicBezTo>
                    <a:pt x="15722" y="9483"/>
                    <a:pt x="18371" y="12838"/>
                    <a:pt x="19798" y="15145"/>
                  </a:cubicBezTo>
                  <a:cubicBezTo>
                    <a:pt x="21224" y="17452"/>
                    <a:pt x="21428" y="18710"/>
                    <a:pt x="21020" y="19653"/>
                  </a:cubicBezTo>
                  <a:cubicBezTo>
                    <a:pt x="20613" y="20597"/>
                    <a:pt x="19594" y="21226"/>
                    <a:pt x="18270" y="21331"/>
                  </a:cubicBezTo>
                  <a:cubicBezTo>
                    <a:pt x="16945" y="21436"/>
                    <a:pt x="15315" y="21017"/>
                    <a:pt x="13685" y="205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8" name="Line"/>
            <p:cNvSpPr/>
            <p:nvPr/>
          </p:nvSpPr>
          <p:spPr>
            <a:xfrm>
              <a:off x="3216665" y="61799"/>
              <a:ext cx="501753" cy="82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12" fill="norm" stroke="1" extrusionOk="0">
                  <a:moveTo>
                    <a:pt x="7054" y="8518"/>
                  </a:moveTo>
                  <a:cubicBezTo>
                    <a:pt x="6944" y="8188"/>
                    <a:pt x="6835" y="7858"/>
                    <a:pt x="6451" y="7692"/>
                  </a:cubicBezTo>
                  <a:cubicBezTo>
                    <a:pt x="6067" y="7527"/>
                    <a:pt x="5409" y="7527"/>
                    <a:pt x="4422" y="7924"/>
                  </a:cubicBezTo>
                  <a:cubicBezTo>
                    <a:pt x="3436" y="8320"/>
                    <a:pt x="2120" y="9113"/>
                    <a:pt x="1298" y="9905"/>
                  </a:cubicBezTo>
                  <a:cubicBezTo>
                    <a:pt x="475" y="10698"/>
                    <a:pt x="146" y="11491"/>
                    <a:pt x="37" y="12052"/>
                  </a:cubicBezTo>
                  <a:cubicBezTo>
                    <a:pt x="-73" y="12614"/>
                    <a:pt x="37" y="12944"/>
                    <a:pt x="749" y="13076"/>
                  </a:cubicBezTo>
                  <a:cubicBezTo>
                    <a:pt x="1462" y="13208"/>
                    <a:pt x="2778" y="13142"/>
                    <a:pt x="3929" y="12349"/>
                  </a:cubicBezTo>
                  <a:cubicBezTo>
                    <a:pt x="5080" y="11557"/>
                    <a:pt x="6067" y="10037"/>
                    <a:pt x="6286" y="8848"/>
                  </a:cubicBezTo>
                  <a:cubicBezTo>
                    <a:pt x="6506" y="7659"/>
                    <a:pt x="5957" y="6801"/>
                    <a:pt x="5903" y="5909"/>
                  </a:cubicBezTo>
                  <a:cubicBezTo>
                    <a:pt x="5848" y="5017"/>
                    <a:pt x="6286" y="4092"/>
                    <a:pt x="7657" y="3135"/>
                  </a:cubicBezTo>
                  <a:cubicBezTo>
                    <a:pt x="9028" y="2177"/>
                    <a:pt x="11330" y="1186"/>
                    <a:pt x="12810" y="625"/>
                  </a:cubicBezTo>
                  <a:cubicBezTo>
                    <a:pt x="14290" y="63"/>
                    <a:pt x="14948" y="-69"/>
                    <a:pt x="15277" y="30"/>
                  </a:cubicBezTo>
                  <a:cubicBezTo>
                    <a:pt x="15606" y="129"/>
                    <a:pt x="15606" y="459"/>
                    <a:pt x="15003" y="1681"/>
                  </a:cubicBezTo>
                  <a:cubicBezTo>
                    <a:pt x="14400" y="2903"/>
                    <a:pt x="13194" y="5017"/>
                    <a:pt x="12098" y="7065"/>
                  </a:cubicBezTo>
                  <a:cubicBezTo>
                    <a:pt x="11001" y="9113"/>
                    <a:pt x="10014" y="11094"/>
                    <a:pt x="9137" y="13142"/>
                  </a:cubicBezTo>
                  <a:cubicBezTo>
                    <a:pt x="8260" y="15190"/>
                    <a:pt x="7492" y="17303"/>
                    <a:pt x="7109" y="18525"/>
                  </a:cubicBezTo>
                  <a:cubicBezTo>
                    <a:pt x="6725" y="19748"/>
                    <a:pt x="6725" y="20078"/>
                    <a:pt x="6835" y="20408"/>
                  </a:cubicBezTo>
                  <a:cubicBezTo>
                    <a:pt x="6944" y="20738"/>
                    <a:pt x="7164" y="21069"/>
                    <a:pt x="7657" y="21267"/>
                  </a:cubicBezTo>
                  <a:cubicBezTo>
                    <a:pt x="8150" y="21465"/>
                    <a:pt x="8918" y="21531"/>
                    <a:pt x="9850" y="21003"/>
                  </a:cubicBezTo>
                  <a:cubicBezTo>
                    <a:pt x="10782" y="20474"/>
                    <a:pt x="11878" y="19351"/>
                    <a:pt x="12536" y="18162"/>
                  </a:cubicBezTo>
                  <a:cubicBezTo>
                    <a:pt x="13194" y="16973"/>
                    <a:pt x="13413" y="15718"/>
                    <a:pt x="14290" y="14694"/>
                  </a:cubicBezTo>
                  <a:cubicBezTo>
                    <a:pt x="15168" y="13670"/>
                    <a:pt x="16703" y="12878"/>
                    <a:pt x="18018" y="12382"/>
                  </a:cubicBezTo>
                  <a:cubicBezTo>
                    <a:pt x="19334" y="11887"/>
                    <a:pt x="20431" y="11689"/>
                    <a:pt x="21527" y="1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49" name="Line"/>
            <p:cNvSpPr/>
            <p:nvPr/>
          </p:nvSpPr>
          <p:spPr>
            <a:xfrm>
              <a:off x="4424205" y="164606"/>
              <a:ext cx="267901" cy="508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296" fill="norm" stroke="1" extrusionOk="0">
                  <a:moveTo>
                    <a:pt x="5519" y="7884"/>
                  </a:moveTo>
                  <a:cubicBezTo>
                    <a:pt x="4696" y="10022"/>
                    <a:pt x="3874" y="12161"/>
                    <a:pt x="3051" y="14246"/>
                  </a:cubicBezTo>
                  <a:cubicBezTo>
                    <a:pt x="2228" y="16331"/>
                    <a:pt x="1405" y="18363"/>
                    <a:pt x="891" y="19646"/>
                  </a:cubicBezTo>
                  <a:cubicBezTo>
                    <a:pt x="376" y="20929"/>
                    <a:pt x="171" y="21464"/>
                    <a:pt x="68" y="21250"/>
                  </a:cubicBezTo>
                  <a:cubicBezTo>
                    <a:pt x="-35" y="21036"/>
                    <a:pt x="-35" y="20074"/>
                    <a:pt x="171" y="18256"/>
                  </a:cubicBezTo>
                  <a:cubicBezTo>
                    <a:pt x="376" y="16438"/>
                    <a:pt x="788" y="13765"/>
                    <a:pt x="1405" y="10931"/>
                  </a:cubicBezTo>
                  <a:cubicBezTo>
                    <a:pt x="2022" y="8098"/>
                    <a:pt x="2845" y="5104"/>
                    <a:pt x="3668" y="3125"/>
                  </a:cubicBezTo>
                  <a:cubicBezTo>
                    <a:pt x="4491" y="1147"/>
                    <a:pt x="5314" y="185"/>
                    <a:pt x="5828" y="24"/>
                  </a:cubicBezTo>
                  <a:cubicBezTo>
                    <a:pt x="6342" y="-136"/>
                    <a:pt x="6548" y="506"/>
                    <a:pt x="7165" y="1628"/>
                  </a:cubicBezTo>
                  <a:cubicBezTo>
                    <a:pt x="7782" y="2751"/>
                    <a:pt x="8811" y="4355"/>
                    <a:pt x="9736" y="5371"/>
                  </a:cubicBezTo>
                  <a:cubicBezTo>
                    <a:pt x="10662" y="6387"/>
                    <a:pt x="11485" y="6814"/>
                    <a:pt x="12411" y="7028"/>
                  </a:cubicBezTo>
                  <a:cubicBezTo>
                    <a:pt x="13336" y="7242"/>
                    <a:pt x="14365" y="7242"/>
                    <a:pt x="15291" y="7028"/>
                  </a:cubicBezTo>
                  <a:cubicBezTo>
                    <a:pt x="16216" y="6814"/>
                    <a:pt x="17039" y="6387"/>
                    <a:pt x="18068" y="5906"/>
                  </a:cubicBezTo>
                  <a:cubicBezTo>
                    <a:pt x="19096" y="5424"/>
                    <a:pt x="20331" y="4890"/>
                    <a:pt x="20948" y="4890"/>
                  </a:cubicBezTo>
                  <a:cubicBezTo>
                    <a:pt x="21565" y="4890"/>
                    <a:pt x="21565" y="5424"/>
                    <a:pt x="21256" y="6975"/>
                  </a:cubicBezTo>
                  <a:cubicBezTo>
                    <a:pt x="20948" y="8525"/>
                    <a:pt x="20331" y="11092"/>
                    <a:pt x="20022" y="12642"/>
                  </a:cubicBezTo>
                  <a:cubicBezTo>
                    <a:pt x="19714" y="14193"/>
                    <a:pt x="19714" y="14727"/>
                    <a:pt x="20022" y="15102"/>
                  </a:cubicBezTo>
                  <a:cubicBezTo>
                    <a:pt x="20331" y="15476"/>
                    <a:pt x="20948" y="15690"/>
                    <a:pt x="21565" y="15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0" name="Line"/>
            <p:cNvSpPr/>
            <p:nvPr/>
          </p:nvSpPr>
          <p:spPr>
            <a:xfrm>
              <a:off x="4800400" y="253044"/>
              <a:ext cx="269455" cy="383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298" fill="norm" stroke="1" extrusionOk="0">
                  <a:moveTo>
                    <a:pt x="4163" y="6838"/>
                  </a:moveTo>
                  <a:cubicBezTo>
                    <a:pt x="3154" y="9822"/>
                    <a:pt x="2145" y="12807"/>
                    <a:pt x="1640" y="14796"/>
                  </a:cubicBezTo>
                  <a:cubicBezTo>
                    <a:pt x="1135" y="16786"/>
                    <a:pt x="1135" y="17780"/>
                    <a:pt x="933" y="18846"/>
                  </a:cubicBezTo>
                  <a:cubicBezTo>
                    <a:pt x="731" y="19912"/>
                    <a:pt x="328" y="21049"/>
                    <a:pt x="126" y="21262"/>
                  </a:cubicBezTo>
                  <a:cubicBezTo>
                    <a:pt x="-76" y="21475"/>
                    <a:pt x="-76" y="20764"/>
                    <a:pt x="429" y="18207"/>
                  </a:cubicBezTo>
                  <a:cubicBezTo>
                    <a:pt x="933" y="15649"/>
                    <a:pt x="1943" y="11243"/>
                    <a:pt x="2649" y="8614"/>
                  </a:cubicBezTo>
                  <a:cubicBezTo>
                    <a:pt x="3356" y="5986"/>
                    <a:pt x="3760" y="5133"/>
                    <a:pt x="4264" y="4138"/>
                  </a:cubicBezTo>
                  <a:cubicBezTo>
                    <a:pt x="4769" y="3143"/>
                    <a:pt x="5374" y="2007"/>
                    <a:pt x="5980" y="1793"/>
                  </a:cubicBezTo>
                  <a:cubicBezTo>
                    <a:pt x="6586" y="1580"/>
                    <a:pt x="7191" y="2291"/>
                    <a:pt x="8604" y="2717"/>
                  </a:cubicBezTo>
                  <a:cubicBezTo>
                    <a:pt x="10017" y="3143"/>
                    <a:pt x="12238" y="3286"/>
                    <a:pt x="13853" y="3143"/>
                  </a:cubicBezTo>
                  <a:cubicBezTo>
                    <a:pt x="15468" y="3001"/>
                    <a:pt x="16477" y="2575"/>
                    <a:pt x="17688" y="1864"/>
                  </a:cubicBezTo>
                  <a:cubicBezTo>
                    <a:pt x="18900" y="1154"/>
                    <a:pt x="20313" y="159"/>
                    <a:pt x="20918" y="17"/>
                  </a:cubicBezTo>
                  <a:cubicBezTo>
                    <a:pt x="21524" y="-125"/>
                    <a:pt x="21322" y="586"/>
                    <a:pt x="20717" y="2717"/>
                  </a:cubicBezTo>
                  <a:cubicBezTo>
                    <a:pt x="20111" y="4849"/>
                    <a:pt x="19102" y="8401"/>
                    <a:pt x="18698" y="10888"/>
                  </a:cubicBezTo>
                  <a:cubicBezTo>
                    <a:pt x="18294" y="13375"/>
                    <a:pt x="18496" y="14796"/>
                    <a:pt x="18698" y="162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1" name="Line"/>
            <p:cNvSpPr/>
            <p:nvPr/>
          </p:nvSpPr>
          <p:spPr>
            <a:xfrm>
              <a:off x="5176862" y="235291"/>
              <a:ext cx="182259" cy="327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146" fill="norm" stroke="1" extrusionOk="0">
                  <a:moveTo>
                    <a:pt x="15995" y="3639"/>
                  </a:moveTo>
                  <a:cubicBezTo>
                    <a:pt x="18095" y="2155"/>
                    <a:pt x="20195" y="671"/>
                    <a:pt x="20495" y="177"/>
                  </a:cubicBezTo>
                  <a:cubicBezTo>
                    <a:pt x="20795" y="-318"/>
                    <a:pt x="19295" y="177"/>
                    <a:pt x="16295" y="2320"/>
                  </a:cubicBezTo>
                  <a:cubicBezTo>
                    <a:pt x="13295" y="4464"/>
                    <a:pt x="8795" y="8256"/>
                    <a:pt x="5795" y="11142"/>
                  </a:cubicBezTo>
                  <a:cubicBezTo>
                    <a:pt x="2795" y="14027"/>
                    <a:pt x="1295" y="16006"/>
                    <a:pt x="545" y="17490"/>
                  </a:cubicBezTo>
                  <a:cubicBezTo>
                    <a:pt x="-205" y="18974"/>
                    <a:pt x="-205" y="19963"/>
                    <a:pt x="695" y="20540"/>
                  </a:cubicBezTo>
                  <a:cubicBezTo>
                    <a:pt x="1595" y="21117"/>
                    <a:pt x="3395" y="21282"/>
                    <a:pt x="6995" y="21035"/>
                  </a:cubicBezTo>
                  <a:cubicBezTo>
                    <a:pt x="10595" y="20787"/>
                    <a:pt x="15995" y="20128"/>
                    <a:pt x="21395" y="19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2" name="Line"/>
            <p:cNvSpPr/>
            <p:nvPr/>
          </p:nvSpPr>
          <p:spPr>
            <a:xfrm>
              <a:off x="5175116" y="437361"/>
              <a:ext cx="199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3" name="Line"/>
            <p:cNvSpPr/>
            <p:nvPr/>
          </p:nvSpPr>
          <p:spPr>
            <a:xfrm>
              <a:off x="419390" y="751702"/>
              <a:ext cx="440560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6" h="21600" fill="norm" stroke="1" extrusionOk="0">
                  <a:moveTo>
                    <a:pt x="11" y="21600"/>
                  </a:moveTo>
                  <a:cubicBezTo>
                    <a:pt x="-1" y="20160"/>
                    <a:pt x="-14" y="18720"/>
                    <a:pt x="36" y="18000"/>
                  </a:cubicBezTo>
                  <a:cubicBezTo>
                    <a:pt x="86" y="17280"/>
                    <a:pt x="199" y="17280"/>
                    <a:pt x="462" y="17074"/>
                  </a:cubicBezTo>
                  <a:cubicBezTo>
                    <a:pt x="725" y="16869"/>
                    <a:pt x="1138" y="16457"/>
                    <a:pt x="1576" y="16251"/>
                  </a:cubicBezTo>
                  <a:cubicBezTo>
                    <a:pt x="2015" y="16046"/>
                    <a:pt x="2478" y="16046"/>
                    <a:pt x="2941" y="15840"/>
                  </a:cubicBezTo>
                  <a:cubicBezTo>
                    <a:pt x="3404" y="15634"/>
                    <a:pt x="3868" y="15223"/>
                    <a:pt x="4350" y="14811"/>
                  </a:cubicBezTo>
                  <a:cubicBezTo>
                    <a:pt x="4832" y="14400"/>
                    <a:pt x="5333" y="13989"/>
                    <a:pt x="5802" y="13577"/>
                  </a:cubicBezTo>
                  <a:cubicBezTo>
                    <a:pt x="6272" y="13166"/>
                    <a:pt x="6710" y="12754"/>
                    <a:pt x="7161" y="12240"/>
                  </a:cubicBezTo>
                  <a:cubicBezTo>
                    <a:pt x="7612" y="11726"/>
                    <a:pt x="8075" y="11109"/>
                    <a:pt x="8532" y="10594"/>
                  </a:cubicBezTo>
                  <a:cubicBezTo>
                    <a:pt x="8989" y="10080"/>
                    <a:pt x="9440" y="9669"/>
                    <a:pt x="9922" y="9360"/>
                  </a:cubicBezTo>
                  <a:cubicBezTo>
                    <a:pt x="10404" y="9051"/>
                    <a:pt x="10917" y="8846"/>
                    <a:pt x="11431" y="8537"/>
                  </a:cubicBezTo>
                  <a:cubicBezTo>
                    <a:pt x="11944" y="8229"/>
                    <a:pt x="12458" y="7817"/>
                    <a:pt x="12952" y="7509"/>
                  </a:cubicBezTo>
                  <a:cubicBezTo>
                    <a:pt x="13447" y="7200"/>
                    <a:pt x="13923" y="6994"/>
                    <a:pt x="14380" y="6686"/>
                  </a:cubicBezTo>
                  <a:cubicBezTo>
                    <a:pt x="14837" y="6377"/>
                    <a:pt x="15275" y="5966"/>
                    <a:pt x="15763" y="5657"/>
                  </a:cubicBezTo>
                  <a:cubicBezTo>
                    <a:pt x="16252" y="5349"/>
                    <a:pt x="16790" y="5143"/>
                    <a:pt x="17304" y="4731"/>
                  </a:cubicBezTo>
                  <a:cubicBezTo>
                    <a:pt x="17817" y="4320"/>
                    <a:pt x="18305" y="3703"/>
                    <a:pt x="18794" y="3086"/>
                  </a:cubicBezTo>
                  <a:cubicBezTo>
                    <a:pt x="19282" y="2469"/>
                    <a:pt x="19770" y="1851"/>
                    <a:pt x="20215" y="1337"/>
                  </a:cubicBezTo>
                  <a:cubicBezTo>
                    <a:pt x="20659" y="823"/>
                    <a:pt x="21060" y="411"/>
                    <a:pt x="21292" y="206"/>
                  </a:cubicBezTo>
                  <a:cubicBezTo>
                    <a:pt x="21523" y="0"/>
                    <a:pt x="21586" y="0"/>
                    <a:pt x="21586" y="0"/>
                  </a:cubicBezTo>
                  <a:cubicBezTo>
                    <a:pt x="21586" y="0"/>
                    <a:pt x="21523" y="0"/>
                    <a:pt x="21461" y="0"/>
                  </a:cubicBezTo>
                  <a:cubicBezTo>
                    <a:pt x="21398" y="0"/>
                    <a:pt x="21336" y="0"/>
                    <a:pt x="2127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4" name="Line"/>
            <p:cNvSpPr/>
            <p:nvPr/>
          </p:nvSpPr>
          <p:spPr>
            <a:xfrm>
              <a:off x="935354" y="820703"/>
              <a:ext cx="4216763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8" y="21447"/>
                    <a:pt x="916" y="21294"/>
                    <a:pt x="1407" y="21217"/>
                  </a:cubicBezTo>
                  <a:cubicBezTo>
                    <a:pt x="1898" y="21140"/>
                    <a:pt x="2422" y="21140"/>
                    <a:pt x="2932" y="20911"/>
                  </a:cubicBezTo>
                  <a:cubicBezTo>
                    <a:pt x="3443" y="20681"/>
                    <a:pt x="3940" y="20221"/>
                    <a:pt x="4399" y="19838"/>
                  </a:cubicBezTo>
                  <a:cubicBezTo>
                    <a:pt x="4857" y="19455"/>
                    <a:pt x="5276" y="19149"/>
                    <a:pt x="5708" y="18766"/>
                  </a:cubicBezTo>
                  <a:cubicBezTo>
                    <a:pt x="6140" y="18383"/>
                    <a:pt x="6585" y="17923"/>
                    <a:pt x="7036" y="17540"/>
                  </a:cubicBezTo>
                  <a:cubicBezTo>
                    <a:pt x="7488" y="17157"/>
                    <a:pt x="7946" y="16851"/>
                    <a:pt x="8424" y="16391"/>
                  </a:cubicBezTo>
                  <a:cubicBezTo>
                    <a:pt x="8902" y="15932"/>
                    <a:pt x="9399" y="15319"/>
                    <a:pt x="9890" y="14706"/>
                  </a:cubicBezTo>
                  <a:cubicBezTo>
                    <a:pt x="10381" y="14094"/>
                    <a:pt x="10865" y="13481"/>
                    <a:pt x="11337" y="13021"/>
                  </a:cubicBezTo>
                  <a:cubicBezTo>
                    <a:pt x="11808" y="12562"/>
                    <a:pt x="12266" y="12255"/>
                    <a:pt x="12718" y="11872"/>
                  </a:cubicBezTo>
                  <a:cubicBezTo>
                    <a:pt x="13169" y="11489"/>
                    <a:pt x="13615" y="11030"/>
                    <a:pt x="14125" y="10494"/>
                  </a:cubicBezTo>
                  <a:cubicBezTo>
                    <a:pt x="14636" y="9957"/>
                    <a:pt x="15212" y="9345"/>
                    <a:pt x="15735" y="8809"/>
                  </a:cubicBezTo>
                  <a:cubicBezTo>
                    <a:pt x="16259" y="8272"/>
                    <a:pt x="16730" y="7813"/>
                    <a:pt x="17247" y="7200"/>
                  </a:cubicBezTo>
                  <a:cubicBezTo>
                    <a:pt x="17764" y="6587"/>
                    <a:pt x="18327" y="5821"/>
                    <a:pt x="18864" y="5132"/>
                  </a:cubicBezTo>
                  <a:cubicBezTo>
                    <a:pt x="19401" y="4443"/>
                    <a:pt x="19911" y="3830"/>
                    <a:pt x="20363" y="2987"/>
                  </a:cubicBezTo>
                  <a:cubicBezTo>
                    <a:pt x="20815" y="2145"/>
                    <a:pt x="21207" y="107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5" name="Line"/>
            <p:cNvSpPr/>
            <p:nvPr/>
          </p:nvSpPr>
          <p:spPr>
            <a:xfrm>
              <a:off x="5665159" y="429695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6" name="Line"/>
            <p:cNvSpPr/>
            <p:nvPr/>
          </p:nvSpPr>
          <p:spPr>
            <a:xfrm>
              <a:off x="5658127" y="575365"/>
              <a:ext cx="2300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7" name="Line"/>
            <p:cNvSpPr/>
            <p:nvPr/>
          </p:nvSpPr>
          <p:spPr>
            <a:xfrm>
              <a:off x="1042690" y="1763725"/>
              <a:ext cx="61335" cy="386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0"/>
                  </a:moveTo>
                  <a:cubicBezTo>
                    <a:pt x="1800" y="5400"/>
                    <a:pt x="3600" y="10800"/>
                    <a:pt x="4500" y="13997"/>
                  </a:cubicBezTo>
                  <a:cubicBezTo>
                    <a:pt x="5400" y="17195"/>
                    <a:pt x="5400" y="18189"/>
                    <a:pt x="5850" y="19113"/>
                  </a:cubicBezTo>
                  <a:cubicBezTo>
                    <a:pt x="6300" y="20037"/>
                    <a:pt x="7200" y="20889"/>
                    <a:pt x="9900" y="21245"/>
                  </a:cubicBezTo>
                  <a:cubicBezTo>
                    <a:pt x="12600" y="21600"/>
                    <a:pt x="17100" y="21458"/>
                    <a:pt x="21600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8" name="Line"/>
            <p:cNvSpPr/>
            <p:nvPr/>
          </p:nvSpPr>
          <p:spPr>
            <a:xfrm>
              <a:off x="1196903" y="2039731"/>
              <a:ext cx="82144" cy="98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254" fill="norm" stroke="1" extrusionOk="0">
                  <a:moveTo>
                    <a:pt x="7630" y="0"/>
                  </a:moveTo>
                  <a:cubicBezTo>
                    <a:pt x="5011" y="1662"/>
                    <a:pt x="2393" y="3323"/>
                    <a:pt x="1084" y="5538"/>
                  </a:cubicBezTo>
                  <a:cubicBezTo>
                    <a:pt x="-225" y="7754"/>
                    <a:pt x="-225" y="10523"/>
                    <a:pt x="430" y="13292"/>
                  </a:cubicBezTo>
                  <a:cubicBezTo>
                    <a:pt x="1084" y="16062"/>
                    <a:pt x="2393" y="18831"/>
                    <a:pt x="5011" y="20215"/>
                  </a:cubicBezTo>
                  <a:cubicBezTo>
                    <a:pt x="7630" y="21600"/>
                    <a:pt x="11557" y="21600"/>
                    <a:pt x="14502" y="20215"/>
                  </a:cubicBezTo>
                  <a:cubicBezTo>
                    <a:pt x="17448" y="18831"/>
                    <a:pt x="19411" y="16062"/>
                    <a:pt x="20393" y="12738"/>
                  </a:cubicBezTo>
                  <a:cubicBezTo>
                    <a:pt x="21375" y="9415"/>
                    <a:pt x="21375" y="5538"/>
                    <a:pt x="19411" y="3877"/>
                  </a:cubicBezTo>
                  <a:cubicBezTo>
                    <a:pt x="17448" y="2215"/>
                    <a:pt x="13520" y="2769"/>
                    <a:pt x="9593" y="33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59" name="Line"/>
            <p:cNvSpPr/>
            <p:nvPr/>
          </p:nvSpPr>
          <p:spPr>
            <a:xfrm>
              <a:off x="1690212" y="1733676"/>
              <a:ext cx="287833" cy="458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304" fill="norm" stroke="1" extrusionOk="0">
                  <a:moveTo>
                    <a:pt x="2032" y="19198"/>
                  </a:moveTo>
                  <a:cubicBezTo>
                    <a:pt x="1458" y="20148"/>
                    <a:pt x="885" y="21097"/>
                    <a:pt x="502" y="21275"/>
                  </a:cubicBezTo>
                  <a:cubicBezTo>
                    <a:pt x="120" y="21453"/>
                    <a:pt x="-71" y="20860"/>
                    <a:pt x="25" y="18545"/>
                  </a:cubicBezTo>
                  <a:cubicBezTo>
                    <a:pt x="120" y="16231"/>
                    <a:pt x="502" y="12196"/>
                    <a:pt x="980" y="8991"/>
                  </a:cubicBezTo>
                  <a:cubicBezTo>
                    <a:pt x="1458" y="5787"/>
                    <a:pt x="2032" y="3413"/>
                    <a:pt x="2510" y="1930"/>
                  </a:cubicBezTo>
                  <a:cubicBezTo>
                    <a:pt x="2987" y="446"/>
                    <a:pt x="3370" y="-147"/>
                    <a:pt x="3752" y="31"/>
                  </a:cubicBezTo>
                  <a:cubicBezTo>
                    <a:pt x="4134" y="209"/>
                    <a:pt x="4517" y="1158"/>
                    <a:pt x="5090" y="2227"/>
                  </a:cubicBezTo>
                  <a:cubicBezTo>
                    <a:pt x="5664" y="3295"/>
                    <a:pt x="6428" y="4482"/>
                    <a:pt x="7288" y="5134"/>
                  </a:cubicBezTo>
                  <a:cubicBezTo>
                    <a:pt x="8148" y="5787"/>
                    <a:pt x="9104" y="5906"/>
                    <a:pt x="10633" y="5609"/>
                  </a:cubicBezTo>
                  <a:cubicBezTo>
                    <a:pt x="12163" y="5312"/>
                    <a:pt x="14265" y="4600"/>
                    <a:pt x="15890" y="3710"/>
                  </a:cubicBezTo>
                  <a:cubicBezTo>
                    <a:pt x="17515" y="2820"/>
                    <a:pt x="18662" y="1752"/>
                    <a:pt x="19235" y="1574"/>
                  </a:cubicBezTo>
                  <a:cubicBezTo>
                    <a:pt x="19809" y="1396"/>
                    <a:pt x="19809" y="2108"/>
                    <a:pt x="19809" y="4185"/>
                  </a:cubicBezTo>
                  <a:cubicBezTo>
                    <a:pt x="19809" y="6262"/>
                    <a:pt x="19809" y="9704"/>
                    <a:pt x="20095" y="12077"/>
                  </a:cubicBezTo>
                  <a:cubicBezTo>
                    <a:pt x="20382" y="14451"/>
                    <a:pt x="20956" y="15756"/>
                    <a:pt x="21529" y="170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0" name="Line"/>
            <p:cNvSpPr/>
            <p:nvPr/>
          </p:nvSpPr>
          <p:spPr>
            <a:xfrm>
              <a:off x="2077713" y="1820214"/>
              <a:ext cx="283674" cy="337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1" fill="norm" stroke="1" extrusionOk="0">
                  <a:moveTo>
                    <a:pt x="2335" y="3719"/>
                  </a:moveTo>
                  <a:cubicBezTo>
                    <a:pt x="1557" y="8266"/>
                    <a:pt x="778" y="12813"/>
                    <a:pt x="389" y="15493"/>
                  </a:cubicBezTo>
                  <a:cubicBezTo>
                    <a:pt x="0" y="18173"/>
                    <a:pt x="0" y="18985"/>
                    <a:pt x="0" y="19797"/>
                  </a:cubicBezTo>
                  <a:cubicBezTo>
                    <a:pt x="0" y="20609"/>
                    <a:pt x="0" y="21421"/>
                    <a:pt x="195" y="21421"/>
                  </a:cubicBezTo>
                  <a:cubicBezTo>
                    <a:pt x="389" y="21421"/>
                    <a:pt x="778" y="20609"/>
                    <a:pt x="1168" y="18010"/>
                  </a:cubicBezTo>
                  <a:cubicBezTo>
                    <a:pt x="1557" y="15412"/>
                    <a:pt x="1946" y="11027"/>
                    <a:pt x="2238" y="8104"/>
                  </a:cubicBezTo>
                  <a:cubicBezTo>
                    <a:pt x="2530" y="5180"/>
                    <a:pt x="2724" y="3719"/>
                    <a:pt x="3016" y="2501"/>
                  </a:cubicBezTo>
                  <a:cubicBezTo>
                    <a:pt x="3308" y="1283"/>
                    <a:pt x="3697" y="308"/>
                    <a:pt x="3892" y="227"/>
                  </a:cubicBezTo>
                  <a:cubicBezTo>
                    <a:pt x="4086" y="146"/>
                    <a:pt x="4086" y="958"/>
                    <a:pt x="4184" y="1770"/>
                  </a:cubicBezTo>
                  <a:cubicBezTo>
                    <a:pt x="4281" y="2582"/>
                    <a:pt x="4476" y="3394"/>
                    <a:pt x="5059" y="3881"/>
                  </a:cubicBezTo>
                  <a:cubicBezTo>
                    <a:pt x="5643" y="4368"/>
                    <a:pt x="6616" y="4531"/>
                    <a:pt x="8173" y="4287"/>
                  </a:cubicBezTo>
                  <a:cubicBezTo>
                    <a:pt x="9730" y="4044"/>
                    <a:pt x="11870" y="3394"/>
                    <a:pt x="13232" y="2744"/>
                  </a:cubicBezTo>
                  <a:cubicBezTo>
                    <a:pt x="14595" y="2095"/>
                    <a:pt x="15178" y="1445"/>
                    <a:pt x="15859" y="877"/>
                  </a:cubicBezTo>
                  <a:cubicBezTo>
                    <a:pt x="16541" y="308"/>
                    <a:pt x="17319" y="-179"/>
                    <a:pt x="17708" y="65"/>
                  </a:cubicBezTo>
                  <a:cubicBezTo>
                    <a:pt x="18097" y="308"/>
                    <a:pt x="18097" y="1283"/>
                    <a:pt x="18000" y="3881"/>
                  </a:cubicBezTo>
                  <a:cubicBezTo>
                    <a:pt x="17903" y="6480"/>
                    <a:pt x="17708" y="10702"/>
                    <a:pt x="17805" y="13301"/>
                  </a:cubicBezTo>
                  <a:cubicBezTo>
                    <a:pt x="17903" y="15899"/>
                    <a:pt x="18292" y="16874"/>
                    <a:pt x="18876" y="17604"/>
                  </a:cubicBezTo>
                  <a:cubicBezTo>
                    <a:pt x="19459" y="18335"/>
                    <a:pt x="20238" y="18823"/>
                    <a:pt x="20724" y="18985"/>
                  </a:cubicBezTo>
                  <a:cubicBezTo>
                    <a:pt x="21211" y="19147"/>
                    <a:pt x="21405" y="18985"/>
                    <a:pt x="21600" y="18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1" name="Line"/>
            <p:cNvSpPr/>
            <p:nvPr/>
          </p:nvSpPr>
          <p:spPr>
            <a:xfrm>
              <a:off x="2500813" y="1798228"/>
              <a:ext cx="205582" cy="359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276" fill="norm" stroke="1" extrusionOk="0">
                  <a:moveTo>
                    <a:pt x="19851" y="3398"/>
                  </a:moveTo>
                  <a:cubicBezTo>
                    <a:pt x="19851" y="2190"/>
                    <a:pt x="19851" y="981"/>
                    <a:pt x="19184" y="377"/>
                  </a:cubicBezTo>
                  <a:cubicBezTo>
                    <a:pt x="18518" y="-227"/>
                    <a:pt x="17184" y="-227"/>
                    <a:pt x="14518" y="1283"/>
                  </a:cubicBezTo>
                  <a:cubicBezTo>
                    <a:pt x="11851" y="2794"/>
                    <a:pt x="7851" y="5815"/>
                    <a:pt x="5184" y="8534"/>
                  </a:cubicBezTo>
                  <a:cubicBezTo>
                    <a:pt x="2518" y="11253"/>
                    <a:pt x="1184" y="13670"/>
                    <a:pt x="518" y="15558"/>
                  </a:cubicBezTo>
                  <a:cubicBezTo>
                    <a:pt x="-149" y="17446"/>
                    <a:pt x="-149" y="18805"/>
                    <a:pt x="384" y="19711"/>
                  </a:cubicBezTo>
                  <a:cubicBezTo>
                    <a:pt x="918" y="20618"/>
                    <a:pt x="1984" y="21071"/>
                    <a:pt x="4651" y="21222"/>
                  </a:cubicBezTo>
                  <a:cubicBezTo>
                    <a:pt x="7318" y="21373"/>
                    <a:pt x="11584" y="21222"/>
                    <a:pt x="14651" y="20542"/>
                  </a:cubicBezTo>
                  <a:cubicBezTo>
                    <a:pt x="17718" y="19863"/>
                    <a:pt x="19584" y="18654"/>
                    <a:pt x="21451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2" name="Line"/>
            <p:cNvSpPr/>
            <p:nvPr/>
          </p:nvSpPr>
          <p:spPr>
            <a:xfrm>
              <a:off x="2530057" y="1986063"/>
              <a:ext cx="230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8000"/>
                    <a:pt x="1440" y="14400"/>
                    <a:pt x="5040" y="10800"/>
                  </a:cubicBezTo>
                  <a:cubicBezTo>
                    <a:pt x="8640" y="7200"/>
                    <a:pt x="1512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3" name="Line"/>
            <p:cNvSpPr/>
            <p:nvPr/>
          </p:nvSpPr>
          <p:spPr>
            <a:xfrm>
              <a:off x="3641748" y="1963063"/>
              <a:ext cx="7668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4" name="Line"/>
            <p:cNvSpPr/>
            <p:nvPr/>
          </p:nvSpPr>
          <p:spPr>
            <a:xfrm>
              <a:off x="3657082" y="1855727"/>
              <a:ext cx="38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300"/>
                    <a:pt x="0" y="9000"/>
                    <a:pt x="3600" y="5400"/>
                  </a:cubicBezTo>
                  <a:cubicBezTo>
                    <a:pt x="7200" y="1800"/>
                    <a:pt x="144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5" name="Line"/>
            <p:cNvSpPr/>
            <p:nvPr/>
          </p:nvSpPr>
          <p:spPr>
            <a:xfrm>
              <a:off x="3795085" y="1895204"/>
              <a:ext cx="124569" cy="261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418" fill="norm" stroke="1" extrusionOk="0">
                  <a:moveTo>
                    <a:pt x="20736" y="1793"/>
                  </a:moveTo>
                  <a:cubicBezTo>
                    <a:pt x="16416" y="955"/>
                    <a:pt x="12096" y="116"/>
                    <a:pt x="8856" y="11"/>
                  </a:cubicBezTo>
                  <a:cubicBezTo>
                    <a:pt x="5616" y="-94"/>
                    <a:pt x="3456" y="535"/>
                    <a:pt x="2808" y="2318"/>
                  </a:cubicBezTo>
                  <a:cubicBezTo>
                    <a:pt x="2160" y="4100"/>
                    <a:pt x="3024" y="7036"/>
                    <a:pt x="6264" y="9657"/>
                  </a:cubicBezTo>
                  <a:cubicBezTo>
                    <a:pt x="9504" y="12279"/>
                    <a:pt x="15120" y="14586"/>
                    <a:pt x="18144" y="16263"/>
                  </a:cubicBezTo>
                  <a:cubicBezTo>
                    <a:pt x="21168" y="17941"/>
                    <a:pt x="21600" y="18989"/>
                    <a:pt x="20520" y="19828"/>
                  </a:cubicBezTo>
                  <a:cubicBezTo>
                    <a:pt x="19440" y="20667"/>
                    <a:pt x="16848" y="21296"/>
                    <a:pt x="13176" y="21401"/>
                  </a:cubicBezTo>
                  <a:cubicBezTo>
                    <a:pt x="9504" y="21506"/>
                    <a:pt x="4752" y="21087"/>
                    <a:pt x="0" y="20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6" name="Line"/>
            <p:cNvSpPr/>
            <p:nvPr/>
          </p:nvSpPr>
          <p:spPr>
            <a:xfrm>
              <a:off x="4728552" y="1873779"/>
              <a:ext cx="170559" cy="238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1254" fill="norm" stroke="1" extrusionOk="0">
                  <a:moveTo>
                    <a:pt x="18075" y="7261"/>
                  </a:moveTo>
                  <a:cubicBezTo>
                    <a:pt x="18701" y="6124"/>
                    <a:pt x="19327" y="4987"/>
                    <a:pt x="19640" y="3737"/>
                  </a:cubicBezTo>
                  <a:cubicBezTo>
                    <a:pt x="19953" y="2486"/>
                    <a:pt x="19953" y="1122"/>
                    <a:pt x="19170" y="440"/>
                  </a:cubicBezTo>
                  <a:cubicBezTo>
                    <a:pt x="18388" y="-242"/>
                    <a:pt x="16822" y="-242"/>
                    <a:pt x="13692" y="1236"/>
                  </a:cubicBezTo>
                  <a:cubicBezTo>
                    <a:pt x="10562" y="2714"/>
                    <a:pt x="5866" y="5670"/>
                    <a:pt x="3049" y="8853"/>
                  </a:cubicBezTo>
                  <a:cubicBezTo>
                    <a:pt x="231" y="12036"/>
                    <a:pt x="-708" y="15446"/>
                    <a:pt x="544" y="17720"/>
                  </a:cubicBezTo>
                  <a:cubicBezTo>
                    <a:pt x="1796" y="19994"/>
                    <a:pt x="5240" y="21131"/>
                    <a:pt x="8996" y="21244"/>
                  </a:cubicBezTo>
                  <a:cubicBezTo>
                    <a:pt x="12753" y="21358"/>
                    <a:pt x="16822" y="20449"/>
                    <a:pt x="20892" y="195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7" name="Line"/>
            <p:cNvSpPr/>
            <p:nvPr/>
          </p:nvSpPr>
          <p:spPr>
            <a:xfrm>
              <a:off x="4949365" y="1909395"/>
              <a:ext cx="165782" cy="209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3" h="21120" fill="norm" stroke="1" extrusionOk="0">
                  <a:moveTo>
                    <a:pt x="13970" y="5400"/>
                  </a:moveTo>
                  <a:cubicBezTo>
                    <a:pt x="14293" y="4114"/>
                    <a:pt x="14615" y="2829"/>
                    <a:pt x="14132" y="1800"/>
                  </a:cubicBezTo>
                  <a:cubicBezTo>
                    <a:pt x="13648" y="771"/>
                    <a:pt x="12359" y="0"/>
                    <a:pt x="10908" y="0"/>
                  </a:cubicBezTo>
                  <a:cubicBezTo>
                    <a:pt x="9457" y="0"/>
                    <a:pt x="7845" y="771"/>
                    <a:pt x="5750" y="3471"/>
                  </a:cubicBezTo>
                  <a:cubicBezTo>
                    <a:pt x="3654" y="6171"/>
                    <a:pt x="1075" y="10800"/>
                    <a:pt x="269" y="14271"/>
                  </a:cubicBezTo>
                  <a:cubicBezTo>
                    <a:pt x="-537" y="17743"/>
                    <a:pt x="430" y="20057"/>
                    <a:pt x="3654" y="20829"/>
                  </a:cubicBezTo>
                  <a:cubicBezTo>
                    <a:pt x="6878" y="21600"/>
                    <a:pt x="12359" y="20829"/>
                    <a:pt x="15905" y="18643"/>
                  </a:cubicBezTo>
                  <a:cubicBezTo>
                    <a:pt x="19451" y="16457"/>
                    <a:pt x="21063" y="12857"/>
                    <a:pt x="20902" y="9771"/>
                  </a:cubicBezTo>
                  <a:cubicBezTo>
                    <a:pt x="20741" y="6686"/>
                    <a:pt x="18806" y="4114"/>
                    <a:pt x="17033" y="2957"/>
                  </a:cubicBezTo>
                  <a:cubicBezTo>
                    <a:pt x="15260" y="1800"/>
                    <a:pt x="13648" y="2057"/>
                    <a:pt x="12036" y="2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8" name="Line"/>
            <p:cNvSpPr/>
            <p:nvPr/>
          </p:nvSpPr>
          <p:spPr>
            <a:xfrm>
              <a:off x="5193984" y="1934675"/>
              <a:ext cx="165137" cy="198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229" fill="norm" stroke="1" extrusionOk="0">
                  <a:moveTo>
                    <a:pt x="2531" y="576"/>
                  </a:moveTo>
                  <a:cubicBezTo>
                    <a:pt x="2199" y="6591"/>
                    <a:pt x="1867" y="12607"/>
                    <a:pt x="1368" y="16298"/>
                  </a:cubicBezTo>
                  <a:cubicBezTo>
                    <a:pt x="870" y="19989"/>
                    <a:pt x="205" y="21356"/>
                    <a:pt x="39" y="21219"/>
                  </a:cubicBezTo>
                  <a:cubicBezTo>
                    <a:pt x="-127" y="21083"/>
                    <a:pt x="205" y="19442"/>
                    <a:pt x="1701" y="16298"/>
                  </a:cubicBezTo>
                  <a:cubicBezTo>
                    <a:pt x="3196" y="13153"/>
                    <a:pt x="5855" y="8505"/>
                    <a:pt x="7848" y="5498"/>
                  </a:cubicBezTo>
                  <a:cubicBezTo>
                    <a:pt x="9842" y="2490"/>
                    <a:pt x="11171" y="1123"/>
                    <a:pt x="12667" y="440"/>
                  </a:cubicBezTo>
                  <a:cubicBezTo>
                    <a:pt x="14162" y="-244"/>
                    <a:pt x="15824" y="-244"/>
                    <a:pt x="16987" y="1260"/>
                  </a:cubicBezTo>
                  <a:cubicBezTo>
                    <a:pt x="18150" y="2764"/>
                    <a:pt x="18815" y="5771"/>
                    <a:pt x="19479" y="8642"/>
                  </a:cubicBezTo>
                  <a:cubicBezTo>
                    <a:pt x="20144" y="11513"/>
                    <a:pt x="20808" y="14247"/>
                    <a:pt x="21473" y="16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69" name="Line"/>
            <p:cNvSpPr/>
            <p:nvPr/>
          </p:nvSpPr>
          <p:spPr>
            <a:xfrm>
              <a:off x="5467597" y="1867121"/>
              <a:ext cx="90862" cy="242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2" h="21329" fill="norm" stroke="1" extrusionOk="0">
                  <a:moveTo>
                    <a:pt x="21332" y="5747"/>
                  </a:moveTo>
                  <a:cubicBezTo>
                    <a:pt x="21332" y="4622"/>
                    <a:pt x="21332" y="3497"/>
                    <a:pt x="18332" y="2372"/>
                  </a:cubicBezTo>
                  <a:cubicBezTo>
                    <a:pt x="15332" y="1247"/>
                    <a:pt x="9332" y="122"/>
                    <a:pt x="5432" y="9"/>
                  </a:cubicBezTo>
                  <a:cubicBezTo>
                    <a:pt x="1532" y="-103"/>
                    <a:pt x="-268" y="797"/>
                    <a:pt x="32" y="2822"/>
                  </a:cubicBezTo>
                  <a:cubicBezTo>
                    <a:pt x="332" y="4847"/>
                    <a:pt x="2732" y="7997"/>
                    <a:pt x="6032" y="10472"/>
                  </a:cubicBezTo>
                  <a:cubicBezTo>
                    <a:pt x="9332" y="12947"/>
                    <a:pt x="13532" y="14747"/>
                    <a:pt x="15932" y="16322"/>
                  </a:cubicBezTo>
                  <a:cubicBezTo>
                    <a:pt x="18332" y="17897"/>
                    <a:pt x="18932" y="19247"/>
                    <a:pt x="17432" y="20147"/>
                  </a:cubicBezTo>
                  <a:cubicBezTo>
                    <a:pt x="15932" y="21047"/>
                    <a:pt x="12332" y="21497"/>
                    <a:pt x="9632" y="21272"/>
                  </a:cubicBezTo>
                  <a:cubicBezTo>
                    <a:pt x="6932" y="21047"/>
                    <a:pt x="5132" y="20147"/>
                    <a:pt x="4832" y="19135"/>
                  </a:cubicBezTo>
                  <a:cubicBezTo>
                    <a:pt x="4532" y="18122"/>
                    <a:pt x="5732" y="16997"/>
                    <a:pt x="6932" y="15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0" name="Line"/>
            <p:cNvSpPr/>
            <p:nvPr/>
          </p:nvSpPr>
          <p:spPr>
            <a:xfrm>
              <a:off x="5589126" y="1794392"/>
              <a:ext cx="12267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3800"/>
                  </a:moveTo>
                  <a:cubicBezTo>
                    <a:pt x="2250" y="13600"/>
                    <a:pt x="4500" y="13400"/>
                    <a:pt x="5625" y="13900"/>
                  </a:cubicBezTo>
                  <a:cubicBezTo>
                    <a:pt x="6750" y="14400"/>
                    <a:pt x="6750" y="15600"/>
                    <a:pt x="6750" y="17400"/>
                  </a:cubicBezTo>
                  <a:cubicBezTo>
                    <a:pt x="6750" y="19200"/>
                    <a:pt x="6750" y="21600"/>
                    <a:pt x="6975" y="21600"/>
                  </a:cubicBezTo>
                  <a:cubicBezTo>
                    <a:pt x="7200" y="21600"/>
                    <a:pt x="7650" y="19200"/>
                    <a:pt x="9000" y="15200"/>
                  </a:cubicBezTo>
                  <a:cubicBezTo>
                    <a:pt x="10350" y="11200"/>
                    <a:pt x="12600" y="5600"/>
                    <a:pt x="14850" y="2800"/>
                  </a:cubicBezTo>
                  <a:cubicBezTo>
                    <a:pt x="17100" y="0"/>
                    <a:pt x="193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1" name="Line"/>
            <p:cNvSpPr/>
            <p:nvPr/>
          </p:nvSpPr>
          <p:spPr>
            <a:xfrm>
              <a:off x="5756183" y="1843849"/>
              <a:ext cx="108950" cy="247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3" h="21156" fill="norm" stroke="1" extrusionOk="0">
                  <a:moveTo>
                    <a:pt x="20463" y="1014"/>
                  </a:moveTo>
                  <a:cubicBezTo>
                    <a:pt x="18543" y="360"/>
                    <a:pt x="16623" y="-295"/>
                    <a:pt x="12783" y="141"/>
                  </a:cubicBezTo>
                  <a:cubicBezTo>
                    <a:pt x="8943" y="578"/>
                    <a:pt x="3183" y="2105"/>
                    <a:pt x="1023" y="3850"/>
                  </a:cubicBezTo>
                  <a:cubicBezTo>
                    <a:pt x="-1137" y="5596"/>
                    <a:pt x="303" y="7560"/>
                    <a:pt x="3663" y="9850"/>
                  </a:cubicBezTo>
                  <a:cubicBezTo>
                    <a:pt x="7023" y="12141"/>
                    <a:pt x="12303" y="14760"/>
                    <a:pt x="14943" y="16723"/>
                  </a:cubicBezTo>
                  <a:cubicBezTo>
                    <a:pt x="17583" y="18687"/>
                    <a:pt x="17583" y="19996"/>
                    <a:pt x="16383" y="20650"/>
                  </a:cubicBezTo>
                  <a:cubicBezTo>
                    <a:pt x="15183" y="21305"/>
                    <a:pt x="12783" y="21305"/>
                    <a:pt x="11583" y="20760"/>
                  </a:cubicBezTo>
                  <a:cubicBezTo>
                    <a:pt x="10383" y="20214"/>
                    <a:pt x="10383" y="19123"/>
                    <a:pt x="10863" y="17160"/>
                  </a:cubicBezTo>
                  <a:cubicBezTo>
                    <a:pt x="11343" y="15196"/>
                    <a:pt x="12303" y="12360"/>
                    <a:pt x="13263" y="9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2" name="Line"/>
            <p:cNvSpPr/>
            <p:nvPr/>
          </p:nvSpPr>
          <p:spPr>
            <a:xfrm>
              <a:off x="5935730" y="1633389"/>
              <a:ext cx="121074" cy="44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93" fill="norm" stroke="1" extrusionOk="0">
                  <a:moveTo>
                    <a:pt x="21319" y="0"/>
                  </a:moveTo>
                  <a:cubicBezTo>
                    <a:pt x="16369" y="3600"/>
                    <a:pt x="11419" y="7200"/>
                    <a:pt x="7819" y="10303"/>
                  </a:cubicBezTo>
                  <a:cubicBezTo>
                    <a:pt x="4219" y="13407"/>
                    <a:pt x="1969" y="16014"/>
                    <a:pt x="844" y="17814"/>
                  </a:cubicBezTo>
                  <a:cubicBezTo>
                    <a:pt x="-281" y="19614"/>
                    <a:pt x="-281" y="20607"/>
                    <a:pt x="844" y="21103"/>
                  </a:cubicBezTo>
                  <a:cubicBezTo>
                    <a:pt x="1969" y="21600"/>
                    <a:pt x="4219" y="21600"/>
                    <a:pt x="6244" y="21228"/>
                  </a:cubicBezTo>
                  <a:cubicBezTo>
                    <a:pt x="8269" y="20855"/>
                    <a:pt x="10069" y="20110"/>
                    <a:pt x="11869" y="19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3" name="Line"/>
            <p:cNvSpPr/>
            <p:nvPr/>
          </p:nvSpPr>
          <p:spPr>
            <a:xfrm>
              <a:off x="5972468" y="1853068"/>
              <a:ext cx="367050" cy="20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222" fill="norm" stroke="1" extrusionOk="0">
                  <a:moveTo>
                    <a:pt x="0" y="5015"/>
                  </a:moveTo>
                  <a:cubicBezTo>
                    <a:pt x="3000" y="4225"/>
                    <a:pt x="6000" y="3435"/>
                    <a:pt x="7800" y="2645"/>
                  </a:cubicBezTo>
                  <a:cubicBezTo>
                    <a:pt x="9600" y="1854"/>
                    <a:pt x="10200" y="1064"/>
                    <a:pt x="10050" y="537"/>
                  </a:cubicBezTo>
                  <a:cubicBezTo>
                    <a:pt x="9900" y="10"/>
                    <a:pt x="9000" y="-253"/>
                    <a:pt x="7650" y="1196"/>
                  </a:cubicBezTo>
                  <a:cubicBezTo>
                    <a:pt x="6300" y="2645"/>
                    <a:pt x="4500" y="5806"/>
                    <a:pt x="3525" y="8703"/>
                  </a:cubicBezTo>
                  <a:cubicBezTo>
                    <a:pt x="2550" y="11601"/>
                    <a:pt x="2400" y="14235"/>
                    <a:pt x="3000" y="16079"/>
                  </a:cubicBezTo>
                  <a:cubicBezTo>
                    <a:pt x="3600" y="17923"/>
                    <a:pt x="4950" y="18976"/>
                    <a:pt x="6600" y="18318"/>
                  </a:cubicBezTo>
                  <a:cubicBezTo>
                    <a:pt x="8250" y="17659"/>
                    <a:pt x="10200" y="15288"/>
                    <a:pt x="11400" y="13445"/>
                  </a:cubicBezTo>
                  <a:cubicBezTo>
                    <a:pt x="12600" y="11601"/>
                    <a:pt x="13050" y="10284"/>
                    <a:pt x="13200" y="10284"/>
                  </a:cubicBezTo>
                  <a:cubicBezTo>
                    <a:pt x="13350" y="10284"/>
                    <a:pt x="13200" y="11601"/>
                    <a:pt x="13050" y="13049"/>
                  </a:cubicBezTo>
                  <a:cubicBezTo>
                    <a:pt x="12900" y="14498"/>
                    <a:pt x="12750" y="16079"/>
                    <a:pt x="12675" y="17659"/>
                  </a:cubicBezTo>
                  <a:cubicBezTo>
                    <a:pt x="12600" y="19240"/>
                    <a:pt x="12600" y="20820"/>
                    <a:pt x="12825" y="20557"/>
                  </a:cubicBezTo>
                  <a:cubicBezTo>
                    <a:pt x="13050" y="20293"/>
                    <a:pt x="13500" y="18186"/>
                    <a:pt x="14100" y="15157"/>
                  </a:cubicBezTo>
                  <a:cubicBezTo>
                    <a:pt x="14700" y="12127"/>
                    <a:pt x="15450" y="8176"/>
                    <a:pt x="16125" y="5542"/>
                  </a:cubicBezTo>
                  <a:cubicBezTo>
                    <a:pt x="16800" y="2908"/>
                    <a:pt x="17400" y="1591"/>
                    <a:pt x="18075" y="801"/>
                  </a:cubicBezTo>
                  <a:cubicBezTo>
                    <a:pt x="18750" y="10"/>
                    <a:pt x="19500" y="-253"/>
                    <a:pt x="20100" y="274"/>
                  </a:cubicBezTo>
                  <a:cubicBezTo>
                    <a:pt x="20700" y="801"/>
                    <a:pt x="21150" y="2118"/>
                    <a:pt x="21375" y="5147"/>
                  </a:cubicBezTo>
                  <a:cubicBezTo>
                    <a:pt x="21600" y="8176"/>
                    <a:pt x="21600" y="12918"/>
                    <a:pt x="21375" y="16210"/>
                  </a:cubicBezTo>
                  <a:cubicBezTo>
                    <a:pt x="21150" y="19503"/>
                    <a:pt x="20700" y="21347"/>
                    <a:pt x="20625" y="21215"/>
                  </a:cubicBezTo>
                  <a:cubicBezTo>
                    <a:pt x="20550" y="21084"/>
                    <a:pt x="20850" y="18976"/>
                    <a:pt x="21150" y="168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4" name="Line"/>
            <p:cNvSpPr/>
            <p:nvPr/>
          </p:nvSpPr>
          <p:spPr>
            <a:xfrm>
              <a:off x="6436003" y="1633389"/>
              <a:ext cx="96145" cy="435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4" h="21530" fill="norm" stroke="1" extrusionOk="0">
                  <a:moveTo>
                    <a:pt x="21384" y="0"/>
                  </a:moveTo>
                  <a:cubicBezTo>
                    <a:pt x="15131" y="4168"/>
                    <a:pt x="8879" y="8337"/>
                    <a:pt x="5184" y="11621"/>
                  </a:cubicBezTo>
                  <a:cubicBezTo>
                    <a:pt x="1489" y="14905"/>
                    <a:pt x="352" y="17305"/>
                    <a:pt x="68" y="18821"/>
                  </a:cubicBezTo>
                  <a:cubicBezTo>
                    <a:pt x="-216" y="20337"/>
                    <a:pt x="352" y="20968"/>
                    <a:pt x="2342" y="21284"/>
                  </a:cubicBezTo>
                  <a:cubicBezTo>
                    <a:pt x="4331" y="21600"/>
                    <a:pt x="7742" y="21600"/>
                    <a:pt x="10868" y="21347"/>
                  </a:cubicBezTo>
                  <a:cubicBezTo>
                    <a:pt x="13995" y="21095"/>
                    <a:pt x="16837" y="20589"/>
                    <a:pt x="19679" y="20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5" name="Line"/>
            <p:cNvSpPr/>
            <p:nvPr/>
          </p:nvSpPr>
          <p:spPr>
            <a:xfrm>
              <a:off x="6352856" y="1840393"/>
              <a:ext cx="17929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2177" y="21600"/>
                  </a:moveTo>
                  <a:cubicBezTo>
                    <a:pt x="960" y="18000"/>
                    <a:pt x="-257" y="14400"/>
                    <a:pt x="47" y="10800"/>
                  </a:cubicBezTo>
                  <a:cubicBezTo>
                    <a:pt x="351" y="7200"/>
                    <a:pt x="2177" y="3600"/>
                    <a:pt x="5980" y="1800"/>
                  </a:cubicBezTo>
                  <a:cubicBezTo>
                    <a:pt x="9782" y="0"/>
                    <a:pt x="15563" y="0"/>
                    <a:pt x="2134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6" name="Line"/>
            <p:cNvSpPr/>
            <p:nvPr/>
          </p:nvSpPr>
          <p:spPr>
            <a:xfrm>
              <a:off x="5780796" y="2699647"/>
              <a:ext cx="429345" cy="30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0" y="21200"/>
                  </a:moveTo>
                  <a:cubicBezTo>
                    <a:pt x="2057" y="14000"/>
                    <a:pt x="4114" y="6800"/>
                    <a:pt x="7393" y="3200"/>
                  </a:cubicBezTo>
                  <a:cubicBezTo>
                    <a:pt x="10671" y="-400"/>
                    <a:pt x="15171" y="-400"/>
                    <a:pt x="17743" y="500"/>
                  </a:cubicBezTo>
                  <a:cubicBezTo>
                    <a:pt x="20314" y="1400"/>
                    <a:pt x="20957" y="3200"/>
                    <a:pt x="21600" y="5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7" name="Line"/>
            <p:cNvSpPr/>
            <p:nvPr/>
          </p:nvSpPr>
          <p:spPr>
            <a:xfrm>
              <a:off x="5819131" y="2760414"/>
              <a:ext cx="42167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89" y="18327"/>
                    <a:pt x="8378" y="15055"/>
                    <a:pt x="11978" y="11455"/>
                  </a:cubicBezTo>
                  <a:cubicBezTo>
                    <a:pt x="15578" y="7855"/>
                    <a:pt x="18589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8" name="Line"/>
            <p:cNvSpPr/>
            <p:nvPr/>
          </p:nvSpPr>
          <p:spPr>
            <a:xfrm>
              <a:off x="6210140" y="2645411"/>
              <a:ext cx="14065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7" h="21600" fill="norm" stroke="1" extrusionOk="0">
                  <a:moveTo>
                    <a:pt x="0" y="0"/>
                  </a:moveTo>
                  <a:cubicBezTo>
                    <a:pt x="6703" y="1350"/>
                    <a:pt x="13407" y="2700"/>
                    <a:pt x="17131" y="3937"/>
                  </a:cubicBezTo>
                  <a:cubicBezTo>
                    <a:pt x="20855" y="5175"/>
                    <a:pt x="21600" y="6300"/>
                    <a:pt x="18807" y="9225"/>
                  </a:cubicBezTo>
                  <a:cubicBezTo>
                    <a:pt x="16014" y="12150"/>
                    <a:pt x="9683" y="16875"/>
                    <a:pt x="335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79" name="Line"/>
            <p:cNvSpPr/>
            <p:nvPr/>
          </p:nvSpPr>
          <p:spPr>
            <a:xfrm>
              <a:off x="6787207" y="2552098"/>
              <a:ext cx="342955" cy="3785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191" fill="norm" stroke="1" extrusionOk="0">
                  <a:moveTo>
                    <a:pt x="9951" y="3077"/>
                  </a:moveTo>
                  <a:cubicBezTo>
                    <a:pt x="9631" y="1933"/>
                    <a:pt x="9311" y="788"/>
                    <a:pt x="8671" y="288"/>
                  </a:cubicBezTo>
                  <a:cubicBezTo>
                    <a:pt x="8031" y="-213"/>
                    <a:pt x="7071" y="-70"/>
                    <a:pt x="5871" y="788"/>
                  </a:cubicBezTo>
                  <a:cubicBezTo>
                    <a:pt x="4671" y="1647"/>
                    <a:pt x="3231" y="3220"/>
                    <a:pt x="2111" y="5795"/>
                  </a:cubicBezTo>
                  <a:cubicBezTo>
                    <a:pt x="991" y="8370"/>
                    <a:pt x="191" y="11946"/>
                    <a:pt x="31" y="14378"/>
                  </a:cubicBezTo>
                  <a:cubicBezTo>
                    <a:pt x="-129" y="16810"/>
                    <a:pt x="351" y="18097"/>
                    <a:pt x="831" y="19027"/>
                  </a:cubicBezTo>
                  <a:cubicBezTo>
                    <a:pt x="1311" y="19957"/>
                    <a:pt x="1791" y="20529"/>
                    <a:pt x="2591" y="20886"/>
                  </a:cubicBezTo>
                  <a:cubicBezTo>
                    <a:pt x="3391" y="21244"/>
                    <a:pt x="4511" y="21387"/>
                    <a:pt x="6111" y="20743"/>
                  </a:cubicBezTo>
                  <a:cubicBezTo>
                    <a:pt x="7711" y="20100"/>
                    <a:pt x="9791" y="18669"/>
                    <a:pt x="11311" y="16881"/>
                  </a:cubicBezTo>
                  <a:cubicBezTo>
                    <a:pt x="12831" y="15093"/>
                    <a:pt x="13791" y="12947"/>
                    <a:pt x="13711" y="10515"/>
                  </a:cubicBezTo>
                  <a:cubicBezTo>
                    <a:pt x="13631" y="8084"/>
                    <a:pt x="12511" y="5366"/>
                    <a:pt x="11631" y="3721"/>
                  </a:cubicBezTo>
                  <a:cubicBezTo>
                    <a:pt x="10751" y="2076"/>
                    <a:pt x="10111" y="1504"/>
                    <a:pt x="9391" y="1146"/>
                  </a:cubicBezTo>
                  <a:cubicBezTo>
                    <a:pt x="8671" y="788"/>
                    <a:pt x="7871" y="645"/>
                    <a:pt x="6511" y="1003"/>
                  </a:cubicBezTo>
                  <a:cubicBezTo>
                    <a:pt x="5151" y="1361"/>
                    <a:pt x="3231" y="2219"/>
                    <a:pt x="2111" y="3077"/>
                  </a:cubicBezTo>
                  <a:cubicBezTo>
                    <a:pt x="991" y="3935"/>
                    <a:pt x="671" y="4794"/>
                    <a:pt x="511" y="5580"/>
                  </a:cubicBezTo>
                  <a:cubicBezTo>
                    <a:pt x="351" y="6367"/>
                    <a:pt x="351" y="7082"/>
                    <a:pt x="671" y="7655"/>
                  </a:cubicBezTo>
                  <a:cubicBezTo>
                    <a:pt x="991" y="8227"/>
                    <a:pt x="1631" y="8656"/>
                    <a:pt x="3631" y="9013"/>
                  </a:cubicBezTo>
                  <a:cubicBezTo>
                    <a:pt x="5631" y="9371"/>
                    <a:pt x="8991" y="9657"/>
                    <a:pt x="12191" y="9371"/>
                  </a:cubicBezTo>
                  <a:cubicBezTo>
                    <a:pt x="15391" y="9085"/>
                    <a:pt x="18431" y="8227"/>
                    <a:pt x="21471" y="7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0" name="Line"/>
            <p:cNvSpPr/>
            <p:nvPr/>
          </p:nvSpPr>
          <p:spPr>
            <a:xfrm>
              <a:off x="7342322" y="2648936"/>
              <a:ext cx="263183" cy="88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366" fill="norm" stroke="1" extrusionOk="0">
                  <a:moveTo>
                    <a:pt x="2697" y="21366"/>
                  </a:moveTo>
                  <a:cubicBezTo>
                    <a:pt x="1658" y="21366"/>
                    <a:pt x="620" y="21366"/>
                    <a:pt x="204" y="19823"/>
                  </a:cubicBezTo>
                  <a:cubicBezTo>
                    <a:pt x="-211" y="18280"/>
                    <a:pt x="-3" y="15195"/>
                    <a:pt x="931" y="11800"/>
                  </a:cubicBezTo>
                  <a:cubicBezTo>
                    <a:pt x="1866" y="8406"/>
                    <a:pt x="3527" y="4703"/>
                    <a:pt x="4877" y="2543"/>
                  </a:cubicBezTo>
                  <a:cubicBezTo>
                    <a:pt x="6227" y="383"/>
                    <a:pt x="7266" y="-234"/>
                    <a:pt x="8304" y="75"/>
                  </a:cubicBezTo>
                  <a:cubicBezTo>
                    <a:pt x="9343" y="383"/>
                    <a:pt x="10381" y="1617"/>
                    <a:pt x="11004" y="3777"/>
                  </a:cubicBezTo>
                  <a:cubicBezTo>
                    <a:pt x="11627" y="5937"/>
                    <a:pt x="11835" y="9023"/>
                    <a:pt x="12251" y="11800"/>
                  </a:cubicBezTo>
                  <a:cubicBezTo>
                    <a:pt x="12666" y="14577"/>
                    <a:pt x="13289" y="17046"/>
                    <a:pt x="14847" y="15195"/>
                  </a:cubicBezTo>
                  <a:cubicBezTo>
                    <a:pt x="16404" y="13343"/>
                    <a:pt x="18897" y="7172"/>
                    <a:pt x="21389" y="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1" name="Line"/>
            <p:cNvSpPr/>
            <p:nvPr/>
          </p:nvSpPr>
          <p:spPr>
            <a:xfrm>
              <a:off x="7375456" y="2783414"/>
              <a:ext cx="337385" cy="126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02" fill="norm" stroke="1" extrusionOk="0">
                  <a:moveTo>
                    <a:pt x="1951" y="18144"/>
                  </a:moveTo>
                  <a:cubicBezTo>
                    <a:pt x="1464" y="19872"/>
                    <a:pt x="977" y="21600"/>
                    <a:pt x="571" y="21384"/>
                  </a:cubicBezTo>
                  <a:cubicBezTo>
                    <a:pt x="165" y="21168"/>
                    <a:pt x="-160" y="19008"/>
                    <a:pt x="84" y="16632"/>
                  </a:cubicBezTo>
                  <a:cubicBezTo>
                    <a:pt x="327" y="14256"/>
                    <a:pt x="1139" y="11664"/>
                    <a:pt x="3413" y="10368"/>
                  </a:cubicBezTo>
                  <a:cubicBezTo>
                    <a:pt x="5687" y="9072"/>
                    <a:pt x="9422" y="9072"/>
                    <a:pt x="12670" y="7560"/>
                  </a:cubicBezTo>
                  <a:cubicBezTo>
                    <a:pt x="15918" y="6048"/>
                    <a:pt x="18679" y="3024"/>
                    <a:pt x="214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2" name="Line"/>
            <p:cNvSpPr/>
            <p:nvPr/>
          </p:nvSpPr>
          <p:spPr>
            <a:xfrm>
              <a:off x="7990027" y="2528835"/>
              <a:ext cx="236492" cy="3985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322" fill="norm" stroke="1" extrusionOk="0">
                  <a:moveTo>
                    <a:pt x="18507" y="2545"/>
                  </a:moveTo>
                  <a:cubicBezTo>
                    <a:pt x="18277" y="1588"/>
                    <a:pt x="18047" y="631"/>
                    <a:pt x="17358" y="221"/>
                  </a:cubicBezTo>
                  <a:cubicBezTo>
                    <a:pt x="16668" y="-189"/>
                    <a:pt x="15520" y="-52"/>
                    <a:pt x="13566" y="836"/>
                  </a:cubicBezTo>
                  <a:cubicBezTo>
                    <a:pt x="11613" y="1725"/>
                    <a:pt x="8856" y="3365"/>
                    <a:pt x="6443" y="5553"/>
                  </a:cubicBezTo>
                  <a:cubicBezTo>
                    <a:pt x="4030" y="7740"/>
                    <a:pt x="1962" y="10474"/>
                    <a:pt x="928" y="12662"/>
                  </a:cubicBezTo>
                  <a:cubicBezTo>
                    <a:pt x="-106" y="14849"/>
                    <a:pt x="-106" y="16489"/>
                    <a:pt x="124" y="17652"/>
                  </a:cubicBezTo>
                  <a:cubicBezTo>
                    <a:pt x="354" y="18814"/>
                    <a:pt x="813" y="19497"/>
                    <a:pt x="1503" y="20044"/>
                  </a:cubicBezTo>
                  <a:cubicBezTo>
                    <a:pt x="2192" y="20591"/>
                    <a:pt x="3111" y="21001"/>
                    <a:pt x="4260" y="21206"/>
                  </a:cubicBezTo>
                  <a:cubicBezTo>
                    <a:pt x="5409" y="21411"/>
                    <a:pt x="6788" y="21411"/>
                    <a:pt x="8971" y="20659"/>
                  </a:cubicBezTo>
                  <a:cubicBezTo>
                    <a:pt x="11154" y="19907"/>
                    <a:pt x="14141" y="18403"/>
                    <a:pt x="16554" y="16079"/>
                  </a:cubicBezTo>
                  <a:cubicBezTo>
                    <a:pt x="18966" y="13755"/>
                    <a:pt x="20805" y="10611"/>
                    <a:pt x="21149" y="8355"/>
                  </a:cubicBezTo>
                  <a:cubicBezTo>
                    <a:pt x="21494" y="6100"/>
                    <a:pt x="20345" y="4733"/>
                    <a:pt x="18622" y="3844"/>
                  </a:cubicBezTo>
                  <a:cubicBezTo>
                    <a:pt x="16898" y="2955"/>
                    <a:pt x="14600" y="2545"/>
                    <a:pt x="12877" y="2477"/>
                  </a:cubicBezTo>
                  <a:cubicBezTo>
                    <a:pt x="11154" y="2408"/>
                    <a:pt x="10005" y="2682"/>
                    <a:pt x="8856" y="3229"/>
                  </a:cubicBezTo>
                  <a:cubicBezTo>
                    <a:pt x="7707" y="3776"/>
                    <a:pt x="6558" y="4596"/>
                    <a:pt x="6328" y="5279"/>
                  </a:cubicBezTo>
                  <a:cubicBezTo>
                    <a:pt x="6098" y="5963"/>
                    <a:pt x="6788" y="6510"/>
                    <a:pt x="8511" y="6920"/>
                  </a:cubicBezTo>
                  <a:cubicBezTo>
                    <a:pt x="10234" y="7330"/>
                    <a:pt x="12992" y="7603"/>
                    <a:pt x="15290" y="7877"/>
                  </a:cubicBezTo>
                  <a:cubicBezTo>
                    <a:pt x="17588" y="8150"/>
                    <a:pt x="19426" y="8424"/>
                    <a:pt x="21264" y="86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3" name="Line"/>
            <p:cNvSpPr/>
            <p:nvPr/>
          </p:nvSpPr>
          <p:spPr>
            <a:xfrm>
              <a:off x="8280700" y="2858719"/>
              <a:ext cx="167199" cy="2520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06" fill="norm" stroke="1" extrusionOk="0">
                  <a:moveTo>
                    <a:pt x="916" y="11131"/>
                  </a:moveTo>
                  <a:cubicBezTo>
                    <a:pt x="916" y="13291"/>
                    <a:pt x="916" y="15451"/>
                    <a:pt x="752" y="17395"/>
                  </a:cubicBezTo>
                  <a:cubicBezTo>
                    <a:pt x="588" y="19339"/>
                    <a:pt x="261" y="21067"/>
                    <a:pt x="98" y="21283"/>
                  </a:cubicBezTo>
                  <a:cubicBezTo>
                    <a:pt x="-66" y="21499"/>
                    <a:pt x="-66" y="20203"/>
                    <a:pt x="425" y="16747"/>
                  </a:cubicBezTo>
                  <a:cubicBezTo>
                    <a:pt x="916" y="13291"/>
                    <a:pt x="1898" y="7675"/>
                    <a:pt x="3043" y="4327"/>
                  </a:cubicBezTo>
                  <a:cubicBezTo>
                    <a:pt x="4188" y="979"/>
                    <a:pt x="5498" y="-101"/>
                    <a:pt x="6152" y="7"/>
                  </a:cubicBezTo>
                  <a:cubicBezTo>
                    <a:pt x="6807" y="115"/>
                    <a:pt x="6807" y="1411"/>
                    <a:pt x="6807" y="2599"/>
                  </a:cubicBezTo>
                  <a:cubicBezTo>
                    <a:pt x="6807" y="3787"/>
                    <a:pt x="6807" y="4867"/>
                    <a:pt x="6970" y="5947"/>
                  </a:cubicBezTo>
                  <a:cubicBezTo>
                    <a:pt x="7134" y="7027"/>
                    <a:pt x="7461" y="8107"/>
                    <a:pt x="8443" y="8539"/>
                  </a:cubicBezTo>
                  <a:cubicBezTo>
                    <a:pt x="9425" y="8971"/>
                    <a:pt x="11061" y="8755"/>
                    <a:pt x="12861" y="7675"/>
                  </a:cubicBezTo>
                  <a:cubicBezTo>
                    <a:pt x="14661" y="6595"/>
                    <a:pt x="16625" y="4651"/>
                    <a:pt x="18098" y="3247"/>
                  </a:cubicBezTo>
                  <a:cubicBezTo>
                    <a:pt x="19570" y="1843"/>
                    <a:pt x="20552" y="979"/>
                    <a:pt x="21043" y="1195"/>
                  </a:cubicBezTo>
                  <a:cubicBezTo>
                    <a:pt x="21534" y="1411"/>
                    <a:pt x="21534" y="2707"/>
                    <a:pt x="21043" y="5731"/>
                  </a:cubicBezTo>
                  <a:cubicBezTo>
                    <a:pt x="20552" y="8755"/>
                    <a:pt x="19570" y="13507"/>
                    <a:pt x="18588" y="18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4" name="Line"/>
            <p:cNvSpPr/>
            <p:nvPr/>
          </p:nvSpPr>
          <p:spPr>
            <a:xfrm>
              <a:off x="8521911" y="2894476"/>
              <a:ext cx="187619" cy="18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466" fill="norm" stroke="1" extrusionOk="0">
                  <a:moveTo>
                    <a:pt x="413" y="7455"/>
                  </a:moveTo>
                  <a:cubicBezTo>
                    <a:pt x="121" y="11834"/>
                    <a:pt x="-171" y="16212"/>
                    <a:pt x="121" y="16504"/>
                  </a:cubicBezTo>
                  <a:cubicBezTo>
                    <a:pt x="413" y="16796"/>
                    <a:pt x="1288" y="13001"/>
                    <a:pt x="1872" y="10228"/>
                  </a:cubicBezTo>
                  <a:cubicBezTo>
                    <a:pt x="2456" y="7455"/>
                    <a:pt x="2748" y="5704"/>
                    <a:pt x="3186" y="4098"/>
                  </a:cubicBezTo>
                  <a:cubicBezTo>
                    <a:pt x="3624" y="2493"/>
                    <a:pt x="4207" y="1034"/>
                    <a:pt x="4791" y="1034"/>
                  </a:cubicBezTo>
                  <a:cubicBezTo>
                    <a:pt x="5375" y="1034"/>
                    <a:pt x="5959" y="2493"/>
                    <a:pt x="6397" y="4098"/>
                  </a:cubicBezTo>
                  <a:cubicBezTo>
                    <a:pt x="6834" y="5704"/>
                    <a:pt x="7126" y="7455"/>
                    <a:pt x="8002" y="8185"/>
                  </a:cubicBezTo>
                  <a:cubicBezTo>
                    <a:pt x="8878" y="8915"/>
                    <a:pt x="10337" y="8623"/>
                    <a:pt x="11943" y="7455"/>
                  </a:cubicBezTo>
                  <a:cubicBezTo>
                    <a:pt x="13548" y="6288"/>
                    <a:pt x="15299" y="4244"/>
                    <a:pt x="16613" y="2639"/>
                  </a:cubicBezTo>
                  <a:cubicBezTo>
                    <a:pt x="17926" y="1034"/>
                    <a:pt x="18802" y="-134"/>
                    <a:pt x="19532" y="12"/>
                  </a:cubicBezTo>
                  <a:cubicBezTo>
                    <a:pt x="20261" y="158"/>
                    <a:pt x="20845" y="1617"/>
                    <a:pt x="20991" y="4682"/>
                  </a:cubicBezTo>
                  <a:cubicBezTo>
                    <a:pt x="21137" y="7747"/>
                    <a:pt x="20845" y="12417"/>
                    <a:pt x="20845" y="15482"/>
                  </a:cubicBezTo>
                  <a:cubicBezTo>
                    <a:pt x="20845" y="18547"/>
                    <a:pt x="21137" y="20007"/>
                    <a:pt x="21429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5" name="Line"/>
            <p:cNvSpPr/>
            <p:nvPr/>
          </p:nvSpPr>
          <p:spPr>
            <a:xfrm>
              <a:off x="8798125" y="2900973"/>
              <a:ext cx="156744" cy="178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8" h="21600" fill="norm" stroke="1" extrusionOk="0">
                  <a:moveTo>
                    <a:pt x="14052" y="2469"/>
                  </a:moveTo>
                  <a:cubicBezTo>
                    <a:pt x="15097" y="1234"/>
                    <a:pt x="16142" y="0"/>
                    <a:pt x="15968" y="0"/>
                  </a:cubicBezTo>
                  <a:cubicBezTo>
                    <a:pt x="15794" y="0"/>
                    <a:pt x="14400" y="1234"/>
                    <a:pt x="11613" y="3857"/>
                  </a:cubicBezTo>
                  <a:cubicBezTo>
                    <a:pt x="8826" y="6480"/>
                    <a:pt x="4645" y="10491"/>
                    <a:pt x="2381" y="13269"/>
                  </a:cubicBezTo>
                  <a:cubicBezTo>
                    <a:pt x="116" y="16046"/>
                    <a:pt x="-232" y="17589"/>
                    <a:pt x="116" y="18977"/>
                  </a:cubicBezTo>
                  <a:cubicBezTo>
                    <a:pt x="465" y="20366"/>
                    <a:pt x="1510" y="21600"/>
                    <a:pt x="5168" y="21600"/>
                  </a:cubicBezTo>
                  <a:cubicBezTo>
                    <a:pt x="8826" y="21600"/>
                    <a:pt x="15097" y="20366"/>
                    <a:pt x="21368" y="19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6" name="Line"/>
            <p:cNvSpPr/>
            <p:nvPr/>
          </p:nvSpPr>
          <p:spPr>
            <a:xfrm>
              <a:off x="8832199" y="2998086"/>
              <a:ext cx="130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7" name="Line"/>
            <p:cNvSpPr/>
            <p:nvPr/>
          </p:nvSpPr>
          <p:spPr>
            <a:xfrm>
              <a:off x="8196992" y="2323485"/>
              <a:ext cx="205865" cy="137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195" fill="norm" stroke="1" extrusionOk="0">
                  <a:moveTo>
                    <a:pt x="3881" y="4700"/>
                  </a:moveTo>
                  <a:cubicBezTo>
                    <a:pt x="3348" y="8628"/>
                    <a:pt x="2814" y="12555"/>
                    <a:pt x="2014" y="15500"/>
                  </a:cubicBezTo>
                  <a:cubicBezTo>
                    <a:pt x="1214" y="18446"/>
                    <a:pt x="148" y="20410"/>
                    <a:pt x="14" y="20213"/>
                  </a:cubicBezTo>
                  <a:cubicBezTo>
                    <a:pt x="-119" y="20017"/>
                    <a:pt x="681" y="17660"/>
                    <a:pt x="2281" y="14126"/>
                  </a:cubicBezTo>
                  <a:cubicBezTo>
                    <a:pt x="3881" y="10591"/>
                    <a:pt x="6281" y="5879"/>
                    <a:pt x="8281" y="3130"/>
                  </a:cubicBezTo>
                  <a:cubicBezTo>
                    <a:pt x="10281" y="380"/>
                    <a:pt x="11881" y="-405"/>
                    <a:pt x="12814" y="184"/>
                  </a:cubicBezTo>
                  <a:cubicBezTo>
                    <a:pt x="13748" y="773"/>
                    <a:pt x="14014" y="2737"/>
                    <a:pt x="15348" y="6468"/>
                  </a:cubicBezTo>
                  <a:cubicBezTo>
                    <a:pt x="16681" y="10199"/>
                    <a:pt x="19081" y="15697"/>
                    <a:pt x="21481" y="21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8" name="Line"/>
            <p:cNvSpPr/>
            <p:nvPr/>
          </p:nvSpPr>
          <p:spPr>
            <a:xfrm>
              <a:off x="950688" y="4027540"/>
              <a:ext cx="245339" cy="40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0" y="5595"/>
                  </a:moveTo>
                  <a:cubicBezTo>
                    <a:pt x="0" y="4915"/>
                    <a:pt x="0" y="4236"/>
                    <a:pt x="1462" y="3285"/>
                  </a:cubicBezTo>
                  <a:cubicBezTo>
                    <a:pt x="2925" y="2334"/>
                    <a:pt x="5850" y="1112"/>
                    <a:pt x="7875" y="500"/>
                  </a:cubicBezTo>
                  <a:cubicBezTo>
                    <a:pt x="9900" y="-111"/>
                    <a:pt x="11025" y="-111"/>
                    <a:pt x="11700" y="229"/>
                  </a:cubicBezTo>
                  <a:cubicBezTo>
                    <a:pt x="12375" y="568"/>
                    <a:pt x="12600" y="1247"/>
                    <a:pt x="12038" y="3421"/>
                  </a:cubicBezTo>
                  <a:cubicBezTo>
                    <a:pt x="11475" y="5595"/>
                    <a:pt x="10125" y="9263"/>
                    <a:pt x="8887" y="11844"/>
                  </a:cubicBezTo>
                  <a:cubicBezTo>
                    <a:pt x="7650" y="14425"/>
                    <a:pt x="6525" y="15919"/>
                    <a:pt x="5850" y="17006"/>
                  </a:cubicBezTo>
                  <a:cubicBezTo>
                    <a:pt x="5175" y="18093"/>
                    <a:pt x="4950" y="18772"/>
                    <a:pt x="4950" y="19451"/>
                  </a:cubicBezTo>
                  <a:cubicBezTo>
                    <a:pt x="4950" y="20131"/>
                    <a:pt x="5175" y="20810"/>
                    <a:pt x="6300" y="21149"/>
                  </a:cubicBezTo>
                  <a:cubicBezTo>
                    <a:pt x="7425" y="21489"/>
                    <a:pt x="9450" y="21489"/>
                    <a:pt x="12150" y="21081"/>
                  </a:cubicBezTo>
                  <a:cubicBezTo>
                    <a:pt x="14850" y="20674"/>
                    <a:pt x="18225" y="19859"/>
                    <a:pt x="21600" y="19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89" name="Line"/>
            <p:cNvSpPr/>
            <p:nvPr/>
          </p:nvSpPr>
          <p:spPr>
            <a:xfrm>
              <a:off x="1243245" y="4301449"/>
              <a:ext cx="53803" cy="63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771" h="20754" fill="norm" stroke="1" extrusionOk="0">
                  <a:moveTo>
                    <a:pt x="8005" y="0"/>
                  </a:moveTo>
                  <a:cubicBezTo>
                    <a:pt x="5188" y="3323"/>
                    <a:pt x="2370" y="6646"/>
                    <a:pt x="962" y="10385"/>
                  </a:cubicBezTo>
                  <a:cubicBezTo>
                    <a:pt x="-447" y="14123"/>
                    <a:pt x="-447" y="18277"/>
                    <a:pt x="1901" y="19938"/>
                  </a:cubicBezTo>
                  <a:cubicBezTo>
                    <a:pt x="4249" y="21600"/>
                    <a:pt x="8944" y="20769"/>
                    <a:pt x="13170" y="17031"/>
                  </a:cubicBezTo>
                  <a:cubicBezTo>
                    <a:pt x="17396" y="13292"/>
                    <a:pt x="21153" y="6646"/>
                    <a:pt x="19275" y="4154"/>
                  </a:cubicBezTo>
                  <a:cubicBezTo>
                    <a:pt x="17396" y="1662"/>
                    <a:pt x="9883" y="3323"/>
                    <a:pt x="2370" y="4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0" name="Line"/>
            <p:cNvSpPr/>
            <p:nvPr/>
          </p:nvSpPr>
          <p:spPr>
            <a:xfrm>
              <a:off x="1894028" y="4022328"/>
              <a:ext cx="260354" cy="39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4" h="21092" fill="norm" stroke="1" extrusionOk="0">
                  <a:moveTo>
                    <a:pt x="2515" y="4708"/>
                  </a:moveTo>
                  <a:cubicBezTo>
                    <a:pt x="2303" y="9110"/>
                    <a:pt x="2092" y="13513"/>
                    <a:pt x="1880" y="16402"/>
                  </a:cubicBezTo>
                  <a:cubicBezTo>
                    <a:pt x="1668" y="19291"/>
                    <a:pt x="1456" y="20667"/>
                    <a:pt x="1245" y="21011"/>
                  </a:cubicBezTo>
                  <a:cubicBezTo>
                    <a:pt x="1033" y="21355"/>
                    <a:pt x="821" y="20667"/>
                    <a:pt x="609" y="17778"/>
                  </a:cubicBezTo>
                  <a:cubicBezTo>
                    <a:pt x="398" y="14889"/>
                    <a:pt x="186" y="9798"/>
                    <a:pt x="80" y="6840"/>
                  </a:cubicBezTo>
                  <a:cubicBezTo>
                    <a:pt x="-26" y="3882"/>
                    <a:pt x="-26" y="3057"/>
                    <a:pt x="80" y="2300"/>
                  </a:cubicBezTo>
                  <a:cubicBezTo>
                    <a:pt x="186" y="1544"/>
                    <a:pt x="398" y="856"/>
                    <a:pt x="1033" y="580"/>
                  </a:cubicBezTo>
                  <a:cubicBezTo>
                    <a:pt x="1668" y="305"/>
                    <a:pt x="2727" y="443"/>
                    <a:pt x="3574" y="856"/>
                  </a:cubicBezTo>
                  <a:cubicBezTo>
                    <a:pt x="4421" y="1268"/>
                    <a:pt x="5056" y="1956"/>
                    <a:pt x="6009" y="2438"/>
                  </a:cubicBezTo>
                  <a:cubicBezTo>
                    <a:pt x="6962" y="2919"/>
                    <a:pt x="8233" y="3195"/>
                    <a:pt x="9398" y="3195"/>
                  </a:cubicBezTo>
                  <a:cubicBezTo>
                    <a:pt x="10562" y="3195"/>
                    <a:pt x="11621" y="2919"/>
                    <a:pt x="12574" y="2438"/>
                  </a:cubicBezTo>
                  <a:cubicBezTo>
                    <a:pt x="13527" y="1956"/>
                    <a:pt x="14374" y="1268"/>
                    <a:pt x="15221" y="718"/>
                  </a:cubicBezTo>
                  <a:cubicBezTo>
                    <a:pt x="16068" y="168"/>
                    <a:pt x="16915" y="-245"/>
                    <a:pt x="17339" y="168"/>
                  </a:cubicBezTo>
                  <a:cubicBezTo>
                    <a:pt x="17762" y="580"/>
                    <a:pt x="17762" y="1819"/>
                    <a:pt x="17762" y="4708"/>
                  </a:cubicBezTo>
                  <a:cubicBezTo>
                    <a:pt x="17762" y="7597"/>
                    <a:pt x="17762" y="12137"/>
                    <a:pt x="17868" y="14751"/>
                  </a:cubicBezTo>
                  <a:cubicBezTo>
                    <a:pt x="17974" y="17365"/>
                    <a:pt x="18186" y="18053"/>
                    <a:pt x="18821" y="18053"/>
                  </a:cubicBezTo>
                  <a:cubicBezTo>
                    <a:pt x="19456" y="18053"/>
                    <a:pt x="20515" y="17365"/>
                    <a:pt x="21574" y="16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1" name="Line"/>
            <p:cNvSpPr/>
            <p:nvPr/>
          </p:nvSpPr>
          <p:spPr>
            <a:xfrm>
              <a:off x="2265202" y="4010109"/>
              <a:ext cx="241855" cy="316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600" fill="norm" stroke="1" extrusionOk="0">
                  <a:moveTo>
                    <a:pt x="2418" y="7316"/>
                  </a:moveTo>
                  <a:cubicBezTo>
                    <a:pt x="1736" y="11497"/>
                    <a:pt x="1054" y="15677"/>
                    <a:pt x="713" y="18203"/>
                  </a:cubicBezTo>
                  <a:cubicBezTo>
                    <a:pt x="372" y="20729"/>
                    <a:pt x="372" y="21600"/>
                    <a:pt x="258" y="21600"/>
                  </a:cubicBezTo>
                  <a:cubicBezTo>
                    <a:pt x="144" y="21600"/>
                    <a:pt x="-83" y="20729"/>
                    <a:pt x="31" y="17506"/>
                  </a:cubicBezTo>
                  <a:cubicBezTo>
                    <a:pt x="144" y="14284"/>
                    <a:pt x="599" y="8710"/>
                    <a:pt x="1168" y="5574"/>
                  </a:cubicBezTo>
                  <a:cubicBezTo>
                    <a:pt x="1736" y="2439"/>
                    <a:pt x="2418" y="1742"/>
                    <a:pt x="2873" y="1829"/>
                  </a:cubicBezTo>
                  <a:cubicBezTo>
                    <a:pt x="3328" y="1916"/>
                    <a:pt x="3555" y="2787"/>
                    <a:pt x="3896" y="3658"/>
                  </a:cubicBezTo>
                  <a:cubicBezTo>
                    <a:pt x="4237" y="4529"/>
                    <a:pt x="4692" y="5400"/>
                    <a:pt x="5488" y="5835"/>
                  </a:cubicBezTo>
                  <a:cubicBezTo>
                    <a:pt x="6283" y="6271"/>
                    <a:pt x="7420" y="6271"/>
                    <a:pt x="8784" y="5574"/>
                  </a:cubicBezTo>
                  <a:cubicBezTo>
                    <a:pt x="10149" y="4877"/>
                    <a:pt x="11740" y="3484"/>
                    <a:pt x="13104" y="2265"/>
                  </a:cubicBezTo>
                  <a:cubicBezTo>
                    <a:pt x="14469" y="1045"/>
                    <a:pt x="15605" y="0"/>
                    <a:pt x="16174" y="0"/>
                  </a:cubicBezTo>
                  <a:cubicBezTo>
                    <a:pt x="16742" y="0"/>
                    <a:pt x="16742" y="1045"/>
                    <a:pt x="17083" y="3571"/>
                  </a:cubicBezTo>
                  <a:cubicBezTo>
                    <a:pt x="17424" y="6097"/>
                    <a:pt x="18106" y="10103"/>
                    <a:pt x="18448" y="12629"/>
                  </a:cubicBezTo>
                  <a:cubicBezTo>
                    <a:pt x="18789" y="15155"/>
                    <a:pt x="18789" y="16200"/>
                    <a:pt x="19243" y="16984"/>
                  </a:cubicBezTo>
                  <a:cubicBezTo>
                    <a:pt x="19698" y="17768"/>
                    <a:pt x="20608" y="18290"/>
                    <a:pt x="21517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2" name="Line"/>
            <p:cNvSpPr/>
            <p:nvPr/>
          </p:nvSpPr>
          <p:spPr>
            <a:xfrm>
              <a:off x="2605928" y="3996652"/>
              <a:ext cx="184802" cy="338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7" h="21198" fill="norm" stroke="1" extrusionOk="0">
                  <a:moveTo>
                    <a:pt x="14102" y="4203"/>
                  </a:moveTo>
                  <a:cubicBezTo>
                    <a:pt x="14977" y="3563"/>
                    <a:pt x="15853" y="2923"/>
                    <a:pt x="16437" y="2203"/>
                  </a:cubicBezTo>
                  <a:cubicBezTo>
                    <a:pt x="17021" y="1483"/>
                    <a:pt x="17312" y="683"/>
                    <a:pt x="16729" y="283"/>
                  </a:cubicBezTo>
                  <a:cubicBezTo>
                    <a:pt x="16145" y="-117"/>
                    <a:pt x="14685" y="-117"/>
                    <a:pt x="12934" y="443"/>
                  </a:cubicBezTo>
                  <a:cubicBezTo>
                    <a:pt x="11183" y="1003"/>
                    <a:pt x="9139" y="2123"/>
                    <a:pt x="6804" y="5163"/>
                  </a:cubicBezTo>
                  <a:cubicBezTo>
                    <a:pt x="4469" y="8203"/>
                    <a:pt x="1842" y="13163"/>
                    <a:pt x="675" y="16043"/>
                  </a:cubicBezTo>
                  <a:cubicBezTo>
                    <a:pt x="-493" y="18923"/>
                    <a:pt x="-201" y="19723"/>
                    <a:pt x="1988" y="20363"/>
                  </a:cubicBezTo>
                  <a:cubicBezTo>
                    <a:pt x="4177" y="21003"/>
                    <a:pt x="8264" y="21483"/>
                    <a:pt x="11766" y="21003"/>
                  </a:cubicBezTo>
                  <a:cubicBezTo>
                    <a:pt x="15269" y="20523"/>
                    <a:pt x="18188" y="19083"/>
                    <a:pt x="21107" y="17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3" name="Line"/>
            <p:cNvSpPr/>
            <p:nvPr/>
          </p:nvSpPr>
          <p:spPr>
            <a:xfrm>
              <a:off x="2660393" y="4178779"/>
              <a:ext cx="161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71" y="14400"/>
                    <a:pt x="2743" y="7200"/>
                    <a:pt x="6343" y="3600"/>
                  </a:cubicBezTo>
                  <a:cubicBezTo>
                    <a:pt x="9943" y="0"/>
                    <a:pt x="157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4" name="Line"/>
            <p:cNvSpPr/>
            <p:nvPr/>
          </p:nvSpPr>
          <p:spPr>
            <a:xfrm>
              <a:off x="3718417" y="4132778"/>
              <a:ext cx="7667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5" name="Line"/>
            <p:cNvSpPr/>
            <p:nvPr/>
          </p:nvSpPr>
          <p:spPr>
            <a:xfrm>
              <a:off x="3741417" y="4056110"/>
              <a:ext cx="46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6" name="Line"/>
            <p:cNvSpPr/>
            <p:nvPr/>
          </p:nvSpPr>
          <p:spPr>
            <a:xfrm>
              <a:off x="3882928" y="4063097"/>
              <a:ext cx="132408" cy="246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4" h="21437" fill="norm" stroke="1" extrusionOk="0">
                  <a:moveTo>
                    <a:pt x="15051" y="728"/>
                  </a:moveTo>
                  <a:cubicBezTo>
                    <a:pt x="13051" y="282"/>
                    <a:pt x="11051" y="-163"/>
                    <a:pt x="8451" y="60"/>
                  </a:cubicBezTo>
                  <a:cubicBezTo>
                    <a:pt x="5851" y="282"/>
                    <a:pt x="2651" y="1173"/>
                    <a:pt x="1051" y="2175"/>
                  </a:cubicBezTo>
                  <a:cubicBezTo>
                    <a:pt x="-549" y="3177"/>
                    <a:pt x="-549" y="4291"/>
                    <a:pt x="2651" y="5849"/>
                  </a:cubicBezTo>
                  <a:cubicBezTo>
                    <a:pt x="5851" y="7408"/>
                    <a:pt x="12251" y="9412"/>
                    <a:pt x="16051" y="10860"/>
                  </a:cubicBezTo>
                  <a:cubicBezTo>
                    <a:pt x="19851" y="12307"/>
                    <a:pt x="21051" y="13198"/>
                    <a:pt x="20651" y="14645"/>
                  </a:cubicBezTo>
                  <a:cubicBezTo>
                    <a:pt x="20251" y="16093"/>
                    <a:pt x="18251" y="18097"/>
                    <a:pt x="14851" y="19322"/>
                  </a:cubicBezTo>
                  <a:cubicBezTo>
                    <a:pt x="11451" y="20546"/>
                    <a:pt x="6651" y="20992"/>
                    <a:pt x="1851" y="214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7" name="Line"/>
            <p:cNvSpPr/>
            <p:nvPr/>
          </p:nvSpPr>
          <p:spPr>
            <a:xfrm>
              <a:off x="4886332" y="3895106"/>
              <a:ext cx="226173" cy="481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406" fill="norm" stroke="1" extrusionOk="0">
                  <a:moveTo>
                    <a:pt x="9222" y="8185"/>
                  </a:moveTo>
                  <a:cubicBezTo>
                    <a:pt x="7524" y="10800"/>
                    <a:pt x="5825" y="13415"/>
                    <a:pt x="4611" y="15120"/>
                  </a:cubicBezTo>
                  <a:cubicBezTo>
                    <a:pt x="3398" y="16825"/>
                    <a:pt x="2670" y="17621"/>
                    <a:pt x="1820" y="18701"/>
                  </a:cubicBezTo>
                  <a:cubicBezTo>
                    <a:pt x="971" y="19781"/>
                    <a:pt x="0" y="21145"/>
                    <a:pt x="0" y="21373"/>
                  </a:cubicBezTo>
                  <a:cubicBezTo>
                    <a:pt x="0" y="21600"/>
                    <a:pt x="971" y="20691"/>
                    <a:pt x="3034" y="18360"/>
                  </a:cubicBezTo>
                  <a:cubicBezTo>
                    <a:pt x="5097" y="16029"/>
                    <a:pt x="8252" y="12278"/>
                    <a:pt x="11043" y="9208"/>
                  </a:cubicBezTo>
                  <a:cubicBezTo>
                    <a:pt x="13834" y="6139"/>
                    <a:pt x="16261" y="3752"/>
                    <a:pt x="17960" y="2217"/>
                  </a:cubicBezTo>
                  <a:cubicBezTo>
                    <a:pt x="19658" y="682"/>
                    <a:pt x="20629" y="0"/>
                    <a:pt x="21115" y="0"/>
                  </a:cubicBezTo>
                  <a:cubicBezTo>
                    <a:pt x="21600" y="0"/>
                    <a:pt x="21600" y="682"/>
                    <a:pt x="21115" y="2956"/>
                  </a:cubicBezTo>
                  <a:cubicBezTo>
                    <a:pt x="20629" y="5229"/>
                    <a:pt x="19658" y="9095"/>
                    <a:pt x="19173" y="11880"/>
                  </a:cubicBezTo>
                  <a:cubicBezTo>
                    <a:pt x="18688" y="14665"/>
                    <a:pt x="18688" y="16371"/>
                    <a:pt x="18688" y="18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8" name="Line"/>
            <p:cNvSpPr/>
            <p:nvPr/>
          </p:nvSpPr>
          <p:spPr>
            <a:xfrm>
              <a:off x="4968112" y="4171112"/>
              <a:ext cx="168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9" y="17100"/>
                    <a:pt x="2618" y="12600"/>
                    <a:pt x="6218" y="9000"/>
                  </a:cubicBezTo>
                  <a:cubicBezTo>
                    <a:pt x="9818" y="5400"/>
                    <a:pt x="15709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399" name="Line"/>
            <p:cNvSpPr/>
            <p:nvPr/>
          </p:nvSpPr>
          <p:spPr>
            <a:xfrm>
              <a:off x="5180124" y="4128605"/>
              <a:ext cx="79329" cy="174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17" h="21352" fill="norm" stroke="1" extrusionOk="0">
                  <a:moveTo>
                    <a:pt x="20318" y="511"/>
                  </a:moveTo>
                  <a:cubicBezTo>
                    <a:pt x="17045" y="198"/>
                    <a:pt x="13772" y="-115"/>
                    <a:pt x="10499" y="42"/>
                  </a:cubicBezTo>
                  <a:cubicBezTo>
                    <a:pt x="7227" y="198"/>
                    <a:pt x="3954" y="824"/>
                    <a:pt x="1990" y="1920"/>
                  </a:cubicBezTo>
                  <a:cubicBezTo>
                    <a:pt x="27" y="3015"/>
                    <a:pt x="-628" y="4581"/>
                    <a:pt x="681" y="5676"/>
                  </a:cubicBezTo>
                  <a:cubicBezTo>
                    <a:pt x="1990" y="6772"/>
                    <a:pt x="5263" y="7398"/>
                    <a:pt x="8536" y="8181"/>
                  </a:cubicBezTo>
                  <a:cubicBezTo>
                    <a:pt x="11808" y="8963"/>
                    <a:pt x="15081" y="9902"/>
                    <a:pt x="17372" y="11781"/>
                  </a:cubicBezTo>
                  <a:cubicBezTo>
                    <a:pt x="19663" y="13659"/>
                    <a:pt x="20972" y="16476"/>
                    <a:pt x="19663" y="18355"/>
                  </a:cubicBezTo>
                  <a:cubicBezTo>
                    <a:pt x="18354" y="20233"/>
                    <a:pt x="14427" y="21172"/>
                    <a:pt x="10827" y="21328"/>
                  </a:cubicBezTo>
                  <a:cubicBezTo>
                    <a:pt x="7227" y="21485"/>
                    <a:pt x="3954" y="20859"/>
                    <a:pt x="2972" y="19607"/>
                  </a:cubicBezTo>
                  <a:cubicBezTo>
                    <a:pt x="1990" y="18355"/>
                    <a:pt x="3299" y="16476"/>
                    <a:pt x="4608" y="145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0" name="Line"/>
            <p:cNvSpPr/>
            <p:nvPr/>
          </p:nvSpPr>
          <p:spPr>
            <a:xfrm>
              <a:off x="5341782" y="4109778"/>
              <a:ext cx="127334" cy="436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97" h="21217" fill="norm" stroke="1" extrusionOk="0">
                  <a:moveTo>
                    <a:pt x="4064" y="0"/>
                  </a:moveTo>
                  <a:cubicBezTo>
                    <a:pt x="2403" y="1862"/>
                    <a:pt x="741" y="3724"/>
                    <a:pt x="326" y="4966"/>
                  </a:cubicBezTo>
                  <a:cubicBezTo>
                    <a:pt x="-90" y="6207"/>
                    <a:pt x="741" y="6828"/>
                    <a:pt x="2195" y="7138"/>
                  </a:cubicBezTo>
                  <a:cubicBezTo>
                    <a:pt x="3649" y="7448"/>
                    <a:pt x="5726" y="7448"/>
                    <a:pt x="8010" y="6890"/>
                  </a:cubicBezTo>
                  <a:cubicBezTo>
                    <a:pt x="10295" y="6331"/>
                    <a:pt x="12787" y="5214"/>
                    <a:pt x="14241" y="4345"/>
                  </a:cubicBezTo>
                  <a:cubicBezTo>
                    <a:pt x="15695" y="3476"/>
                    <a:pt x="16110" y="2855"/>
                    <a:pt x="16110" y="2979"/>
                  </a:cubicBezTo>
                  <a:cubicBezTo>
                    <a:pt x="16110" y="3103"/>
                    <a:pt x="15695" y="3972"/>
                    <a:pt x="16526" y="6455"/>
                  </a:cubicBezTo>
                  <a:cubicBezTo>
                    <a:pt x="17357" y="8938"/>
                    <a:pt x="19433" y="13034"/>
                    <a:pt x="20264" y="15703"/>
                  </a:cubicBezTo>
                  <a:cubicBezTo>
                    <a:pt x="21095" y="18372"/>
                    <a:pt x="20680" y="19614"/>
                    <a:pt x="19433" y="20421"/>
                  </a:cubicBezTo>
                  <a:cubicBezTo>
                    <a:pt x="18187" y="21228"/>
                    <a:pt x="16110" y="21600"/>
                    <a:pt x="12580" y="20669"/>
                  </a:cubicBezTo>
                  <a:cubicBezTo>
                    <a:pt x="9049" y="19738"/>
                    <a:pt x="4064" y="17503"/>
                    <a:pt x="1780" y="16076"/>
                  </a:cubicBezTo>
                  <a:cubicBezTo>
                    <a:pt x="-505" y="14648"/>
                    <a:pt x="-90" y="14028"/>
                    <a:pt x="326" y="13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1" name="Line"/>
            <p:cNvSpPr/>
            <p:nvPr/>
          </p:nvSpPr>
          <p:spPr>
            <a:xfrm>
              <a:off x="5545680" y="4148112"/>
              <a:ext cx="17378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35" y="0"/>
                  </a:moveTo>
                  <a:cubicBezTo>
                    <a:pt x="635" y="4235"/>
                    <a:pt x="635" y="8471"/>
                    <a:pt x="476" y="12494"/>
                  </a:cubicBezTo>
                  <a:cubicBezTo>
                    <a:pt x="318" y="16518"/>
                    <a:pt x="0" y="20329"/>
                    <a:pt x="0" y="20753"/>
                  </a:cubicBezTo>
                  <a:cubicBezTo>
                    <a:pt x="0" y="21177"/>
                    <a:pt x="318" y="18212"/>
                    <a:pt x="794" y="15671"/>
                  </a:cubicBezTo>
                  <a:cubicBezTo>
                    <a:pt x="1271" y="13129"/>
                    <a:pt x="1906" y="11012"/>
                    <a:pt x="2700" y="8471"/>
                  </a:cubicBezTo>
                  <a:cubicBezTo>
                    <a:pt x="3494" y="5929"/>
                    <a:pt x="4447" y="2965"/>
                    <a:pt x="5559" y="2118"/>
                  </a:cubicBezTo>
                  <a:cubicBezTo>
                    <a:pt x="6671" y="1271"/>
                    <a:pt x="7941" y="2541"/>
                    <a:pt x="8576" y="4235"/>
                  </a:cubicBezTo>
                  <a:cubicBezTo>
                    <a:pt x="9212" y="5929"/>
                    <a:pt x="9212" y="8047"/>
                    <a:pt x="9212" y="10165"/>
                  </a:cubicBezTo>
                  <a:cubicBezTo>
                    <a:pt x="9212" y="12282"/>
                    <a:pt x="9212" y="14400"/>
                    <a:pt x="9371" y="13976"/>
                  </a:cubicBezTo>
                  <a:cubicBezTo>
                    <a:pt x="9529" y="13553"/>
                    <a:pt x="9847" y="10588"/>
                    <a:pt x="10482" y="8047"/>
                  </a:cubicBezTo>
                  <a:cubicBezTo>
                    <a:pt x="11118" y="5506"/>
                    <a:pt x="12071" y="3388"/>
                    <a:pt x="13341" y="2329"/>
                  </a:cubicBezTo>
                  <a:cubicBezTo>
                    <a:pt x="14612" y="1271"/>
                    <a:pt x="16200" y="1271"/>
                    <a:pt x="17312" y="2329"/>
                  </a:cubicBezTo>
                  <a:cubicBezTo>
                    <a:pt x="18424" y="3388"/>
                    <a:pt x="19059" y="5506"/>
                    <a:pt x="19694" y="8894"/>
                  </a:cubicBezTo>
                  <a:cubicBezTo>
                    <a:pt x="20329" y="12282"/>
                    <a:pt x="20965" y="169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2" name="Line"/>
            <p:cNvSpPr/>
            <p:nvPr/>
          </p:nvSpPr>
          <p:spPr>
            <a:xfrm>
              <a:off x="5735881" y="4096539"/>
              <a:ext cx="146059" cy="470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4" h="21401" fill="norm" stroke="1" extrusionOk="0">
                  <a:moveTo>
                    <a:pt x="9897" y="3040"/>
                  </a:moveTo>
                  <a:cubicBezTo>
                    <a:pt x="8408" y="6176"/>
                    <a:pt x="6918" y="9311"/>
                    <a:pt x="5614" y="12040"/>
                  </a:cubicBezTo>
                  <a:cubicBezTo>
                    <a:pt x="4311" y="14770"/>
                    <a:pt x="3194" y="17092"/>
                    <a:pt x="2263" y="18718"/>
                  </a:cubicBezTo>
                  <a:cubicBezTo>
                    <a:pt x="1332" y="20344"/>
                    <a:pt x="587" y="21273"/>
                    <a:pt x="214" y="21389"/>
                  </a:cubicBezTo>
                  <a:cubicBezTo>
                    <a:pt x="-158" y="21505"/>
                    <a:pt x="-158" y="20808"/>
                    <a:pt x="1145" y="18311"/>
                  </a:cubicBezTo>
                  <a:cubicBezTo>
                    <a:pt x="2449" y="15815"/>
                    <a:pt x="5056" y="11518"/>
                    <a:pt x="7663" y="8266"/>
                  </a:cubicBezTo>
                  <a:cubicBezTo>
                    <a:pt x="10270" y="5015"/>
                    <a:pt x="12877" y="2808"/>
                    <a:pt x="14925" y="1531"/>
                  </a:cubicBezTo>
                  <a:cubicBezTo>
                    <a:pt x="16973" y="253"/>
                    <a:pt x="18463" y="-95"/>
                    <a:pt x="19580" y="21"/>
                  </a:cubicBezTo>
                  <a:cubicBezTo>
                    <a:pt x="20697" y="137"/>
                    <a:pt x="21442" y="718"/>
                    <a:pt x="21256" y="1879"/>
                  </a:cubicBezTo>
                  <a:cubicBezTo>
                    <a:pt x="21070" y="3040"/>
                    <a:pt x="19952" y="4782"/>
                    <a:pt x="18463" y="5886"/>
                  </a:cubicBezTo>
                  <a:cubicBezTo>
                    <a:pt x="16973" y="6989"/>
                    <a:pt x="15111" y="7453"/>
                    <a:pt x="13249" y="7686"/>
                  </a:cubicBezTo>
                  <a:cubicBezTo>
                    <a:pt x="11387" y="7918"/>
                    <a:pt x="9525" y="7918"/>
                    <a:pt x="8221" y="7511"/>
                  </a:cubicBezTo>
                  <a:cubicBezTo>
                    <a:pt x="6918" y="7105"/>
                    <a:pt x="6173" y="6292"/>
                    <a:pt x="5428" y="54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3" name="Line"/>
            <p:cNvSpPr/>
            <p:nvPr/>
          </p:nvSpPr>
          <p:spPr>
            <a:xfrm>
              <a:off x="5937653" y="3984155"/>
              <a:ext cx="96150" cy="30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225" fill="norm" stroke="1" extrusionOk="0">
                  <a:moveTo>
                    <a:pt x="923" y="1277"/>
                  </a:moveTo>
                  <a:cubicBezTo>
                    <a:pt x="5470" y="563"/>
                    <a:pt x="10018" y="-151"/>
                    <a:pt x="12291" y="28"/>
                  </a:cubicBezTo>
                  <a:cubicBezTo>
                    <a:pt x="14565" y="206"/>
                    <a:pt x="14565" y="1277"/>
                    <a:pt x="12575" y="3866"/>
                  </a:cubicBezTo>
                  <a:cubicBezTo>
                    <a:pt x="10586" y="6454"/>
                    <a:pt x="6607" y="10560"/>
                    <a:pt x="4049" y="13237"/>
                  </a:cubicBezTo>
                  <a:cubicBezTo>
                    <a:pt x="1491" y="15915"/>
                    <a:pt x="354" y="17165"/>
                    <a:pt x="70" y="18325"/>
                  </a:cubicBezTo>
                  <a:cubicBezTo>
                    <a:pt x="-214" y="19485"/>
                    <a:pt x="354" y="20556"/>
                    <a:pt x="2060" y="21003"/>
                  </a:cubicBezTo>
                  <a:cubicBezTo>
                    <a:pt x="3765" y="21449"/>
                    <a:pt x="6607" y="21270"/>
                    <a:pt x="10018" y="20021"/>
                  </a:cubicBezTo>
                  <a:cubicBezTo>
                    <a:pt x="13428" y="18771"/>
                    <a:pt x="17407" y="16451"/>
                    <a:pt x="21386" y="14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4" name="Line"/>
            <p:cNvSpPr/>
            <p:nvPr/>
          </p:nvSpPr>
          <p:spPr>
            <a:xfrm>
              <a:off x="5936494" y="4140445"/>
              <a:ext cx="16631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8" h="21600" fill="norm" stroke="1" extrusionOk="0">
                  <a:moveTo>
                    <a:pt x="5589" y="0"/>
                  </a:moveTo>
                  <a:cubicBezTo>
                    <a:pt x="2643" y="0"/>
                    <a:pt x="-302" y="0"/>
                    <a:pt x="25" y="1200"/>
                  </a:cubicBezTo>
                  <a:cubicBezTo>
                    <a:pt x="353" y="2400"/>
                    <a:pt x="3953" y="4800"/>
                    <a:pt x="8043" y="8400"/>
                  </a:cubicBezTo>
                  <a:cubicBezTo>
                    <a:pt x="12134" y="12000"/>
                    <a:pt x="16716" y="16800"/>
                    <a:pt x="212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5" name="Line"/>
            <p:cNvSpPr/>
            <p:nvPr/>
          </p:nvSpPr>
          <p:spPr>
            <a:xfrm>
              <a:off x="6051691" y="4094444"/>
              <a:ext cx="120795" cy="172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092" fill="norm" stroke="1" extrusionOk="0">
                  <a:moveTo>
                    <a:pt x="18450" y="7513"/>
                  </a:moveTo>
                  <a:cubicBezTo>
                    <a:pt x="13500" y="8765"/>
                    <a:pt x="8550" y="10017"/>
                    <a:pt x="5175" y="11270"/>
                  </a:cubicBezTo>
                  <a:cubicBezTo>
                    <a:pt x="1800" y="12522"/>
                    <a:pt x="0" y="13774"/>
                    <a:pt x="0" y="15652"/>
                  </a:cubicBezTo>
                  <a:cubicBezTo>
                    <a:pt x="0" y="17530"/>
                    <a:pt x="1800" y="20035"/>
                    <a:pt x="4950" y="20817"/>
                  </a:cubicBezTo>
                  <a:cubicBezTo>
                    <a:pt x="8100" y="21600"/>
                    <a:pt x="12600" y="20661"/>
                    <a:pt x="15750" y="18626"/>
                  </a:cubicBezTo>
                  <a:cubicBezTo>
                    <a:pt x="18900" y="16591"/>
                    <a:pt x="20700" y="13461"/>
                    <a:pt x="21150" y="10174"/>
                  </a:cubicBezTo>
                  <a:cubicBezTo>
                    <a:pt x="21600" y="6887"/>
                    <a:pt x="20700" y="3443"/>
                    <a:pt x="198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6" name="Line"/>
            <p:cNvSpPr/>
            <p:nvPr/>
          </p:nvSpPr>
          <p:spPr>
            <a:xfrm>
              <a:off x="6246999" y="3964107"/>
              <a:ext cx="47477" cy="28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513" fill="norm" stroke="1" extrusionOk="0">
                  <a:moveTo>
                    <a:pt x="21119" y="0"/>
                  </a:moveTo>
                  <a:cubicBezTo>
                    <a:pt x="16572" y="4014"/>
                    <a:pt x="12024" y="8028"/>
                    <a:pt x="8045" y="11278"/>
                  </a:cubicBezTo>
                  <a:cubicBezTo>
                    <a:pt x="4066" y="14527"/>
                    <a:pt x="656" y="17012"/>
                    <a:pt x="87" y="18733"/>
                  </a:cubicBezTo>
                  <a:cubicBezTo>
                    <a:pt x="-481" y="20453"/>
                    <a:pt x="1793" y="21409"/>
                    <a:pt x="4635" y="21504"/>
                  </a:cubicBezTo>
                  <a:cubicBezTo>
                    <a:pt x="7477" y="21600"/>
                    <a:pt x="10887" y="20835"/>
                    <a:pt x="14298" y="20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7" name="Line"/>
            <p:cNvSpPr/>
            <p:nvPr/>
          </p:nvSpPr>
          <p:spPr>
            <a:xfrm>
              <a:off x="6217807" y="4063777"/>
              <a:ext cx="199338" cy="17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4" fill="norm" stroke="1" extrusionOk="0">
                  <a:moveTo>
                    <a:pt x="0" y="10952"/>
                  </a:moveTo>
                  <a:cubicBezTo>
                    <a:pt x="3877" y="9431"/>
                    <a:pt x="7754" y="7910"/>
                    <a:pt x="10523" y="7149"/>
                  </a:cubicBezTo>
                  <a:cubicBezTo>
                    <a:pt x="13292" y="6389"/>
                    <a:pt x="14954" y="6389"/>
                    <a:pt x="16200" y="7758"/>
                  </a:cubicBezTo>
                  <a:cubicBezTo>
                    <a:pt x="17446" y="9127"/>
                    <a:pt x="18277" y="11865"/>
                    <a:pt x="18415" y="13994"/>
                  </a:cubicBezTo>
                  <a:cubicBezTo>
                    <a:pt x="18554" y="16124"/>
                    <a:pt x="18000" y="17645"/>
                    <a:pt x="17308" y="19014"/>
                  </a:cubicBezTo>
                  <a:cubicBezTo>
                    <a:pt x="16615" y="20383"/>
                    <a:pt x="15785" y="21600"/>
                    <a:pt x="15508" y="20839"/>
                  </a:cubicBezTo>
                  <a:cubicBezTo>
                    <a:pt x="15231" y="20079"/>
                    <a:pt x="15508" y="17341"/>
                    <a:pt x="16615" y="13538"/>
                  </a:cubicBezTo>
                  <a:cubicBezTo>
                    <a:pt x="17723" y="9735"/>
                    <a:pt x="19662" y="48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8" name="Line"/>
            <p:cNvSpPr/>
            <p:nvPr/>
          </p:nvSpPr>
          <p:spPr>
            <a:xfrm>
              <a:off x="6486696" y="3920209"/>
              <a:ext cx="557811" cy="582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482" fill="norm" stroke="1" extrusionOk="0">
                  <a:moveTo>
                    <a:pt x="4084" y="8694"/>
                  </a:moveTo>
                  <a:cubicBezTo>
                    <a:pt x="3791" y="8317"/>
                    <a:pt x="3497" y="7939"/>
                    <a:pt x="3057" y="7892"/>
                  </a:cubicBezTo>
                  <a:cubicBezTo>
                    <a:pt x="2618" y="7845"/>
                    <a:pt x="2031" y="8128"/>
                    <a:pt x="1445" y="8836"/>
                  </a:cubicBezTo>
                  <a:cubicBezTo>
                    <a:pt x="858" y="9543"/>
                    <a:pt x="272" y="10675"/>
                    <a:pt x="76" y="11477"/>
                  </a:cubicBezTo>
                  <a:cubicBezTo>
                    <a:pt x="-119" y="12278"/>
                    <a:pt x="76" y="12750"/>
                    <a:pt x="467" y="12986"/>
                  </a:cubicBezTo>
                  <a:cubicBezTo>
                    <a:pt x="858" y="13222"/>
                    <a:pt x="1445" y="13222"/>
                    <a:pt x="2129" y="12844"/>
                  </a:cubicBezTo>
                  <a:cubicBezTo>
                    <a:pt x="2813" y="12467"/>
                    <a:pt x="3595" y="11712"/>
                    <a:pt x="4035" y="11099"/>
                  </a:cubicBezTo>
                  <a:cubicBezTo>
                    <a:pt x="4475" y="10486"/>
                    <a:pt x="4572" y="10015"/>
                    <a:pt x="4475" y="9967"/>
                  </a:cubicBezTo>
                  <a:cubicBezTo>
                    <a:pt x="4377" y="9920"/>
                    <a:pt x="4084" y="10298"/>
                    <a:pt x="3937" y="10863"/>
                  </a:cubicBezTo>
                  <a:cubicBezTo>
                    <a:pt x="3791" y="11429"/>
                    <a:pt x="3791" y="12184"/>
                    <a:pt x="4035" y="12608"/>
                  </a:cubicBezTo>
                  <a:cubicBezTo>
                    <a:pt x="4279" y="13033"/>
                    <a:pt x="4768" y="13127"/>
                    <a:pt x="5208" y="13033"/>
                  </a:cubicBezTo>
                  <a:cubicBezTo>
                    <a:pt x="5648" y="12939"/>
                    <a:pt x="6038" y="12656"/>
                    <a:pt x="6967" y="11288"/>
                  </a:cubicBezTo>
                  <a:cubicBezTo>
                    <a:pt x="7895" y="9920"/>
                    <a:pt x="9362" y="7468"/>
                    <a:pt x="10486" y="5581"/>
                  </a:cubicBezTo>
                  <a:cubicBezTo>
                    <a:pt x="11610" y="3695"/>
                    <a:pt x="12391" y="2374"/>
                    <a:pt x="12782" y="1478"/>
                  </a:cubicBezTo>
                  <a:cubicBezTo>
                    <a:pt x="13173" y="582"/>
                    <a:pt x="13173" y="111"/>
                    <a:pt x="12929" y="16"/>
                  </a:cubicBezTo>
                  <a:cubicBezTo>
                    <a:pt x="12685" y="-78"/>
                    <a:pt x="12196" y="205"/>
                    <a:pt x="11414" y="1431"/>
                  </a:cubicBezTo>
                  <a:cubicBezTo>
                    <a:pt x="10632" y="2657"/>
                    <a:pt x="9557" y="4827"/>
                    <a:pt x="8922" y="6572"/>
                  </a:cubicBezTo>
                  <a:cubicBezTo>
                    <a:pt x="8286" y="8317"/>
                    <a:pt x="8091" y="9637"/>
                    <a:pt x="8042" y="10533"/>
                  </a:cubicBezTo>
                  <a:cubicBezTo>
                    <a:pt x="7993" y="11429"/>
                    <a:pt x="8091" y="11901"/>
                    <a:pt x="8433" y="12090"/>
                  </a:cubicBezTo>
                  <a:cubicBezTo>
                    <a:pt x="8775" y="12278"/>
                    <a:pt x="9362" y="12184"/>
                    <a:pt x="10388" y="11335"/>
                  </a:cubicBezTo>
                  <a:cubicBezTo>
                    <a:pt x="11414" y="10486"/>
                    <a:pt x="12880" y="8883"/>
                    <a:pt x="14053" y="7374"/>
                  </a:cubicBezTo>
                  <a:cubicBezTo>
                    <a:pt x="15226" y="5864"/>
                    <a:pt x="16105" y="4450"/>
                    <a:pt x="16692" y="3459"/>
                  </a:cubicBezTo>
                  <a:cubicBezTo>
                    <a:pt x="17278" y="2469"/>
                    <a:pt x="17572" y="1903"/>
                    <a:pt x="17474" y="1714"/>
                  </a:cubicBezTo>
                  <a:cubicBezTo>
                    <a:pt x="17376" y="1525"/>
                    <a:pt x="16887" y="1714"/>
                    <a:pt x="16252" y="2799"/>
                  </a:cubicBezTo>
                  <a:cubicBezTo>
                    <a:pt x="15617" y="3884"/>
                    <a:pt x="14835" y="5864"/>
                    <a:pt x="14346" y="7421"/>
                  </a:cubicBezTo>
                  <a:cubicBezTo>
                    <a:pt x="13857" y="8977"/>
                    <a:pt x="13662" y="10109"/>
                    <a:pt x="13613" y="10911"/>
                  </a:cubicBezTo>
                  <a:cubicBezTo>
                    <a:pt x="13564" y="11712"/>
                    <a:pt x="13662" y="12184"/>
                    <a:pt x="13955" y="12325"/>
                  </a:cubicBezTo>
                  <a:cubicBezTo>
                    <a:pt x="14248" y="12467"/>
                    <a:pt x="14737" y="12278"/>
                    <a:pt x="15470" y="11618"/>
                  </a:cubicBezTo>
                  <a:cubicBezTo>
                    <a:pt x="16203" y="10958"/>
                    <a:pt x="17181" y="9826"/>
                    <a:pt x="17816" y="8977"/>
                  </a:cubicBezTo>
                  <a:cubicBezTo>
                    <a:pt x="18451" y="8128"/>
                    <a:pt x="18744" y="7562"/>
                    <a:pt x="18793" y="7515"/>
                  </a:cubicBezTo>
                  <a:cubicBezTo>
                    <a:pt x="18842" y="7468"/>
                    <a:pt x="18647" y="7939"/>
                    <a:pt x="18500" y="8411"/>
                  </a:cubicBezTo>
                  <a:cubicBezTo>
                    <a:pt x="18353" y="8883"/>
                    <a:pt x="18256" y="9354"/>
                    <a:pt x="18402" y="9732"/>
                  </a:cubicBezTo>
                  <a:cubicBezTo>
                    <a:pt x="18549" y="10109"/>
                    <a:pt x="18940" y="10392"/>
                    <a:pt x="19526" y="10298"/>
                  </a:cubicBezTo>
                  <a:cubicBezTo>
                    <a:pt x="20113" y="10203"/>
                    <a:pt x="20895" y="9732"/>
                    <a:pt x="21188" y="9920"/>
                  </a:cubicBezTo>
                  <a:cubicBezTo>
                    <a:pt x="21481" y="10109"/>
                    <a:pt x="21286" y="10958"/>
                    <a:pt x="20992" y="12514"/>
                  </a:cubicBezTo>
                  <a:cubicBezTo>
                    <a:pt x="20699" y="14070"/>
                    <a:pt x="20308" y="16334"/>
                    <a:pt x="19771" y="17891"/>
                  </a:cubicBezTo>
                  <a:cubicBezTo>
                    <a:pt x="19233" y="19447"/>
                    <a:pt x="18549" y="20296"/>
                    <a:pt x="17962" y="20815"/>
                  </a:cubicBezTo>
                  <a:cubicBezTo>
                    <a:pt x="17376" y="21333"/>
                    <a:pt x="16887" y="21522"/>
                    <a:pt x="16448" y="21475"/>
                  </a:cubicBezTo>
                  <a:cubicBezTo>
                    <a:pt x="16008" y="21428"/>
                    <a:pt x="15617" y="21145"/>
                    <a:pt x="15226" y="208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09" name="Line"/>
            <p:cNvSpPr/>
            <p:nvPr/>
          </p:nvSpPr>
          <p:spPr>
            <a:xfrm>
              <a:off x="6334318" y="4183890"/>
              <a:ext cx="113495" cy="117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140" fill="norm" stroke="1" extrusionOk="0">
                  <a:moveTo>
                    <a:pt x="20853" y="459"/>
                  </a:moveTo>
                  <a:cubicBezTo>
                    <a:pt x="18036" y="0"/>
                    <a:pt x="15218" y="-460"/>
                    <a:pt x="11931" y="919"/>
                  </a:cubicBezTo>
                  <a:cubicBezTo>
                    <a:pt x="8644" y="2297"/>
                    <a:pt x="4888" y="5514"/>
                    <a:pt x="2540" y="8272"/>
                  </a:cubicBezTo>
                  <a:cubicBezTo>
                    <a:pt x="192" y="11029"/>
                    <a:pt x="-747" y="13327"/>
                    <a:pt x="662" y="15166"/>
                  </a:cubicBezTo>
                  <a:cubicBezTo>
                    <a:pt x="2070" y="17004"/>
                    <a:pt x="5827" y="18383"/>
                    <a:pt x="9114" y="19302"/>
                  </a:cubicBezTo>
                  <a:cubicBezTo>
                    <a:pt x="12401" y="20221"/>
                    <a:pt x="15218" y="20680"/>
                    <a:pt x="18036" y="21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0" name="Line"/>
            <p:cNvSpPr/>
            <p:nvPr/>
          </p:nvSpPr>
          <p:spPr>
            <a:xfrm>
              <a:off x="7448002" y="3971463"/>
              <a:ext cx="257173" cy="3529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1464" fill="norm" stroke="1" extrusionOk="0">
                  <a:moveTo>
                    <a:pt x="4198" y="6546"/>
                  </a:moveTo>
                  <a:cubicBezTo>
                    <a:pt x="3557" y="10120"/>
                    <a:pt x="2915" y="13694"/>
                    <a:pt x="2487" y="15870"/>
                  </a:cubicBezTo>
                  <a:cubicBezTo>
                    <a:pt x="2060" y="18045"/>
                    <a:pt x="1846" y="18822"/>
                    <a:pt x="1525" y="19677"/>
                  </a:cubicBezTo>
                  <a:cubicBezTo>
                    <a:pt x="1204" y="20532"/>
                    <a:pt x="776" y="21464"/>
                    <a:pt x="456" y="21464"/>
                  </a:cubicBezTo>
                  <a:cubicBezTo>
                    <a:pt x="135" y="21464"/>
                    <a:pt x="-79" y="20532"/>
                    <a:pt x="28" y="17191"/>
                  </a:cubicBezTo>
                  <a:cubicBezTo>
                    <a:pt x="135" y="13850"/>
                    <a:pt x="563" y="8100"/>
                    <a:pt x="1097" y="4681"/>
                  </a:cubicBezTo>
                  <a:cubicBezTo>
                    <a:pt x="1632" y="1263"/>
                    <a:pt x="2273" y="175"/>
                    <a:pt x="2808" y="19"/>
                  </a:cubicBezTo>
                  <a:cubicBezTo>
                    <a:pt x="3343" y="-136"/>
                    <a:pt x="3770" y="641"/>
                    <a:pt x="4626" y="3283"/>
                  </a:cubicBezTo>
                  <a:cubicBezTo>
                    <a:pt x="5481" y="5924"/>
                    <a:pt x="6765" y="10431"/>
                    <a:pt x="7834" y="13306"/>
                  </a:cubicBezTo>
                  <a:cubicBezTo>
                    <a:pt x="8903" y="16181"/>
                    <a:pt x="9759" y="17424"/>
                    <a:pt x="10721" y="18278"/>
                  </a:cubicBezTo>
                  <a:cubicBezTo>
                    <a:pt x="11683" y="19133"/>
                    <a:pt x="12753" y="19599"/>
                    <a:pt x="13608" y="19444"/>
                  </a:cubicBezTo>
                  <a:cubicBezTo>
                    <a:pt x="14464" y="19288"/>
                    <a:pt x="15105" y="18511"/>
                    <a:pt x="15961" y="15714"/>
                  </a:cubicBezTo>
                  <a:cubicBezTo>
                    <a:pt x="16816" y="12917"/>
                    <a:pt x="17885" y="8100"/>
                    <a:pt x="18634" y="5070"/>
                  </a:cubicBezTo>
                  <a:cubicBezTo>
                    <a:pt x="19382" y="2040"/>
                    <a:pt x="19810" y="796"/>
                    <a:pt x="20238" y="563"/>
                  </a:cubicBezTo>
                  <a:cubicBezTo>
                    <a:pt x="20666" y="330"/>
                    <a:pt x="21093" y="1107"/>
                    <a:pt x="21521" y="1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1" name="Line"/>
            <p:cNvSpPr/>
            <p:nvPr/>
          </p:nvSpPr>
          <p:spPr>
            <a:xfrm>
              <a:off x="7741520" y="4140445"/>
              <a:ext cx="130271" cy="129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0623" fill="norm" stroke="1" extrusionOk="0">
                  <a:moveTo>
                    <a:pt x="19879" y="1222"/>
                  </a:moveTo>
                  <a:cubicBezTo>
                    <a:pt x="17842" y="407"/>
                    <a:pt x="15804" y="-408"/>
                    <a:pt x="12544" y="1426"/>
                  </a:cubicBezTo>
                  <a:cubicBezTo>
                    <a:pt x="9283" y="3260"/>
                    <a:pt x="4800" y="7743"/>
                    <a:pt x="2355" y="11207"/>
                  </a:cubicBezTo>
                  <a:cubicBezTo>
                    <a:pt x="-90" y="14671"/>
                    <a:pt x="-498" y="17117"/>
                    <a:pt x="521" y="18747"/>
                  </a:cubicBezTo>
                  <a:cubicBezTo>
                    <a:pt x="1540" y="20377"/>
                    <a:pt x="3985" y="21192"/>
                    <a:pt x="7653" y="20173"/>
                  </a:cubicBezTo>
                  <a:cubicBezTo>
                    <a:pt x="11321" y="19154"/>
                    <a:pt x="16211" y="16301"/>
                    <a:pt x="18657" y="13245"/>
                  </a:cubicBezTo>
                  <a:cubicBezTo>
                    <a:pt x="21102" y="10188"/>
                    <a:pt x="21102" y="6928"/>
                    <a:pt x="20287" y="4686"/>
                  </a:cubicBezTo>
                  <a:cubicBezTo>
                    <a:pt x="19472" y="2445"/>
                    <a:pt x="17842" y="1222"/>
                    <a:pt x="162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2" name="Line"/>
            <p:cNvSpPr/>
            <p:nvPr/>
          </p:nvSpPr>
          <p:spPr>
            <a:xfrm>
              <a:off x="7866177" y="4117445"/>
              <a:ext cx="199339" cy="149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0" y="1098"/>
                  </a:moveTo>
                  <a:cubicBezTo>
                    <a:pt x="2769" y="2197"/>
                    <a:pt x="5538" y="3295"/>
                    <a:pt x="7754" y="6041"/>
                  </a:cubicBezTo>
                  <a:cubicBezTo>
                    <a:pt x="9969" y="8786"/>
                    <a:pt x="11631" y="13180"/>
                    <a:pt x="12323" y="16292"/>
                  </a:cubicBezTo>
                  <a:cubicBezTo>
                    <a:pt x="13015" y="19403"/>
                    <a:pt x="12738" y="21234"/>
                    <a:pt x="12185" y="21417"/>
                  </a:cubicBezTo>
                  <a:cubicBezTo>
                    <a:pt x="11631" y="21600"/>
                    <a:pt x="10800" y="20136"/>
                    <a:pt x="10385" y="17207"/>
                  </a:cubicBezTo>
                  <a:cubicBezTo>
                    <a:pt x="9969" y="14278"/>
                    <a:pt x="9969" y="9885"/>
                    <a:pt x="11908" y="6773"/>
                  </a:cubicBezTo>
                  <a:cubicBezTo>
                    <a:pt x="13846" y="3661"/>
                    <a:pt x="17723" y="183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3" name="Line"/>
            <p:cNvSpPr/>
            <p:nvPr/>
          </p:nvSpPr>
          <p:spPr>
            <a:xfrm>
              <a:off x="8149850" y="4117419"/>
              <a:ext cx="237673" cy="141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5" fill="norm" stroke="1" extrusionOk="0">
                  <a:moveTo>
                    <a:pt x="1394" y="2278"/>
                  </a:moveTo>
                  <a:cubicBezTo>
                    <a:pt x="1394" y="6446"/>
                    <a:pt x="1394" y="10614"/>
                    <a:pt x="1045" y="14214"/>
                  </a:cubicBezTo>
                  <a:cubicBezTo>
                    <a:pt x="697" y="17814"/>
                    <a:pt x="0" y="20846"/>
                    <a:pt x="0" y="21036"/>
                  </a:cubicBezTo>
                  <a:cubicBezTo>
                    <a:pt x="0" y="21225"/>
                    <a:pt x="697" y="18572"/>
                    <a:pt x="1394" y="15920"/>
                  </a:cubicBezTo>
                  <a:cubicBezTo>
                    <a:pt x="2090" y="13267"/>
                    <a:pt x="2787" y="10614"/>
                    <a:pt x="3600" y="8530"/>
                  </a:cubicBezTo>
                  <a:cubicBezTo>
                    <a:pt x="4413" y="6446"/>
                    <a:pt x="5342" y="4930"/>
                    <a:pt x="6039" y="5120"/>
                  </a:cubicBezTo>
                  <a:cubicBezTo>
                    <a:pt x="6735" y="5309"/>
                    <a:pt x="7200" y="7204"/>
                    <a:pt x="7432" y="9099"/>
                  </a:cubicBezTo>
                  <a:cubicBezTo>
                    <a:pt x="7665" y="10993"/>
                    <a:pt x="7665" y="12888"/>
                    <a:pt x="8361" y="12320"/>
                  </a:cubicBezTo>
                  <a:cubicBezTo>
                    <a:pt x="9058" y="11751"/>
                    <a:pt x="10452" y="8720"/>
                    <a:pt x="11497" y="6446"/>
                  </a:cubicBezTo>
                  <a:cubicBezTo>
                    <a:pt x="12542" y="4172"/>
                    <a:pt x="13239" y="2657"/>
                    <a:pt x="14168" y="1520"/>
                  </a:cubicBezTo>
                  <a:cubicBezTo>
                    <a:pt x="15097" y="383"/>
                    <a:pt x="16258" y="-375"/>
                    <a:pt x="16839" y="193"/>
                  </a:cubicBezTo>
                  <a:cubicBezTo>
                    <a:pt x="17419" y="762"/>
                    <a:pt x="17419" y="2657"/>
                    <a:pt x="18116" y="5688"/>
                  </a:cubicBezTo>
                  <a:cubicBezTo>
                    <a:pt x="18813" y="8720"/>
                    <a:pt x="20206" y="12888"/>
                    <a:pt x="21600" y="17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4" name="Line"/>
            <p:cNvSpPr/>
            <p:nvPr/>
          </p:nvSpPr>
          <p:spPr>
            <a:xfrm>
              <a:off x="8431486" y="3912541"/>
              <a:ext cx="341808" cy="330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2" h="21308" fill="norm" stroke="1" extrusionOk="0">
                  <a:moveTo>
                    <a:pt x="5844" y="17177"/>
                  </a:moveTo>
                  <a:cubicBezTo>
                    <a:pt x="6321" y="16517"/>
                    <a:pt x="6797" y="15858"/>
                    <a:pt x="6638" y="15446"/>
                  </a:cubicBezTo>
                  <a:cubicBezTo>
                    <a:pt x="6480" y="15033"/>
                    <a:pt x="5685" y="14869"/>
                    <a:pt x="4494" y="15363"/>
                  </a:cubicBezTo>
                  <a:cubicBezTo>
                    <a:pt x="3303" y="15858"/>
                    <a:pt x="1715" y="17012"/>
                    <a:pt x="841" y="18084"/>
                  </a:cubicBezTo>
                  <a:cubicBezTo>
                    <a:pt x="-32" y="19156"/>
                    <a:pt x="-191" y="20145"/>
                    <a:pt x="206" y="20557"/>
                  </a:cubicBezTo>
                  <a:cubicBezTo>
                    <a:pt x="603" y="20969"/>
                    <a:pt x="1556" y="20804"/>
                    <a:pt x="2430" y="20557"/>
                  </a:cubicBezTo>
                  <a:cubicBezTo>
                    <a:pt x="3303" y="20310"/>
                    <a:pt x="4097" y="19980"/>
                    <a:pt x="4891" y="20145"/>
                  </a:cubicBezTo>
                  <a:cubicBezTo>
                    <a:pt x="5685" y="20310"/>
                    <a:pt x="6480" y="20969"/>
                    <a:pt x="7274" y="21217"/>
                  </a:cubicBezTo>
                  <a:cubicBezTo>
                    <a:pt x="8068" y="21464"/>
                    <a:pt x="8862" y="21299"/>
                    <a:pt x="10371" y="19568"/>
                  </a:cubicBezTo>
                  <a:cubicBezTo>
                    <a:pt x="11880" y="17837"/>
                    <a:pt x="14103" y="14539"/>
                    <a:pt x="16009" y="11324"/>
                  </a:cubicBezTo>
                  <a:cubicBezTo>
                    <a:pt x="17915" y="8108"/>
                    <a:pt x="19503" y="4975"/>
                    <a:pt x="20377" y="2997"/>
                  </a:cubicBezTo>
                  <a:cubicBezTo>
                    <a:pt x="21250" y="1018"/>
                    <a:pt x="21409" y="194"/>
                    <a:pt x="21091" y="29"/>
                  </a:cubicBezTo>
                  <a:cubicBezTo>
                    <a:pt x="20774" y="-136"/>
                    <a:pt x="19980" y="359"/>
                    <a:pt x="18868" y="2420"/>
                  </a:cubicBezTo>
                  <a:cubicBezTo>
                    <a:pt x="17756" y="4481"/>
                    <a:pt x="16327" y="8108"/>
                    <a:pt x="16088" y="10994"/>
                  </a:cubicBezTo>
                  <a:cubicBezTo>
                    <a:pt x="15850" y="13879"/>
                    <a:pt x="16803" y="16023"/>
                    <a:pt x="17835" y="17259"/>
                  </a:cubicBezTo>
                  <a:cubicBezTo>
                    <a:pt x="18868" y="18496"/>
                    <a:pt x="19980" y="18826"/>
                    <a:pt x="21091" y="19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5" name="Line"/>
            <p:cNvSpPr/>
            <p:nvPr/>
          </p:nvSpPr>
          <p:spPr>
            <a:xfrm>
              <a:off x="9163422" y="3917699"/>
              <a:ext cx="404475" cy="353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184" fill="norm" stroke="1" extrusionOk="0">
                  <a:moveTo>
                    <a:pt x="10514" y="2782"/>
                  </a:moveTo>
                  <a:cubicBezTo>
                    <a:pt x="10107" y="1863"/>
                    <a:pt x="9699" y="944"/>
                    <a:pt x="9156" y="407"/>
                  </a:cubicBezTo>
                  <a:cubicBezTo>
                    <a:pt x="8612" y="-129"/>
                    <a:pt x="7933" y="-282"/>
                    <a:pt x="6778" y="867"/>
                  </a:cubicBezTo>
                  <a:cubicBezTo>
                    <a:pt x="5624" y="2016"/>
                    <a:pt x="3993" y="4467"/>
                    <a:pt x="2771" y="7071"/>
                  </a:cubicBezTo>
                  <a:cubicBezTo>
                    <a:pt x="1548" y="9675"/>
                    <a:pt x="733" y="12433"/>
                    <a:pt x="326" y="14271"/>
                  </a:cubicBezTo>
                  <a:cubicBezTo>
                    <a:pt x="-82" y="16109"/>
                    <a:pt x="-82" y="17029"/>
                    <a:pt x="190" y="17718"/>
                  </a:cubicBezTo>
                  <a:cubicBezTo>
                    <a:pt x="461" y="18407"/>
                    <a:pt x="1005" y="18867"/>
                    <a:pt x="2567" y="18867"/>
                  </a:cubicBezTo>
                  <a:cubicBezTo>
                    <a:pt x="4129" y="18867"/>
                    <a:pt x="6710" y="18407"/>
                    <a:pt x="9292" y="16646"/>
                  </a:cubicBezTo>
                  <a:cubicBezTo>
                    <a:pt x="11873" y="14884"/>
                    <a:pt x="14454" y="11820"/>
                    <a:pt x="15880" y="9905"/>
                  </a:cubicBezTo>
                  <a:cubicBezTo>
                    <a:pt x="17307" y="7990"/>
                    <a:pt x="17578" y="7224"/>
                    <a:pt x="17578" y="7224"/>
                  </a:cubicBezTo>
                  <a:cubicBezTo>
                    <a:pt x="17578" y="7224"/>
                    <a:pt x="17307" y="7990"/>
                    <a:pt x="16627" y="10058"/>
                  </a:cubicBezTo>
                  <a:cubicBezTo>
                    <a:pt x="15948" y="12127"/>
                    <a:pt x="14861" y="15497"/>
                    <a:pt x="14046" y="17718"/>
                  </a:cubicBezTo>
                  <a:cubicBezTo>
                    <a:pt x="13231" y="19939"/>
                    <a:pt x="12688" y="21012"/>
                    <a:pt x="12484" y="21165"/>
                  </a:cubicBezTo>
                  <a:cubicBezTo>
                    <a:pt x="12280" y="21318"/>
                    <a:pt x="12416" y="20552"/>
                    <a:pt x="13095" y="18331"/>
                  </a:cubicBezTo>
                  <a:cubicBezTo>
                    <a:pt x="13775" y="16109"/>
                    <a:pt x="14997" y="12433"/>
                    <a:pt x="16152" y="9292"/>
                  </a:cubicBezTo>
                  <a:cubicBezTo>
                    <a:pt x="17307" y="6152"/>
                    <a:pt x="18393" y="3548"/>
                    <a:pt x="19209" y="2016"/>
                  </a:cubicBezTo>
                  <a:cubicBezTo>
                    <a:pt x="20024" y="484"/>
                    <a:pt x="20567" y="24"/>
                    <a:pt x="20907" y="178"/>
                  </a:cubicBezTo>
                  <a:cubicBezTo>
                    <a:pt x="21246" y="331"/>
                    <a:pt x="21382" y="1097"/>
                    <a:pt x="21450" y="3778"/>
                  </a:cubicBezTo>
                  <a:cubicBezTo>
                    <a:pt x="21518" y="6458"/>
                    <a:pt x="21518" y="11054"/>
                    <a:pt x="21450" y="13735"/>
                  </a:cubicBezTo>
                  <a:cubicBezTo>
                    <a:pt x="21382" y="16416"/>
                    <a:pt x="21246" y="17182"/>
                    <a:pt x="21110" y="179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6" name="Line"/>
            <p:cNvSpPr/>
            <p:nvPr/>
          </p:nvSpPr>
          <p:spPr>
            <a:xfrm>
              <a:off x="9414879" y="4109778"/>
              <a:ext cx="207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7" name="Line"/>
            <p:cNvSpPr/>
            <p:nvPr/>
          </p:nvSpPr>
          <p:spPr>
            <a:xfrm>
              <a:off x="9722249" y="3887439"/>
              <a:ext cx="290644" cy="381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8" h="21471" fill="norm" stroke="1" extrusionOk="0">
                  <a:moveTo>
                    <a:pt x="4495" y="6912"/>
                  </a:moveTo>
                  <a:cubicBezTo>
                    <a:pt x="2980" y="10944"/>
                    <a:pt x="1464" y="14976"/>
                    <a:pt x="706" y="17568"/>
                  </a:cubicBezTo>
                  <a:cubicBezTo>
                    <a:pt x="-52" y="20160"/>
                    <a:pt x="-52" y="21312"/>
                    <a:pt x="43" y="21456"/>
                  </a:cubicBezTo>
                  <a:cubicBezTo>
                    <a:pt x="137" y="21600"/>
                    <a:pt x="327" y="20736"/>
                    <a:pt x="1085" y="18288"/>
                  </a:cubicBezTo>
                  <a:cubicBezTo>
                    <a:pt x="1843" y="15840"/>
                    <a:pt x="3169" y="11808"/>
                    <a:pt x="4116" y="9360"/>
                  </a:cubicBezTo>
                  <a:cubicBezTo>
                    <a:pt x="5064" y="6912"/>
                    <a:pt x="5632" y="6048"/>
                    <a:pt x="6011" y="5976"/>
                  </a:cubicBezTo>
                  <a:cubicBezTo>
                    <a:pt x="6390" y="5904"/>
                    <a:pt x="6580" y="6624"/>
                    <a:pt x="6959" y="8352"/>
                  </a:cubicBezTo>
                  <a:cubicBezTo>
                    <a:pt x="7337" y="10080"/>
                    <a:pt x="7906" y="12816"/>
                    <a:pt x="8758" y="14904"/>
                  </a:cubicBezTo>
                  <a:cubicBezTo>
                    <a:pt x="9611" y="16992"/>
                    <a:pt x="10748" y="18432"/>
                    <a:pt x="11790" y="19152"/>
                  </a:cubicBezTo>
                  <a:cubicBezTo>
                    <a:pt x="12832" y="19872"/>
                    <a:pt x="13780" y="19872"/>
                    <a:pt x="14916" y="18000"/>
                  </a:cubicBezTo>
                  <a:cubicBezTo>
                    <a:pt x="16053" y="16128"/>
                    <a:pt x="17380" y="12384"/>
                    <a:pt x="18516" y="9072"/>
                  </a:cubicBezTo>
                  <a:cubicBezTo>
                    <a:pt x="19653" y="5760"/>
                    <a:pt x="20601" y="2880"/>
                    <a:pt x="2154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8" name="Line"/>
            <p:cNvSpPr/>
            <p:nvPr/>
          </p:nvSpPr>
          <p:spPr>
            <a:xfrm>
              <a:off x="10005225" y="3810771"/>
              <a:ext cx="175984" cy="567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9" h="21600" fill="norm" stroke="1" extrusionOk="0">
                  <a:moveTo>
                    <a:pt x="15515" y="0"/>
                  </a:moveTo>
                  <a:cubicBezTo>
                    <a:pt x="17341" y="2238"/>
                    <a:pt x="19166" y="4476"/>
                    <a:pt x="20231" y="7151"/>
                  </a:cubicBezTo>
                  <a:cubicBezTo>
                    <a:pt x="21296" y="9827"/>
                    <a:pt x="21600" y="12941"/>
                    <a:pt x="18101" y="15422"/>
                  </a:cubicBezTo>
                  <a:cubicBezTo>
                    <a:pt x="14603" y="17903"/>
                    <a:pt x="7301" y="1975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19" name="Line"/>
            <p:cNvSpPr/>
            <p:nvPr/>
          </p:nvSpPr>
          <p:spPr>
            <a:xfrm>
              <a:off x="0" y="4830460"/>
              <a:ext cx="11239587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542"/>
                  </a:moveTo>
                  <a:cubicBezTo>
                    <a:pt x="182" y="10684"/>
                    <a:pt x="363" y="8826"/>
                    <a:pt x="553" y="8013"/>
                  </a:cubicBezTo>
                  <a:cubicBezTo>
                    <a:pt x="742" y="7200"/>
                    <a:pt x="938" y="7432"/>
                    <a:pt x="1120" y="7665"/>
                  </a:cubicBezTo>
                  <a:cubicBezTo>
                    <a:pt x="1302" y="7897"/>
                    <a:pt x="1468" y="8129"/>
                    <a:pt x="1655" y="8245"/>
                  </a:cubicBezTo>
                  <a:cubicBezTo>
                    <a:pt x="1842" y="8361"/>
                    <a:pt x="2048" y="8361"/>
                    <a:pt x="2244" y="8129"/>
                  </a:cubicBezTo>
                  <a:cubicBezTo>
                    <a:pt x="2441" y="7897"/>
                    <a:pt x="2628" y="7432"/>
                    <a:pt x="2795" y="6968"/>
                  </a:cubicBezTo>
                  <a:cubicBezTo>
                    <a:pt x="2962" y="6503"/>
                    <a:pt x="3109" y="6039"/>
                    <a:pt x="3266" y="5458"/>
                  </a:cubicBezTo>
                  <a:cubicBezTo>
                    <a:pt x="3423" y="4877"/>
                    <a:pt x="3590" y="4181"/>
                    <a:pt x="3762" y="3600"/>
                  </a:cubicBezTo>
                  <a:cubicBezTo>
                    <a:pt x="3934" y="3019"/>
                    <a:pt x="4111" y="2555"/>
                    <a:pt x="4280" y="2090"/>
                  </a:cubicBezTo>
                  <a:cubicBezTo>
                    <a:pt x="4450" y="1626"/>
                    <a:pt x="4612" y="1161"/>
                    <a:pt x="4789" y="813"/>
                  </a:cubicBezTo>
                  <a:cubicBezTo>
                    <a:pt x="4965" y="465"/>
                    <a:pt x="5157" y="232"/>
                    <a:pt x="5341" y="116"/>
                  </a:cubicBezTo>
                  <a:cubicBezTo>
                    <a:pt x="5525" y="0"/>
                    <a:pt x="5702" y="0"/>
                    <a:pt x="5891" y="0"/>
                  </a:cubicBezTo>
                  <a:cubicBezTo>
                    <a:pt x="6080" y="0"/>
                    <a:pt x="6282" y="0"/>
                    <a:pt x="6476" y="0"/>
                  </a:cubicBezTo>
                  <a:cubicBezTo>
                    <a:pt x="6670" y="0"/>
                    <a:pt x="6856" y="0"/>
                    <a:pt x="7050" y="0"/>
                  </a:cubicBezTo>
                  <a:cubicBezTo>
                    <a:pt x="7244" y="0"/>
                    <a:pt x="7446" y="0"/>
                    <a:pt x="7644" y="116"/>
                  </a:cubicBezTo>
                  <a:cubicBezTo>
                    <a:pt x="7843" y="232"/>
                    <a:pt x="8040" y="465"/>
                    <a:pt x="8249" y="581"/>
                  </a:cubicBezTo>
                  <a:cubicBezTo>
                    <a:pt x="8457" y="697"/>
                    <a:pt x="8678" y="697"/>
                    <a:pt x="8897" y="697"/>
                  </a:cubicBezTo>
                  <a:cubicBezTo>
                    <a:pt x="9115" y="697"/>
                    <a:pt x="9332" y="697"/>
                    <a:pt x="9508" y="697"/>
                  </a:cubicBezTo>
                  <a:cubicBezTo>
                    <a:pt x="9685" y="697"/>
                    <a:pt x="9823" y="697"/>
                    <a:pt x="9943" y="697"/>
                  </a:cubicBezTo>
                  <a:cubicBezTo>
                    <a:pt x="10063" y="697"/>
                    <a:pt x="10166" y="697"/>
                    <a:pt x="10343" y="697"/>
                  </a:cubicBezTo>
                  <a:cubicBezTo>
                    <a:pt x="10520" y="697"/>
                    <a:pt x="10771" y="697"/>
                    <a:pt x="10957" y="697"/>
                  </a:cubicBezTo>
                  <a:cubicBezTo>
                    <a:pt x="11144" y="697"/>
                    <a:pt x="11267" y="697"/>
                    <a:pt x="11389" y="697"/>
                  </a:cubicBezTo>
                  <a:cubicBezTo>
                    <a:pt x="11512" y="697"/>
                    <a:pt x="11635" y="697"/>
                    <a:pt x="11765" y="697"/>
                  </a:cubicBezTo>
                  <a:cubicBezTo>
                    <a:pt x="11895" y="697"/>
                    <a:pt x="12033" y="697"/>
                    <a:pt x="12156" y="697"/>
                  </a:cubicBezTo>
                  <a:cubicBezTo>
                    <a:pt x="12278" y="697"/>
                    <a:pt x="12386" y="697"/>
                    <a:pt x="12504" y="697"/>
                  </a:cubicBezTo>
                  <a:cubicBezTo>
                    <a:pt x="12622" y="697"/>
                    <a:pt x="12750" y="697"/>
                    <a:pt x="12946" y="697"/>
                  </a:cubicBezTo>
                  <a:cubicBezTo>
                    <a:pt x="13143" y="697"/>
                    <a:pt x="13408" y="697"/>
                    <a:pt x="13663" y="697"/>
                  </a:cubicBezTo>
                  <a:cubicBezTo>
                    <a:pt x="13919" y="697"/>
                    <a:pt x="14164" y="697"/>
                    <a:pt x="14341" y="697"/>
                  </a:cubicBezTo>
                  <a:cubicBezTo>
                    <a:pt x="14518" y="697"/>
                    <a:pt x="14626" y="697"/>
                    <a:pt x="14744" y="697"/>
                  </a:cubicBezTo>
                  <a:cubicBezTo>
                    <a:pt x="14862" y="697"/>
                    <a:pt x="14989" y="697"/>
                    <a:pt x="15112" y="581"/>
                  </a:cubicBezTo>
                  <a:cubicBezTo>
                    <a:pt x="15235" y="465"/>
                    <a:pt x="15353" y="232"/>
                    <a:pt x="15471" y="116"/>
                  </a:cubicBezTo>
                  <a:cubicBezTo>
                    <a:pt x="15589" y="0"/>
                    <a:pt x="15706" y="0"/>
                    <a:pt x="15822" y="0"/>
                  </a:cubicBezTo>
                  <a:cubicBezTo>
                    <a:pt x="15937" y="0"/>
                    <a:pt x="16050" y="0"/>
                    <a:pt x="16173" y="0"/>
                  </a:cubicBezTo>
                  <a:cubicBezTo>
                    <a:pt x="16296" y="0"/>
                    <a:pt x="16428" y="0"/>
                    <a:pt x="16603" y="0"/>
                  </a:cubicBezTo>
                  <a:cubicBezTo>
                    <a:pt x="16777" y="0"/>
                    <a:pt x="16993" y="0"/>
                    <a:pt x="17214" y="0"/>
                  </a:cubicBezTo>
                  <a:cubicBezTo>
                    <a:pt x="17435" y="0"/>
                    <a:pt x="17661" y="0"/>
                    <a:pt x="17877" y="116"/>
                  </a:cubicBezTo>
                  <a:cubicBezTo>
                    <a:pt x="18093" y="232"/>
                    <a:pt x="18300" y="465"/>
                    <a:pt x="18506" y="813"/>
                  </a:cubicBezTo>
                  <a:cubicBezTo>
                    <a:pt x="18712" y="1161"/>
                    <a:pt x="18918" y="1626"/>
                    <a:pt x="19108" y="2090"/>
                  </a:cubicBezTo>
                  <a:cubicBezTo>
                    <a:pt x="19297" y="2555"/>
                    <a:pt x="19468" y="3019"/>
                    <a:pt x="19677" y="3948"/>
                  </a:cubicBezTo>
                  <a:cubicBezTo>
                    <a:pt x="19886" y="4877"/>
                    <a:pt x="20132" y="6271"/>
                    <a:pt x="20360" y="7897"/>
                  </a:cubicBezTo>
                  <a:cubicBezTo>
                    <a:pt x="20588" y="9523"/>
                    <a:pt x="20799" y="11381"/>
                    <a:pt x="21003" y="13703"/>
                  </a:cubicBezTo>
                  <a:cubicBezTo>
                    <a:pt x="21207" y="16026"/>
                    <a:pt x="21404" y="1881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0" name="Line"/>
            <p:cNvSpPr/>
            <p:nvPr/>
          </p:nvSpPr>
          <p:spPr>
            <a:xfrm>
              <a:off x="591770" y="5122011"/>
              <a:ext cx="193862" cy="525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9" h="21354" fill="norm" stroke="1" extrusionOk="0">
                  <a:moveTo>
                    <a:pt x="7418" y="10584"/>
                  </a:moveTo>
                  <a:cubicBezTo>
                    <a:pt x="6015" y="13492"/>
                    <a:pt x="4613" y="16400"/>
                    <a:pt x="3350" y="18321"/>
                  </a:cubicBezTo>
                  <a:cubicBezTo>
                    <a:pt x="2088" y="20242"/>
                    <a:pt x="966" y="21176"/>
                    <a:pt x="405" y="21332"/>
                  </a:cubicBezTo>
                  <a:cubicBezTo>
                    <a:pt x="-156" y="21488"/>
                    <a:pt x="-156" y="20865"/>
                    <a:pt x="545" y="18632"/>
                  </a:cubicBezTo>
                  <a:cubicBezTo>
                    <a:pt x="1247" y="16400"/>
                    <a:pt x="2649" y="12557"/>
                    <a:pt x="4753" y="9234"/>
                  </a:cubicBezTo>
                  <a:cubicBezTo>
                    <a:pt x="6857" y="5911"/>
                    <a:pt x="9662" y="3107"/>
                    <a:pt x="11766" y="1601"/>
                  </a:cubicBezTo>
                  <a:cubicBezTo>
                    <a:pt x="13870" y="96"/>
                    <a:pt x="15273" y="-112"/>
                    <a:pt x="16254" y="44"/>
                  </a:cubicBezTo>
                  <a:cubicBezTo>
                    <a:pt x="17236" y="200"/>
                    <a:pt x="17797" y="719"/>
                    <a:pt x="18358" y="2692"/>
                  </a:cubicBezTo>
                  <a:cubicBezTo>
                    <a:pt x="18919" y="4665"/>
                    <a:pt x="19480" y="8092"/>
                    <a:pt x="19901" y="10325"/>
                  </a:cubicBezTo>
                  <a:cubicBezTo>
                    <a:pt x="20322" y="12557"/>
                    <a:pt x="20602" y="13596"/>
                    <a:pt x="20883" y="14738"/>
                  </a:cubicBezTo>
                  <a:cubicBezTo>
                    <a:pt x="21163" y="15880"/>
                    <a:pt x="21444" y="17126"/>
                    <a:pt x="21163" y="17490"/>
                  </a:cubicBezTo>
                  <a:cubicBezTo>
                    <a:pt x="20883" y="17853"/>
                    <a:pt x="20041" y="17334"/>
                    <a:pt x="19200" y="16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1" name="Line"/>
            <p:cNvSpPr/>
            <p:nvPr/>
          </p:nvSpPr>
          <p:spPr>
            <a:xfrm>
              <a:off x="613347" y="5420807"/>
              <a:ext cx="207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5200"/>
                    <a:pt x="11733" y="8800"/>
                    <a:pt x="15333" y="5200"/>
                  </a:cubicBezTo>
                  <a:cubicBezTo>
                    <a:pt x="18933" y="1600"/>
                    <a:pt x="20267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2" name="Line"/>
            <p:cNvSpPr/>
            <p:nvPr/>
          </p:nvSpPr>
          <p:spPr>
            <a:xfrm>
              <a:off x="883435" y="5337610"/>
              <a:ext cx="120922" cy="2033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480" fill="norm" stroke="1" extrusionOk="0">
                  <a:moveTo>
                    <a:pt x="21292" y="2310"/>
                  </a:moveTo>
                  <a:cubicBezTo>
                    <a:pt x="19492" y="1230"/>
                    <a:pt x="17692" y="150"/>
                    <a:pt x="14767" y="15"/>
                  </a:cubicBezTo>
                  <a:cubicBezTo>
                    <a:pt x="11842" y="-120"/>
                    <a:pt x="7792" y="690"/>
                    <a:pt x="5092" y="1635"/>
                  </a:cubicBezTo>
                  <a:cubicBezTo>
                    <a:pt x="2392" y="2580"/>
                    <a:pt x="1042" y="3660"/>
                    <a:pt x="367" y="4875"/>
                  </a:cubicBezTo>
                  <a:cubicBezTo>
                    <a:pt x="-308" y="6090"/>
                    <a:pt x="-308" y="7440"/>
                    <a:pt x="2617" y="9195"/>
                  </a:cubicBezTo>
                  <a:cubicBezTo>
                    <a:pt x="5542" y="10950"/>
                    <a:pt x="11392" y="13110"/>
                    <a:pt x="14542" y="14865"/>
                  </a:cubicBezTo>
                  <a:cubicBezTo>
                    <a:pt x="17692" y="16620"/>
                    <a:pt x="18142" y="17970"/>
                    <a:pt x="17242" y="19185"/>
                  </a:cubicBezTo>
                  <a:cubicBezTo>
                    <a:pt x="16342" y="20400"/>
                    <a:pt x="14092" y="21480"/>
                    <a:pt x="11167" y="21480"/>
                  </a:cubicBezTo>
                  <a:cubicBezTo>
                    <a:pt x="8242" y="21480"/>
                    <a:pt x="4642" y="20400"/>
                    <a:pt x="1042" y="19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3" name="Line"/>
            <p:cNvSpPr/>
            <p:nvPr/>
          </p:nvSpPr>
          <p:spPr>
            <a:xfrm>
              <a:off x="1019689" y="5382473"/>
              <a:ext cx="126818" cy="376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356" fill="norm" stroke="1" extrusionOk="0">
                  <a:moveTo>
                    <a:pt x="0" y="0"/>
                  </a:moveTo>
                  <a:cubicBezTo>
                    <a:pt x="432" y="1450"/>
                    <a:pt x="864" y="2899"/>
                    <a:pt x="1728" y="4059"/>
                  </a:cubicBezTo>
                  <a:cubicBezTo>
                    <a:pt x="2592" y="5219"/>
                    <a:pt x="3888" y="6089"/>
                    <a:pt x="6480" y="6379"/>
                  </a:cubicBezTo>
                  <a:cubicBezTo>
                    <a:pt x="9072" y="6668"/>
                    <a:pt x="12960" y="6379"/>
                    <a:pt x="15336" y="5871"/>
                  </a:cubicBezTo>
                  <a:cubicBezTo>
                    <a:pt x="17712" y="5364"/>
                    <a:pt x="18576" y="4639"/>
                    <a:pt x="19224" y="3697"/>
                  </a:cubicBezTo>
                  <a:cubicBezTo>
                    <a:pt x="19872" y="2754"/>
                    <a:pt x="20304" y="1595"/>
                    <a:pt x="20304" y="1450"/>
                  </a:cubicBezTo>
                  <a:cubicBezTo>
                    <a:pt x="20304" y="1305"/>
                    <a:pt x="19872" y="2175"/>
                    <a:pt x="20088" y="4711"/>
                  </a:cubicBezTo>
                  <a:cubicBezTo>
                    <a:pt x="20304" y="7248"/>
                    <a:pt x="21168" y="11452"/>
                    <a:pt x="21384" y="14062"/>
                  </a:cubicBezTo>
                  <a:cubicBezTo>
                    <a:pt x="21600" y="16671"/>
                    <a:pt x="21168" y="17686"/>
                    <a:pt x="19872" y="18628"/>
                  </a:cubicBezTo>
                  <a:cubicBezTo>
                    <a:pt x="18576" y="19570"/>
                    <a:pt x="16416" y="20440"/>
                    <a:pt x="14256" y="20948"/>
                  </a:cubicBezTo>
                  <a:cubicBezTo>
                    <a:pt x="12096" y="21455"/>
                    <a:pt x="9936" y="21600"/>
                    <a:pt x="8424" y="20730"/>
                  </a:cubicBezTo>
                  <a:cubicBezTo>
                    <a:pt x="6912" y="19860"/>
                    <a:pt x="6048" y="17976"/>
                    <a:pt x="5184" y="16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4" name="Line"/>
            <p:cNvSpPr/>
            <p:nvPr/>
          </p:nvSpPr>
          <p:spPr>
            <a:xfrm>
              <a:off x="1215413" y="5374806"/>
              <a:ext cx="164619" cy="16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5" h="21443" fill="norm" stroke="1" extrusionOk="0">
                  <a:moveTo>
                    <a:pt x="2463" y="0"/>
                  </a:moveTo>
                  <a:cubicBezTo>
                    <a:pt x="2131" y="5738"/>
                    <a:pt x="1799" y="11475"/>
                    <a:pt x="1467" y="15356"/>
                  </a:cubicBezTo>
                  <a:cubicBezTo>
                    <a:pt x="1134" y="19238"/>
                    <a:pt x="802" y="21263"/>
                    <a:pt x="470" y="21431"/>
                  </a:cubicBezTo>
                  <a:cubicBezTo>
                    <a:pt x="137" y="21600"/>
                    <a:pt x="-195" y="19912"/>
                    <a:pt x="137" y="17212"/>
                  </a:cubicBezTo>
                  <a:cubicBezTo>
                    <a:pt x="470" y="14512"/>
                    <a:pt x="1467" y="10800"/>
                    <a:pt x="2630" y="8437"/>
                  </a:cubicBezTo>
                  <a:cubicBezTo>
                    <a:pt x="3793" y="6075"/>
                    <a:pt x="5122" y="5062"/>
                    <a:pt x="6119" y="5400"/>
                  </a:cubicBezTo>
                  <a:cubicBezTo>
                    <a:pt x="7116" y="5737"/>
                    <a:pt x="7780" y="7425"/>
                    <a:pt x="8445" y="9113"/>
                  </a:cubicBezTo>
                  <a:cubicBezTo>
                    <a:pt x="9110" y="10800"/>
                    <a:pt x="9774" y="12488"/>
                    <a:pt x="10605" y="12656"/>
                  </a:cubicBezTo>
                  <a:cubicBezTo>
                    <a:pt x="11436" y="12825"/>
                    <a:pt x="12433" y="11475"/>
                    <a:pt x="13263" y="9956"/>
                  </a:cubicBezTo>
                  <a:cubicBezTo>
                    <a:pt x="14094" y="8437"/>
                    <a:pt x="14759" y="6750"/>
                    <a:pt x="15590" y="5062"/>
                  </a:cubicBezTo>
                  <a:cubicBezTo>
                    <a:pt x="16420" y="3375"/>
                    <a:pt x="17417" y="1687"/>
                    <a:pt x="18082" y="1687"/>
                  </a:cubicBezTo>
                  <a:cubicBezTo>
                    <a:pt x="18747" y="1687"/>
                    <a:pt x="19079" y="3375"/>
                    <a:pt x="19577" y="6581"/>
                  </a:cubicBezTo>
                  <a:cubicBezTo>
                    <a:pt x="20076" y="9787"/>
                    <a:pt x="20740" y="14512"/>
                    <a:pt x="21405" y="19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5" name="Line"/>
            <p:cNvSpPr/>
            <p:nvPr/>
          </p:nvSpPr>
          <p:spPr>
            <a:xfrm>
              <a:off x="1430084" y="5345281"/>
              <a:ext cx="91486" cy="361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532" fill="norm" stroke="1" extrusionOk="0">
                  <a:moveTo>
                    <a:pt x="7831" y="5408"/>
                  </a:moveTo>
                  <a:cubicBezTo>
                    <a:pt x="6663" y="9515"/>
                    <a:pt x="5496" y="13622"/>
                    <a:pt x="4912" y="16056"/>
                  </a:cubicBezTo>
                  <a:cubicBezTo>
                    <a:pt x="4328" y="18490"/>
                    <a:pt x="4328" y="19250"/>
                    <a:pt x="4036" y="20011"/>
                  </a:cubicBezTo>
                  <a:cubicBezTo>
                    <a:pt x="3744" y="20771"/>
                    <a:pt x="3161" y="21532"/>
                    <a:pt x="2577" y="21532"/>
                  </a:cubicBezTo>
                  <a:cubicBezTo>
                    <a:pt x="1993" y="21532"/>
                    <a:pt x="1409" y="20771"/>
                    <a:pt x="826" y="18109"/>
                  </a:cubicBezTo>
                  <a:cubicBezTo>
                    <a:pt x="242" y="15447"/>
                    <a:pt x="-342" y="10884"/>
                    <a:pt x="242" y="7766"/>
                  </a:cubicBezTo>
                  <a:cubicBezTo>
                    <a:pt x="826" y="4647"/>
                    <a:pt x="2577" y="2974"/>
                    <a:pt x="4912" y="1833"/>
                  </a:cubicBezTo>
                  <a:cubicBezTo>
                    <a:pt x="7247" y="693"/>
                    <a:pt x="10166" y="84"/>
                    <a:pt x="12793" y="8"/>
                  </a:cubicBezTo>
                  <a:cubicBezTo>
                    <a:pt x="15420" y="-68"/>
                    <a:pt x="17755" y="388"/>
                    <a:pt x="19215" y="1605"/>
                  </a:cubicBezTo>
                  <a:cubicBezTo>
                    <a:pt x="20674" y="2822"/>
                    <a:pt x="21258" y="4800"/>
                    <a:pt x="20674" y="6169"/>
                  </a:cubicBezTo>
                  <a:cubicBezTo>
                    <a:pt x="20090" y="7538"/>
                    <a:pt x="18339" y="8298"/>
                    <a:pt x="16004" y="8907"/>
                  </a:cubicBezTo>
                  <a:cubicBezTo>
                    <a:pt x="13669" y="9515"/>
                    <a:pt x="10750" y="9971"/>
                    <a:pt x="8415" y="9895"/>
                  </a:cubicBezTo>
                  <a:cubicBezTo>
                    <a:pt x="6080" y="9819"/>
                    <a:pt x="4328" y="9211"/>
                    <a:pt x="2577" y="86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6" name="Line"/>
            <p:cNvSpPr/>
            <p:nvPr/>
          </p:nvSpPr>
          <p:spPr>
            <a:xfrm>
              <a:off x="1584480" y="5152468"/>
              <a:ext cx="186560" cy="327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4" fill="norm" stroke="1" extrusionOk="0">
                  <a:moveTo>
                    <a:pt x="5622" y="0"/>
                  </a:moveTo>
                  <a:cubicBezTo>
                    <a:pt x="4142" y="4521"/>
                    <a:pt x="2663" y="9042"/>
                    <a:pt x="1923" y="12140"/>
                  </a:cubicBezTo>
                  <a:cubicBezTo>
                    <a:pt x="1184" y="15237"/>
                    <a:pt x="1184" y="16912"/>
                    <a:pt x="1184" y="18167"/>
                  </a:cubicBezTo>
                  <a:cubicBezTo>
                    <a:pt x="1184" y="19423"/>
                    <a:pt x="1184" y="20260"/>
                    <a:pt x="1923" y="20512"/>
                  </a:cubicBezTo>
                  <a:cubicBezTo>
                    <a:pt x="2663" y="20763"/>
                    <a:pt x="4142" y="20428"/>
                    <a:pt x="4882" y="19842"/>
                  </a:cubicBezTo>
                  <a:cubicBezTo>
                    <a:pt x="5622" y="19256"/>
                    <a:pt x="5622" y="18419"/>
                    <a:pt x="5178" y="17665"/>
                  </a:cubicBezTo>
                  <a:cubicBezTo>
                    <a:pt x="4734" y="16912"/>
                    <a:pt x="3847" y="16242"/>
                    <a:pt x="2663" y="15907"/>
                  </a:cubicBezTo>
                  <a:cubicBezTo>
                    <a:pt x="1479" y="15572"/>
                    <a:pt x="0" y="15572"/>
                    <a:pt x="0" y="15572"/>
                  </a:cubicBezTo>
                  <a:cubicBezTo>
                    <a:pt x="0" y="15572"/>
                    <a:pt x="1479" y="15572"/>
                    <a:pt x="4586" y="15321"/>
                  </a:cubicBezTo>
                  <a:cubicBezTo>
                    <a:pt x="7693" y="15070"/>
                    <a:pt x="12427" y="14567"/>
                    <a:pt x="15534" y="14233"/>
                  </a:cubicBezTo>
                  <a:cubicBezTo>
                    <a:pt x="18641" y="13898"/>
                    <a:pt x="20121" y="13730"/>
                    <a:pt x="20268" y="13981"/>
                  </a:cubicBezTo>
                  <a:cubicBezTo>
                    <a:pt x="20416" y="14233"/>
                    <a:pt x="19233" y="14902"/>
                    <a:pt x="17901" y="15907"/>
                  </a:cubicBezTo>
                  <a:cubicBezTo>
                    <a:pt x="16570" y="16912"/>
                    <a:pt x="15090" y="18251"/>
                    <a:pt x="14351" y="19340"/>
                  </a:cubicBezTo>
                  <a:cubicBezTo>
                    <a:pt x="13611" y="20428"/>
                    <a:pt x="13611" y="21265"/>
                    <a:pt x="14499" y="21433"/>
                  </a:cubicBezTo>
                  <a:cubicBezTo>
                    <a:pt x="15386" y="21600"/>
                    <a:pt x="17162" y="21098"/>
                    <a:pt x="18493" y="20009"/>
                  </a:cubicBezTo>
                  <a:cubicBezTo>
                    <a:pt x="19825" y="18921"/>
                    <a:pt x="20712" y="17247"/>
                    <a:pt x="21600" y="15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7" name="Line"/>
            <p:cNvSpPr/>
            <p:nvPr/>
          </p:nvSpPr>
          <p:spPr>
            <a:xfrm>
              <a:off x="1840714" y="5142001"/>
              <a:ext cx="137331" cy="345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330" fill="norm" stroke="1" extrusionOk="0">
                  <a:moveTo>
                    <a:pt x="9495" y="2064"/>
                  </a:moveTo>
                  <a:cubicBezTo>
                    <a:pt x="10295" y="961"/>
                    <a:pt x="11095" y="-143"/>
                    <a:pt x="10895" y="15"/>
                  </a:cubicBezTo>
                  <a:cubicBezTo>
                    <a:pt x="10695" y="172"/>
                    <a:pt x="9495" y="1591"/>
                    <a:pt x="7495" y="4587"/>
                  </a:cubicBezTo>
                  <a:cubicBezTo>
                    <a:pt x="5495" y="7583"/>
                    <a:pt x="2695" y="12155"/>
                    <a:pt x="1295" y="14914"/>
                  </a:cubicBezTo>
                  <a:cubicBezTo>
                    <a:pt x="-105" y="17673"/>
                    <a:pt x="-105" y="18619"/>
                    <a:pt x="95" y="19486"/>
                  </a:cubicBezTo>
                  <a:cubicBezTo>
                    <a:pt x="295" y="20353"/>
                    <a:pt x="695" y="21142"/>
                    <a:pt x="1895" y="21299"/>
                  </a:cubicBezTo>
                  <a:cubicBezTo>
                    <a:pt x="3095" y="21457"/>
                    <a:pt x="5095" y="20984"/>
                    <a:pt x="6095" y="20353"/>
                  </a:cubicBezTo>
                  <a:cubicBezTo>
                    <a:pt x="7095" y="19723"/>
                    <a:pt x="7095" y="18934"/>
                    <a:pt x="7095" y="18146"/>
                  </a:cubicBezTo>
                  <a:cubicBezTo>
                    <a:pt x="7095" y="17358"/>
                    <a:pt x="7095" y="16569"/>
                    <a:pt x="5895" y="15781"/>
                  </a:cubicBezTo>
                  <a:cubicBezTo>
                    <a:pt x="4695" y="14993"/>
                    <a:pt x="2295" y="14204"/>
                    <a:pt x="2295" y="13968"/>
                  </a:cubicBezTo>
                  <a:cubicBezTo>
                    <a:pt x="2295" y="13731"/>
                    <a:pt x="4695" y="14047"/>
                    <a:pt x="6695" y="14520"/>
                  </a:cubicBezTo>
                  <a:cubicBezTo>
                    <a:pt x="8695" y="14993"/>
                    <a:pt x="10295" y="15623"/>
                    <a:pt x="11695" y="16648"/>
                  </a:cubicBezTo>
                  <a:cubicBezTo>
                    <a:pt x="13095" y="17673"/>
                    <a:pt x="14295" y="19092"/>
                    <a:pt x="14695" y="19407"/>
                  </a:cubicBezTo>
                  <a:cubicBezTo>
                    <a:pt x="15095" y="19723"/>
                    <a:pt x="14695" y="18934"/>
                    <a:pt x="14695" y="17358"/>
                  </a:cubicBezTo>
                  <a:cubicBezTo>
                    <a:pt x="14695" y="15781"/>
                    <a:pt x="15095" y="13416"/>
                    <a:pt x="16295" y="11997"/>
                  </a:cubicBezTo>
                  <a:cubicBezTo>
                    <a:pt x="17495" y="10578"/>
                    <a:pt x="19495" y="10105"/>
                    <a:pt x="21495" y="9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8" name="Line"/>
            <p:cNvSpPr/>
            <p:nvPr/>
          </p:nvSpPr>
          <p:spPr>
            <a:xfrm>
              <a:off x="1979439" y="5330007"/>
              <a:ext cx="128942" cy="129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9" h="20989" fill="norm" stroke="1" extrusionOk="0">
                  <a:moveTo>
                    <a:pt x="21369" y="1051"/>
                  </a:moveTo>
                  <a:cubicBezTo>
                    <a:pt x="19251" y="220"/>
                    <a:pt x="17134" y="-611"/>
                    <a:pt x="13957" y="635"/>
                  </a:cubicBezTo>
                  <a:cubicBezTo>
                    <a:pt x="10781" y="1881"/>
                    <a:pt x="6545" y="5204"/>
                    <a:pt x="4004" y="7904"/>
                  </a:cubicBezTo>
                  <a:cubicBezTo>
                    <a:pt x="1463" y="10604"/>
                    <a:pt x="616" y="12681"/>
                    <a:pt x="193" y="14758"/>
                  </a:cubicBezTo>
                  <a:cubicBezTo>
                    <a:pt x="-231" y="16835"/>
                    <a:pt x="-231" y="18912"/>
                    <a:pt x="3157" y="19951"/>
                  </a:cubicBezTo>
                  <a:cubicBezTo>
                    <a:pt x="6545" y="20989"/>
                    <a:pt x="13322" y="20989"/>
                    <a:pt x="20098" y="209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29" name="Line"/>
            <p:cNvSpPr/>
            <p:nvPr/>
          </p:nvSpPr>
          <p:spPr>
            <a:xfrm>
              <a:off x="2653827" y="5137134"/>
              <a:ext cx="244239" cy="37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531" fill="norm" stroke="1" extrusionOk="0">
                  <a:moveTo>
                    <a:pt x="3953" y="7935"/>
                  </a:moveTo>
                  <a:cubicBezTo>
                    <a:pt x="3278" y="11902"/>
                    <a:pt x="2603" y="15869"/>
                    <a:pt x="1928" y="18294"/>
                  </a:cubicBezTo>
                  <a:cubicBezTo>
                    <a:pt x="1253" y="20718"/>
                    <a:pt x="578" y="21600"/>
                    <a:pt x="240" y="21527"/>
                  </a:cubicBezTo>
                  <a:cubicBezTo>
                    <a:pt x="-97" y="21453"/>
                    <a:pt x="-97" y="20424"/>
                    <a:pt x="353" y="17853"/>
                  </a:cubicBezTo>
                  <a:cubicBezTo>
                    <a:pt x="803" y="15282"/>
                    <a:pt x="1703" y="11167"/>
                    <a:pt x="2378" y="8449"/>
                  </a:cubicBezTo>
                  <a:cubicBezTo>
                    <a:pt x="3053" y="5731"/>
                    <a:pt x="3503" y="4408"/>
                    <a:pt x="4066" y="3380"/>
                  </a:cubicBezTo>
                  <a:cubicBezTo>
                    <a:pt x="4628" y="2351"/>
                    <a:pt x="5303" y="1616"/>
                    <a:pt x="5641" y="1616"/>
                  </a:cubicBezTo>
                  <a:cubicBezTo>
                    <a:pt x="5978" y="1616"/>
                    <a:pt x="5978" y="2351"/>
                    <a:pt x="6541" y="4702"/>
                  </a:cubicBezTo>
                  <a:cubicBezTo>
                    <a:pt x="7103" y="7053"/>
                    <a:pt x="8228" y="11020"/>
                    <a:pt x="9016" y="13445"/>
                  </a:cubicBezTo>
                  <a:cubicBezTo>
                    <a:pt x="9803" y="15869"/>
                    <a:pt x="10253" y="16751"/>
                    <a:pt x="10928" y="17412"/>
                  </a:cubicBezTo>
                  <a:cubicBezTo>
                    <a:pt x="11603" y="18073"/>
                    <a:pt x="12503" y="18514"/>
                    <a:pt x="13290" y="18294"/>
                  </a:cubicBezTo>
                  <a:cubicBezTo>
                    <a:pt x="14078" y="18073"/>
                    <a:pt x="14753" y="17192"/>
                    <a:pt x="15878" y="14327"/>
                  </a:cubicBezTo>
                  <a:cubicBezTo>
                    <a:pt x="17003" y="11461"/>
                    <a:pt x="18578" y="6612"/>
                    <a:pt x="19478" y="3747"/>
                  </a:cubicBezTo>
                  <a:cubicBezTo>
                    <a:pt x="20378" y="882"/>
                    <a:pt x="20603" y="0"/>
                    <a:pt x="20828" y="0"/>
                  </a:cubicBezTo>
                  <a:cubicBezTo>
                    <a:pt x="21053" y="0"/>
                    <a:pt x="21278" y="882"/>
                    <a:pt x="21503" y="17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0" name="Line"/>
            <p:cNvSpPr/>
            <p:nvPr/>
          </p:nvSpPr>
          <p:spPr>
            <a:xfrm>
              <a:off x="2895460" y="5336472"/>
              <a:ext cx="90117" cy="124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44" h="21099" fill="norm" stroke="1" extrusionOk="0">
                  <a:moveTo>
                    <a:pt x="19338" y="2592"/>
                  </a:moveTo>
                  <a:cubicBezTo>
                    <a:pt x="16496" y="2160"/>
                    <a:pt x="13654" y="1728"/>
                    <a:pt x="10527" y="3024"/>
                  </a:cubicBezTo>
                  <a:cubicBezTo>
                    <a:pt x="7401" y="4320"/>
                    <a:pt x="3990" y="7344"/>
                    <a:pt x="2001" y="10584"/>
                  </a:cubicBezTo>
                  <a:cubicBezTo>
                    <a:pt x="11" y="13824"/>
                    <a:pt x="-557" y="17280"/>
                    <a:pt x="580" y="19224"/>
                  </a:cubicBezTo>
                  <a:cubicBezTo>
                    <a:pt x="1717" y="21168"/>
                    <a:pt x="4559" y="21600"/>
                    <a:pt x="8538" y="20520"/>
                  </a:cubicBezTo>
                  <a:cubicBezTo>
                    <a:pt x="12517" y="19440"/>
                    <a:pt x="17632" y="16848"/>
                    <a:pt x="19338" y="13176"/>
                  </a:cubicBezTo>
                  <a:cubicBezTo>
                    <a:pt x="21043" y="9504"/>
                    <a:pt x="19338" y="4752"/>
                    <a:pt x="1763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1" name="Line"/>
            <p:cNvSpPr/>
            <p:nvPr/>
          </p:nvSpPr>
          <p:spPr>
            <a:xfrm>
              <a:off x="3043735" y="5282804"/>
              <a:ext cx="138004" cy="201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5" fill="norm" stroke="1" extrusionOk="0">
                  <a:moveTo>
                    <a:pt x="0" y="4050"/>
                  </a:moveTo>
                  <a:cubicBezTo>
                    <a:pt x="2000" y="4050"/>
                    <a:pt x="4000" y="4050"/>
                    <a:pt x="5600" y="4590"/>
                  </a:cubicBezTo>
                  <a:cubicBezTo>
                    <a:pt x="7200" y="5130"/>
                    <a:pt x="8400" y="6210"/>
                    <a:pt x="9400" y="8505"/>
                  </a:cubicBezTo>
                  <a:cubicBezTo>
                    <a:pt x="10400" y="10800"/>
                    <a:pt x="11200" y="14310"/>
                    <a:pt x="11400" y="16740"/>
                  </a:cubicBezTo>
                  <a:cubicBezTo>
                    <a:pt x="11600" y="19170"/>
                    <a:pt x="11200" y="20520"/>
                    <a:pt x="10000" y="21060"/>
                  </a:cubicBezTo>
                  <a:cubicBezTo>
                    <a:pt x="8800" y="21600"/>
                    <a:pt x="6800" y="21330"/>
                    <a:pt x="5600" y="20385"/>
                  </a:cubicBezTo>
                  <a:cubicBezTo>
                    <a:pt x="4400" y="19440"/>
                    <a:pt x="4000" y="17820"/>
                    <a:pt x="5600" y="14580"/>
                  </a:cubicBezTo>
                  <a:cubicBezTo>
                    <a:pt x="7200" y="11340"/>
                    <a:pt x="10800" y="6480"/>
                    <a:pt x="13800" y="3780"/>
                  </a:cubicBezTo>
                  <a:cubicBezTo>
                    <a:pt x="16800" y="1080"/>
                    <a:pt x="19200" y="5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2" name="Line"/>
            <p:cNvSpPr/>
            <p:nvPr/>
          </p:nvSpPr>
          <p:spPr>
            <a:xfrm>
              <a:off x="3243073" y="5335827"/>
              <a:ext cx="299007" cy="152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6" fill="norm" stroke="1" extrusionOk="0">
                  <a:moveTo>
                    <a:pt x="0" y="1134"/>
                  </a:moveTo>
                  <a:cubicBezTo>
                    <a:pt x="923" y="785"/>
                    <a:pt x="1846" y="437"/>
                    <a:pt x="2400" y="1134"/>
                  </a:cubicBezTo>
                  <a:cubicBezTo>
                    <a:pt x="2954" y="1830"/>
                    <a:pt x="3138" y="3572"/>
                    <a:pt x="3138" y="6534"/>
                  </a:cubicBezTo>
                  <a:cubicBezTo>
                    <a:pt x="3138" y="9495"/>
                    <a:pt x="2954" y="13675"/>
                    <a:pt x="2585" y="16637"/>
                  </a:cubicBezTo>
                  <a:cubicBezTo>
                    <a:pt x="2215" y="19598"/>
                    <a:pt x="1662" y="21340"/>
                    <a:pt x="1477" y="20643"/>
                  </a:cubicBezTo>
                  <a:cubicBezTo>
                    <a:pt x="1292" y="19946"/>
                    <a:pt x="1477" y="16811"/>
                    <a:pt x="1754" y="13501"/>
                  </a:cubicBezTo>
                  <a:cubicBezTo>
                    <a:pt x="2031" y="10192"/>
                    <a:pt x="2400" y="6708"/>
                    <a:pt x="2862" y="4269"/>
                  </a:cubicBezTo>
                  <a:cubicBezTo>
                    <a:pt x="3323" y="1830"/>
                    <a:pt x="3877" y="437"/>
                    <a:pt x="4615" y="88"/>
                  </a:cubicBezTo>
                  <a:cubicBezTo>
                    <a:pt x="5354" y="-260"/>
                    <a:pt x="6277" y="437"/>
                    <a:pt x="6831" y="2005"/>
                  </a:cubicBezTo>
                  <a:cubicBezTo>
                    <a:pt x="7385" y="3572"/>
                    <a:pt x="7569" y="6011"/>
                    <a:pt x="7754" y="8275"/>
                  </a:cubicBezTo>
                  <a:cubicBezTo>
                    <a:pt x="7938" y="10540"/>
                    <a:pt x="8123" y="12630"/>
                    <a:pt x="8492" y="12630"/>
                  </a:cubicBezTo>
                  <a:cubicBezTo>
                    <a:pt x="8862" y="12630"/>
                    <a:pt x="9415" y="10540"/>
                    <a:pt x="9877" y="8624"/>
                  </a:cubicBezTo>
                  <a:cubicBezTo>
                    <a:pt x="10338" y="6708"/>
                    <a:pt x="10708" y="4966"/>
                    <a:pt x="11169" y="3398"/>
                  </a:cubicBezTo>
                  <a:cubicBezTo>
                    <a:pt x="11631" y="1830"/>
                    <a:pt x="12185" y="437"/>
                    <a:pt x="12923" y="88"/>
                  </a:cubicBezTo>
                  <a:cubicBezTo>
                    <a:pt x="13662" y="-260"/>
                    <a:pt x="14585" y="437"/>
                    <a:pt x="15138" y="3050"/>
                  </a:cubicBezTo>
                  <a:cubicBezTo>
                    <a:pt x="15692" y="5663"/>
                    <a:pt x="15877" y="10192"/>
                    <a:pt x="16338" y="13153"/>
                  </a:cubicBezTo>
                  <a:cubicBezTo>
                    <a:pt x="16800" y="16114"/>
                    <a:pt x="17538" y="17508"/>
                    <a:pt x="18462" y="18030"/>
                  </a:cubicBezTo>
                  <a:cubicBezTo>
                    <a:pt x="19385" y="18553"/>
                    <a:pt x="20492" y="18205"/>
                    <a:pt x="21600" y="17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3" name="Line"/>
            <p:cNvSpPr/>
            <p:nvPr/>
          </p:nvSpPr>
          <p:spPr>
            <a:xfrm>
              <a:off x="3541441" y="5132023"/>
              <a:ext cx="567231" cy="651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438" fill="norm" stroke="1" extrusionOk="0">
                  <a:moveTo>
                    <a:pt x="3511" y="7984"/>
                  </a:moveTo>
                  <a:cubicBezTo>
                    <a:pt x="3705" y="7564"/>
                    <a:pt x="3898" y="7144"/>
                    <a:pt x="3753" y="6934"/>
                  </a:cubicBezTo>
                  <a:cubicBezTo>
                    <a:pt x="3608" y="6724"/>
                    <a:pt x="3123" y="6724"/>
                    <a:pt x="2494" y="7018"/>
                  </a:cubicBezTo>
                  <a:cubicBezTo>
                    <a:pt x="1864" y="7312"/>
                    <a:pt x="1089" y="7900"/>
                    <a:pt x="605" y="8447"/>
                  </a:cubicBezTo>
                  <a:cubicBezTo>
                    <a:pt x="121" y="8993"/>
                    <a:pt x="-73" y="9497"/>
                    <a:pt x="24" y="9875"/>
                  </a:cubicBezTo>
                  <a:cubicBezTo>
                    <a:pt x="121" y="10254"/>
                    <a:pt x="508" y="10506"/>
                    <a:pt x="944" y="10548"/>
                  </a:cubicBezTo>
                  <a:cubicBezTo>
                    <a:pt x="1380" y="10590"/>
                    <a:pt x="1864" y="10422"/>
                    <a:pt x="2542" y="10464"/>
                  </a:cubicBezTo>
                  <a:cubicBezTo>
                    <a:pt x="3220" y="10506"/>
                    <a:pt x="4092" y="10758"/>
                    <a:pt x="4770" y="10842"/>
                  </a:cubicBezTo>
                  <a:cubicBezTo>
                    <a:pt x="5448" y="10926"/>
                    <a:pt x="5932" y="10842"/>
                    <a:pt x="6804" y="10170"/>
                  </a:cubicBezTo>
                  <a:cubicBezTo>
                    <a:pt x="7676" y="9497"/>
                    <a:pt x="8935" y="8237"/>
                    <a:pt x="10001" y="6640"/>
                  </a:cubicBezTo>
                  <a:cubicBezTo>
                    <a:pt x="11066" y="5043"/>
                    <a:pt x="11938" y="3110"/>
                    <a:pt x="12422" y="1891"/>
                  </a:cubicBezTo>
                  <a:cubicBezTo>
                    <a:pt x="12906" y="672"/>
                    <a:pt x="13003" y="168"/>
                    <a:pt x="12810" y="126"/>
                  </a:cubicBezTo>
                  <a:cubicBezTo>
                    <a:pt x="12616" y="84"/>
                    <a:pt x="12131" y="504"/>
                    <a:pt x="11453" y="1933"/>
                  </a:cubicBezTo>
                  <a:cubicBezTo>
                    <a:pt x="10775" y="3362"/>
                    <a:pt x="9904" y="5799"/>
                    <a:pt x="9468" y="7312"/>
                  </a:cubicBezTo>
                  <a:cubicBezTo>
                    <a:pt x="9032" y="8825"/>
                    <a:pt x="9032" y="9413"/>
                    <a:pt x="9032" y="9918"/>
                  </a:cubicBezTo>
                  <a:cubicBezTo>
                    <a:pt x="9032" y="10422"/>
                    <a:pt x="9032" y="10842"/>
                    <a:pt x="9274" y="11052"/>
                  </a:cubicBezTo>
                  <a:cubicBezTo>
                    <a:pt x="9516" y="11262"/>
                    <a:pt x="10001" y="11262"/>
                    <a:pt x="10727" y="10716"/>
                  </a:cubicBezTo>
                  <a:cubicBezTo>
                    <a:pt x="11453" y="10170"/>
                    <a:pt x="12422" y="9077"/>
                    <a:pt x="13439" y="7396"/>
                  </a:cubicBezTo>
                  <a:cubicBezTo>
                    <a:pt x="14456" y="5715"/>
                    <a:pt x="15522" y="3446"/>
                    <a:pt x="16151" y="2017"/>
                  </a:cubicBezTo>
                  <a:cubicBezTo>
                    <a:pt x="16781" y="588"/>
                    <a:pt x="16975" y="0"/>
                    <a:pt x="16781" y="0"/>
                  </a:cubicBezTo>
                  <a:cubicBezTo>
                    <a:pt x="16587" y="0"/>
                    <a:pt x="16006" y="588"/>
                    <a:pt x="15425" y="1975"/>
                  </a:cubicBezTo>
                  <a:cubicBezTo>
                    <a:pt x="14844" y="3362"/>
                    <a:pt x="14262" y="5547"/>
                    <a:pt x="14020" y="7060"/>
                  </a:cubicBezTo>
                  <a:cubicBezTo>
                    <a:pt x="13778" y="8573"/>
                    <a:pt x="13875" y="9413"/>
                    <a:pt x="14069" y="10002"/>
                  </a:cubicBezTo>
                  <a:cubicBezTo>
                    <a:pt x="14262" y="10590"/>
                    <a:pt x="14553" y="10926"/>
                    <a:pt x="14940" y="11052"/>
                  </a:cubicBezTo>
                  <a:cubicBezTo>
                    <a:pt x="15328" y="11178"/>
                    <a:pt x="15812" y="11094"/>
                    <a:pt x="16587" y="10338"/>
                  </a:cubicBezTo>
                  <a:cubicBezTo>
                    <a:pt x="17362" y="9581"/>
                    <a:pt x="18427" y="8153"/>
                    <a:pt x="19009" y="7228"/>
                  </a:cubicBezTo>
                  <a:cubicBezTo>
                    <a:pt x="19590" y="6303"/>
                    <a:pt x="19687" y="5883"/>
                    <a:pt x="19590" y="5841"/>
                  </a:cubicBezTo>
                  <a:cubicBezTo>
                    <a:pt x="19493" y="5799"/>
                    <a:pt x="19202" y="6135"/>
                    <a:pt x="19057" y="6514"/>
                  </a:cubicBezTo>
                  <a:cubicBezTo>
                    <a:pt x="18912" y="6892"/>
                    <a:pt x="18912" y="7312"/>
                    <a:pt x="18912" y="7732"/>
                  </a:cubicBezTo>
                  <a:cubicBezTo>
                    <a:pt x="18912" y="8153"/>
                    <a:pt x="18912" y="8573"/>
                    <a:pt x="19105" y="8909"/>
                  </a:cubicBezTo>
                  <a:cubicBezTo>
                    <a:pt x="19299" y="9245"/>
                    <a:pt x="19687" y="9497"/>
                    <a:pt x="20123" y="9371"/>
                  </a:cubicBezTo>
                  <a:cubicBezTo>
                    <a:pt x="20558" y="9245"/>
                    <a:pt x="21043" y="8741"/>
                    <a:pt x="21236" y="8699"/>
                  </a:cubicBezTo>
                  <a:cubicBezTo>
                    <a:pt x="21430" y="8657"/>
                    <a:pt x="21333" y="9077"/>
                    <a:pt x="21333" y="10212"/>
                  </a:cubicBezTo>
                  <a:cubicBezTo>
                    <a:pt x="21333" y="11346"/>
                    <a:pt x="21430" y="13195"/>
                    <a:pt x="21479" y="14834"/>
                  </a:cubicBezTo>
                  <a:cubicBezTo>
                    <a:pt x="21527" y="16473"/>
                    <a:pt x="21527" y="17902"/>
                    <a:pt x="20994" y="19037"/>
                  </a:cubicBezTo>
                  <a:cubicBezTo>
                    <a:pt x="20462" y="20171"/>
                    <a:pt x="19396" y="21012"/>
                    <a:pt x="18282" y="21306"/>
                  </a:cubicBezTo>
                  <a:cubicBezTo>
                    <a:pt x="17168" y="21600"/>
                    <a:pt x="16006" y="21348"/>
                    <a:pt x="14844" y="21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4" name="Line"/>
            <p:cNvSpPr/>
            <p:nvPr/>
          </p:nvSpPr>
          <p:spPr>
            <a:xfrm>
              <a:off x="4634498" y="5139702"/>
              <a:ext cx="157277" cy="3157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347" fill="norm" stroke="1" extrusionOk="0">
                  <a:moveTo>
                    <a:pt x="21440" y="2418"/>
                  </a:moveTo>
                  <a:cubicBezTo>
                    <a:pt x="20743" y="1554"/>
                    <a:pt x="20046" y="690"/>
                    <a:pt x="18653" y="258"/>
                  </a:cubicBezTo>
                  <a:cubicBezTo>
                    <a:pt x="17259" y="-174"/>
                    <a:pt x="15169" y="-174"/>
                    <a:pt x="12556" y="1122"/>
                  </a:cubicBezTo>
                  <a:cubicBezTo>
                    <a:pt x="9943" y="2418"/>
                    <a:pt x="6808" y="5010"/>
                    <a:pt x="4369" y="8293"/>
                  </a:cubicBezTo>
                  <a:cubicBezTo>
                    <a:pt x="1930" y="11576"/>
                    <a:pt x="188" y="15551"/>
                    <a:pt x="14" y="17970"/>
                  </a:cubicBezTo>
                  <a:cubicBezTo>
                    <a:pt x="-160" y="20389"/>
                    <a:pt x="1234" y="21253"/>
                    <a:pt x="4195" y="21340"/>
                  </a:cubicBezTo>
                  <a:cubicBezTo>
                    <a:pt x="7156" y="21426"/>
                    <a:pt x="11685" y="20735"/>
                    <a:pt x="16214" y="20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5" name="Line"/>
            <p:cNvSpPr/>
            <p:nvPr/>
          </p:nvSpPr>
          <p:spPr>
            <a:xfrm>
              <a:off x="4808250" y="5149912"/>
              <a:ext cx="128237" cy="274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2" h="21505" fill="norm" stroke="1" extrusionOk="0">
                  <a:moveTo>
                    <a:pt x="13787" y="4400"/>
                  </a:moveTo>
                  <a:cubicBezTo>
                    <a:pt x="10399" y="9000"/>
                    <a:pt x="7011" y="13600"/>
                    <a:pt x="4470" y="16700"/>
                  </a:cubicBezTo>
                  <a:cubicBezTo>
                    <a:pt x="1929" y="19800"/>
                    <a:pt x="235" y="21400"/>
                    <a:pt x="23" y="21500"/>
                  </a:cubicBezTo>
                  <a:cubicBezTo>
                    <a:pt x="-189" y="21600"/>
                    <a:pt x="1082" y="20200"/>
                    <a:pt x="4258" y="16700"/>
                  </a:cubicBezTo>
                  <a:cubicBezTo>
                    <a:pt x="7435" y="13200"/>
                    <a:pt x="12517" y="7600"/>
                    <a:pt x="15693" y="4300"/>
                  </a:cubicBezTo>
                  <a:cubicBezTo>
                    <a:pt x="18870" y="1000"/>
                    <a:pt x="20140" y="0"/>
                    <a:pt x="20776" y="0"/>
                  </a:cubicBezTo>
                  <a:cubicBezTo>
                    <a:pt x="21411" y="0"/>
                    <a:pt x="21411" y="1000"/>
                    <a:pt x="20776" y="4600"/>
                  </a:cubicBezTo>
                  <a:cubicBezTo>
                    <a:pt x="20140" y="8200"/>
                    <a:pt x="18870" y="14400"/>
                    <a:pt x="17599" y="20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6" name="Line"/>
            <p:cNvSpPr/>
            <p:nvPr/>
          </p:nvSpPr>
          <p:spPr>
            <a:xfrm>
              <a:off x="4822442" y="5290471"/>
              <a:ext cx="168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6800"/>
                    <a:pt x="7200" y="12000"/>
                    <a:pt x="10800" y="8400"/>
                  </a:cubicBezTo>
                  <a:cubicBezTo>
                    <a:pt x="14400" y="4800"/>
                    <a:pt x="180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7" name="Line"/>
            <p:cNvSpPr/>
            <p:nvPr/>
          </p:nvSpPr>
          <p:spPr>
            <a:xfrm>
              <a:off x="5076406" y="5152468"/>
              <a:ext cx="275049" cy="259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500" fill="norm" stroke="1" extrusionOk="0">
                  <a:moveTo>
                    <a:pt x="4125" y="6353"/>
                  </a:moveTo>
                  <a:cubicBezTo>
                    <a:pt x="3125" y="9529"/>
                    <a:pt x="2125" y="12706"/>
                    <a:pt x="1625" y="14824"/>
                  </a:cubicBezTo>
                  <a:cubicBezTo>
                    <a:pt x="1125" y="16941"/>
                    <a:pt x="1125" y="18000"/>
                    <a:pt x="925" y="19165"/>
                  </a:cubicBezTo>
                  <a:cubicBezTo>
                    <a:pt x="725" y="20329"/>
                    <a:pt x="325" y="21600"/>
                    <a:pt x="125" y="21494"/>
                  </a:cubicBezTo>
                  <a:cubicBezTo>
                    <a:pt x="-75" y="21388"/>
                    <a:pt x="-75" y="19906"/>
                    <a:pt x="425" y="16518"/>
                  </a:cubicBezTo>
                  <a:cubicBezTo>
                    <a:pt x="925" y="13129"/>
                    <a:pt x="1925" y="7835"/>
                    <a:pt x="2825" y="4659"/>
                  </a:cubicBezTo>
                  <a:cubicBezTo>
                    <a:pt x="3725" y="1482"/>
                    <a:pt x="4525" y="424"/>
                    <a:pt x="5125" y="741"/>
                  </a:cubicBezTo>
                  <a:cubicBezTo>
                    <a:pt x="5725" y="1059"/>
                    <a:pt x="6125" y="2753"/>
                    <a:pt x="6825" y="5718"/>
                  </a:cubicBezTo>
                  <a:cubicBezTo>
                    <a:pt x="7525" y="8682"/>
                    <a:pt x="8525" y="12918"/>
                    <a:pt x="9525" y="15882"/>
                  </a:cubicBezTo>
                  <a:cubicBezTo>
                    <a:pt x="10525" y="18847"/>
                    <a:pt x="11525" y="20541"/>
                    <a:pt x="13125" y="20753"/>
                  </a:cubicBezTo>
                  <a:cubicBezTo>
                    <a:pt x="14725" y="20965"/>
                    <a:pt x="16925" y="19694"/>
                    <a:pt x="18425" y="15988"/>
                  </a:cubicBezTo>
                  <a:cubicBezTo>
                    <a:pt x="19925" y="12282"/>
                    <a:pt x="20725" y="6141"/>
                    <a:pt x="215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8" name="Line"/>
            <p:cNvSpPr/>
            <p:nvPr/>
          </p:nvSpPr>
          <p:spPr>
            <a:xfrm>
              <a:off x="5405121" y="5106467"/>
              <a:ext cx="87320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00" h="21600" fill="norm" stroke="1" extrusionOk="0">
                  <a:moveTo>
                    <a:pt x="7200" y="0"/>
                  </a:moveTo>
                  <a:cubicBezTo>
                    <a:pt x="12600" y="3523"/>
                    <a:pt x="18000" y="7047"/>
                    <a:pt x="19800" y="10187"/>
                  </a:cubicBezTo>
                  <a:cubicBezTo>
                    <a:pt x="21600" y="13328"/>
                    <a:pt x="19800" y="16085"/>
                    <a:pt x="15900" y="17923"/>
                  </a:cubicBezTo>
                  <a:cubicBezTo>
                    <a:pt x="12000" y="19762"/>
                    <a:pt x="6000" y="206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39" name="Line"/>
            <p:cNvSpPr/>
            <p:nvPr/>
          </p:nvSpPr>
          <p:spPr>
            <a:xfrm>
              <a:off x="636347" y="5616971"/>
              <a:ext cx="4998781" cy="27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7" fill="norm" stroke="1" extrusionOk="0">
                  <a:moveTo>
                    <a:pt x="0" y="21447"/>
                  </a:moveTo>
                  <a:cubicBezTo>
                    <a:pt x="420" y="20438"/>
                    <a:pt x="839" y="19428"/>
                    <a:pt x="1226" y="18621"/>
                  </a:cubicBezTo>
                  <a:cubicBezTo>
                    <a:pt x="1612" y="17813"/>
                    <a:pt x="1966" y="17208"/>
                    <a:pt x="2336" y="16602"/>
                  </a:cubicBezTo>
                  <a:cubicBezTo>
                    <a:pt x="2706" y="15997"/>
                    <a:pt x="3092" y="15391"/>
                    <a:pt x="3506" y="14785"/>
                  </a:cubicBezTo>
                  <a:cubicBezTo>
                    <a:pt x="3920" y="14180"/>
                    <a:pt x="4362" y="13574"/>
                    <a:pt x="4776" y="12968"/>
                  </a:cubicBezTo>
                  <a:cubicBezTo>
                    <a:pt x="5190" y="12363"/>
                    <a:pt x="5577" y="11757"/>
                    <a:pt x="5980" y="11253"/>
                  </a:cubicBezTo>
                  <a:cubicBezTo>
                    <a:pt x="6383" y="10748"/>
                    <a:pt x="6802" y="10344"/>
                    <a:pt x="7233" y="9840"/>
                  </a:cubicBezTo>
                  <a:cubicBezTo>
                    <a:pt x="7664" y="9335"/>
                    <a:pt x="8106" y="8729"/>
                    <a:pt x="8536" y="8124"/>
                  </a:cubicBezTo>
                  <a:cubicBezTo>
                    <a:pt x="8967" y="7518"/>
                    <a:pt x="9387" y="6912"/>
                    <a:pt x="9823" y="6307"/>
                  </a:cubicBezTo>
                  <a:cubicBezTo>
                    <a:pt x="10259" y="5701"/>
                    <a:pt x="10712" y="5096"/>
                    <a:pt x="11164" y="4692"/>
                  </a:cubicBezTo>
                  <a:cubicBezTo>
                    <a:pt x="11617" y="4288"/>
                    <a:pt x="12070" y="4086"/>
                    <a:pt x="12512" y="3884"/>
                  </a:cubicBezTo>
                  <a:cubicBezTo>
                    <a:pt x="12953" y="3683"/>
                    <a:pt x="13384" y="3481"/>
                    <a:pt x="13798" y="3380"/>
                  </a:cubicBezTo>
                  <a:cubicBezTo>
                    <a:pt x="14212" y="3279"/>
                    <a:pt x="14610" y="3279"/>
                    <a:pt x="15052" y="3279"/>
                  </a:cubicBezTo>
                  <a:cubicBezTo>
                    <a:pt x="15493" y="3279"/>
                    <a:pt x="15979" y="3279"/>
                    <a:pt x="16443" y="3178"/>
                  </a:cubicBezTo>
                  <a:cubicBezTo>
                    <a:pt x="16907" y="3077"/>
                    <a:pt x="17348" y="2875"/>
                    <a:pt x="17774" y="2572"/>
                  </a:cubicBezTo>
                  <a:cubicBezTo>
                    <a:pt x="18199" y="2269"/>
                    <a:pt x="18607" y="1866"/>
                    <a:pt x="19010" y="1462"/>
                  </a:cubicBezTo>
                  <a:cubicBezTo>
                    <a:pt x="19413" y="1058"/>
                    <a:pt x="19811" y="654"/>
                    <a:pt x="20159" y="352"/>
                  </a:cubicBezTo>
                  <a:cubicBezTo>
                    <a:pt x="20507" y="49"/>
                    <a:pt x="20805" y="-153"/>
                    <a:pt x="21037" y="150"/>
                  </a:cubicBezTo>
                  <a:cubicBezTo>
                    <a:pt x="21269" y="453"/>
                    <a:pt x="21434" y="1260"/>
                    <a:pt x="21600" y="2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0" name="Line"/>
            <p:cNvSpPr/>
            <p:nvPr/>
          </p:nvSpPr>
          <p:spPr>
            <a:xfrm>
              <a:off x="5773130" y="5236803"/>
              <a:ext cx="766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1" name="Line"/>
            <p:cNvSpPr/>
            <p:nvPr/>
          </p:nvSpPr>
          <p:spPr>
            <a:xfrm>
              <a:off x="5780796" y="5474475"/>
              <a:ext cx="84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2" name="Line"/>
            <p:cNvSpPr/>
            <p:nvPr/>
          </p:nvSpPr>
          <p:spPr>
            <a:xfrm>
              <a:off x="6633633" y="5216082"/>
              <a:ext cx="304857" cy="354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92" fill="norm" stroke="1" extrusionOk="0">
                  <a:moveTo>
                    <a:pt x="10049" y="6342"/>
                  </a:moveTo>
                  <a:cubicBezTo>
                    <a:pt x="10763" y="4953"/>
                    <a:pt x="11477" y="3565"/>
                    <a:pt x="11834" y="2485"/>
                  </a:cubicBezTo>
                  <a:cubicBezTo>
                    <a:pt x="12191" y="1405"/>
                    <a:pt x="12191" y="633"/>
                    <a:pt x="11745" y="248"/>
                  </a:cubicBezTo>
                  <a:cubicBezTo>
                    <a:pt x="11298" y="-138"/>
                    <a:pt x="10406" y="-138"/>
                    <a:pt x="8978" y="711"/>
                  </a:cubicBezTo>
                  <a:cubicBezTo>
                    <a:pt x="7550" y="1559"/>
                    <a:pt x="5586" y="3256"/>
                    <a:pt x="3890" y="6573"/>
                  </a:cubicBezTo>
                  <a:cubicBezTo>
                    <a:pt x="2194" y="9891"/>
                    <a:pt x="766" y="14828"/>
                    <a:pt x="231" y="17682"/>
                  </a:cubicBezTo>
                  <a:cubicBezTo>
                    <a:pt x="-305" y="20536"/>
                    <a:pt x="52" y="21308"/>
                    <a:pt x="1748" y="21385"/>
                  </a:cubicBezTo>
                  <a:cubicBezTo>
                    <a:pt x="3444" y="21462"/>
                    <a:pt x="6478" y="20845"/>
                    <a:pt x="9424" y="18685"/>
                  </a:cubicBezTo>
                  <a:cubicBezTo>
                    <a:pt x="12369" y="16525"/>
                    <a:pt x="15226" y="12822"/>
                    <a:pt x="16654" y="10045"/>
                  </a:cubicBezTo>
                  <a:cubicBezTo>
                    <a:pt x="18082" y="7268"/>
                    <a:pt x="18082" y="5416"/>
                    <a:pt x="16564" y="4105"/>
                  </a:cubicBezTo>
                  <a:cubicBezTo>
                    <a:pt x="15047" y="2793"/>
                    <a:pt x="12012" y="2022"/>
                    <a:pt x="9692" y="2176"/>
                  </a:cubicBezTo>
                  <a:cubicBezTo>
                    <a:pt x="7371" y="2331"/>
                    <a:pt x="5764" y="3411"/>
                    <a:pt x="4961" y="4799"/>
                  </a:cubicBezTo>
                  <a:cubicBezTo>
                    <a:pt x="4158" y="6188"/>
                    <a:pt x="4158" y="7885"/>
                    <a:pt x="5497" y="8811"/>
                  </a:cubicBezTo>
                  <a:cubicBezTo>
                    <a:pt x="6836" y="9736"/>
                    <a:pt x="9513" y="9891"/>
                    <a:pt x="12369" y="9428"/>
                  </a:cubicBezTo>
                  <a:cubicBezTo>
                    <a:pt x="15226" y="8965"/>
                    <a:pt x="18260" y="7885"/>
                    <a:pt x="21295" y="6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3" name="Line"/>
            <p:cNvSpPr/>
            <p:nvPr/>
          </p:nvSpPr>
          <p:spPr>
            <a:xfrm>
              <a:off x="6754485" y="5029799"/>
              <a:ext cx="161004" cy="145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200" y="7958"/>
                  </a:moveTo>
                  <a:cubicBezTo>
                    <a:pt x="5486" y="9095"/>
                    <a:pt x="3771" y="10232"/>
                    <a:pt x="2400" y="12126"/>
                  </a:cubicBezTo>
                  <a:cubicBezTo>
                    <a:pt x="1029" y="14021"/>
                    <a:pt x="0" y="16674"/>
                    <a:pt x="0" y="16674"/>
                  </a:cubicBezTo>
                  <a:cubicBezTo>
                    <a:pt x="0" y="16674"/>
                    <a:pt x="1029" y="14021"/>
                    <a:pt x="2571" y="11179"/>
                  </a:cubicBezTo>
                  <a:cubicBezTo>
                    <a:pt x="4114" y="8337"/>
                    <a:pt x="6171" y="5305"/>
                    <a:pt x="7886" y="3221"/>
                  </a:cubicBezTo>
                  <a:cubicBezTo>
                    <a:pt x="9600" y="1137"/>
                    <a:pt x="10971" y="0"/>
                    <a:pt x="12343" y="0"/>
                  </a:cubicBezTo>
                  <a:cubicBezTo>
                    <a:pt x="13714" y="0"/>
                    <a:pt x="15086" y="1137"/>
                    <a:pt x="16629" y="4926"/>
                  </a:cubicBezTo>
                  <a:cubicBezTo>
                    <a:pt x="18171" y="8716"/>
                    <a:pt x="19886" y="151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4" name="Line"/>
            <p:cNvSpPr/>
            <p:nvPr/>
          </p:nvSpPr>
          <p:spPr>
            <a:xfrm>
              <a:off x="7467501" y="5374806"/>
              <a:ext cx="30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5" name="Line"/>
            <p:cNvSpPr/>
            <p:nvPr/>
          </p:nvSpPr>
          <p:spPr>
            <a:xfrm>
              <a:off x="7513502" y="5313411"/>
              <a:ext cx="46002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0" y="11670"/>
                    <a:pt x="0" y="3363"/>
                    <a:pt x="3600" y="870"/>
                  </a:cubicBezTo>
                  <a:cubicBezTo>
                    <a:pt x="7200" y="-1622"/>
                    <a:pt x="1440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6" name="Line"/>
            <p:cNvSpPr/>
            <p:nvPr/>
          </p:nvSpPr>
          <p:spPr>
            <a:xfrm>
              <a:off x="7582504" y="5314749"/>
              <a:ext cx="107337" cy="18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21600" y="3403"/>
                  </a:moveTo>
                  <a:cubicBezTo>
                    <a:pt x="20057" y="2219"/>
                    <a:pt x="18514" y="1036"/>
                    <a:pt x="16457" y="444"/>
                  </a:cubicBezTo>
                  <a:cubicBezTo>
                    <a:pt x="14400" y="-148"/>
                    <a:pt x="11829" y="-148"/>
                    <a:pt x="9257" y="444"/>
                  </a:cubicBezTo>
                  <a:cubicBezTo>
                    <a:pt x="6686" y="1036"/>
                    <a:pt x="4114" y="2219"/>
                    <a:pt x="4371" y="4290"/>
                  </a:cubicBezTo>
                  <a:cubicBezTo>
                    <a:pt x="4629" y="6362"/>
                    <a:pt x="7714" y="9321"/>
                    <a:pt x="10029" y="11392"/>
                  </a:cubicBezTo>
                  <a:cubicBezTo>
                    <a:pt x="12343" y="13463"/>
                    <a:pt x="13886" y="14647"/>
                    <a:pt x="15171" y="15978"/>
                  </a:cubicBezTo>
                  <a:cubicBezTo>
                    <a:pt x="16457" y="17310"/>
                    <a:pt x="17486" y="18789"/>
                    <a:pt x="16457" y="19825"/>
                  </a:cubicBezTo>
                  <a:cubicBezTo>
                    <a:pt x="15429" y="20860"/>
                    <a:pt x="12343" y="21452"/>
                    <a:pt x="9257" y="21452"/>
                  </a:cubicBezTo>
                  <a:cubicBezTo>
                    <a:pt x="6171" y="21452"/>
                    <a:pt x="3086" y="20860"/>
                    <a:pt x="0" y="20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7" name="Line"/>
            <p:cNvSpPr/>
            <p:nvPr/>
          </p:nvSpPr>
          <p:spPr>
            <a:xfrm>
              <a:off x="8078293" y="5215863"/>
              <a:ext cx="193269" cy="365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79" fill="norm" stroke="1" extrusionOk="0">
                  <a:moveTo>
                    <a:pt x="10516" y="8879"/>
                  </a:moveTo>
                  <a:cubicBezTo>
                    <a:pt x="8811" y="10079"/>
                    <a:pt x="7105" y="11279"/>
                    <a:pt x="5542" y="13079"/>
                  </a:cubicBezTo>
                  <a:cubicBezTo>
                    <a:pt x="3979" y="14879"/>
                    <a:pt x="2558" y="17279"/>
                    <a:pt x="1563" y="18929"/>
                  </a:cubicBezTo>
                  <a:cubicBezTo>
                    <a:pt x="568" y="20579"/>
                    <a:pt x="0" y="21479"/>
                    <a:pt x="0" y="21479"/>
                  </a:cubicBezTo>
                  <a:cubicBezTo>
                    <a:pt x="0" y="21479"/>
                    <a:pt x="568" y="20579"/>
                    <a:pt x="2700" y="17354"/>
                  </a:cubicBezTo>
                  <a:cubicBezTo>
                    <a:pt x="4832" y="14129"/>
                    <a:pt x="8526" y="8579"/>
                    <a:pt x="10800" y="5429"/>
                  </a:cubicBezTo>
                  <a:cubicBezTo>
                    <a:pt x="13074" y="2279"/>
                    <a:pt x="13926" y="1529"/>
                    <a:pt x="15063" y="929"/>
                  </a:cubicBezTo>
                  <a:cubicBezTo>
                    <a:pt x="16200" y="329"/>
                    <a:pt x="17621" y="-121"/>
                    <a:pt x="18758" y="29"/>
                  </a:cubicBezTo>
                  <a:cubicBezTo>
                    <a:pt x="19895" y="179"/>
                    <a:pt x="20747" y="929"/>
                    <a:pt x="21174" y="3254"/>
                  </a:cubicBezTo>
                  <a:cubicBezTo>
                    <a:pt x="21600" y="5579"/>
                    <a:pt x="21600" y="9479"/>
                    <a:pt x="21174" y="12479"/>
                  </a:cubicBezTo>
                  <a:cubicBezTo>
                    <a:pt x="20747" y="15479"/>
                    <a:pt x="19895" y="17579"/>
                    <a:pt x="19042" y="196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8" name="Line"/>
            <p:cNvSpPr/>
            <p:nvPr/>
          </p:nvSpPr>
          <p:spPr>
            <a:xfrm>
              <a:off x="8096182" y="5374806"/>
              <a:ext cx="24534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0" y="18000"/>
                    <a:pt x="4500" y="14400"/>
                    <a:pt x="8100" y="10800"/>
                  </a:cubicBezTo>
                  <a:cubicBezTo>
                    <a:pt x="11700" y="7200"/>
                    <a:pt x="1665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49" name="Line"/>
            <p:cNvSpPr/>
            <p:nvPr/>
          </p:nvSpPr>
          <p:spPr>
            <a:xfrm>
              <a:off x="8365132" y="5259804"/>
              <a:ext cx="290730" cy="283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31" fill="norm" stroke="1" extrusionOk="0">
                  <a:moveTo>
                    <a:pt x="2797" y="5786"/>
                  </a:moveTo>
                  <a:cubicBezTo>
                    <a:pt x="1850" y="10029"/>
                    <a:pt x="902" y="14271"/>
                    <a:pt x="429" y="17068"/>
                  </a:cubicBezTo>
                  <a:cubicBezTo>
                    <a:pt x="-45" y="19864"/>
                    <a:pt x="-45" y="21214"/>
                    <a:pt x="50" y="21407"/>
                  </a:cubicBezTo>
                  <a:cubicBezTo>
                    <a:pt x="144" y="21600"/>
                    <a:pt x="334" y="20636"/>
                    <a:pt x="902" y="17550"/>
                  </a:cubicBezTo>
                  <a:cubicBezTo>
                    <a:pt x="1471" y="14464"/>
                    <a:pt x="2418" y="9257"/>
                    <a:pt x="3176" y="5979"/>
                  </a:cubicBezTo>
                  <a:cubicBezTo>
                    <a:pt x="3934" y="2700"/>
                    <a:pt x="4502" y="1350"/>
                    <a:pt x="5071" y="1254"/>
                  </a:cubicBezTo>
                  <a:cubicBezTo>
                    <a:pt x="5639" y="1157"/>
                    <a:pt x="6208" y="2314"/>
                    <a:pt x="7155" y="4532"/>
                  </a:cubicBezTo>
                  <a:cubicBezTo>
                    <a:pt x="8102" y="6750"/>
                    <a:pt x="9429" y="10029"/>
                    <a:pt x="10376" y="12054"/>
                  </a:cubicBezTo>
                  <a:cubicBezTo>
                    <a:pt x="11323" y="14079"/>
                    <a:pt x="11892" y="14850"/>
                    <a:pt x="12934" y="14850"/>
                  </a:cubicBezTo>
                  <a:cubicBezTo>
                    <a:pt x="13976" y="14850"/>
                    <a:pt x="15492" y="14079"/>
                    <a:pt x="17008" y="11475"/>
                  </a:cubicBezTo>
                  <a:cubicBezTo>
                    <a:pt x="18523" y="8871"/>
                    <a:pt x="20039" y="4436"/>
                    <a:pt x="215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0" name="Line"/>
            <p:cNvSpPr/>
            <p:nvPr/>
          </p:nvSpPr>
          <p:spPr>
            <a:xfrm>
              <a:off x="9284542" y="5428474"/>
              <a:ext cx="690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1" name="Line"/>
            <p:cNvSpPr/>
            <p:nvPr/>
          </p:nvSpPr>
          <p:spPr>
            <a:xfrm>
              <a:off x="9353543" y="5313471"/>
              <a:ext cx="4600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4400"/>
                    <a:pt x="0" y="7200"/>
                    <a:pt x="3600" y="3600"/>
                  </a:cubicBezTo>
                  <a:cubicBezTo>
                    <a:pt x="7200" y="0"/>
                    <a:pt x="14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2" name="Line"/>
            <p:cNvSpPr/>
            <p:nvPr/>
          </p:nvSpPr>
          <p:spPr>
            <a:xfrm>
              <a:off x="9422545" y="5226466"/>
              <a:ext cx="168672" cy="393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9" fill="norm" stroke="1" extrusionOk="0">
                  <a:moveTo>
                    <a:pt x="21600" y="2637"/>
                  </a:moveTo>
                  <a:cubicBezTo>
                    <a:pt x="21273" y="1944"/>
                    <a:pt x="20945" y="1252"/>
                    <a:pt x="18982" y="698"/>
                  </a:cubicBezTo>
                  <a:cubicBezTo>
                    <a:pt x="17018" y="144"/>
                    <a:pt x="13418" y="-271"/>
                    <a:pt x="10473" y="214"/>
                  </a:cubicBezTo>
                  <a:cubicBezTo>
                    <a:pt x="7527" y="698"/>
                    <a:pt x="5236" y="2083"/>
                    <a:pt x="4582" y="4644"/>
                  </a:cubicBezTo>
                  <a:cubicBezTo>
                    <a:pt x="3927" y="7206"/>
                    <a:pt x="4909" y="10944"/>
                    <a:pt x="5400" y="13437"/>
                  </a:cubicBezTo>
                  <a:cubicBezTo>
                    <a:pt x="5891" y="15929"/>
                    <a:pt x="5891" y="17175"/>
                    <a:pt x="5727" y="18214"/>
                  </a:cubicBezTo>
                  <a:cubicBezTo>
                    <a:pt x="5564" y="19252"/>
                    <a:pt x="5236" y="20083"/>
                    <a:pt x="4255" y="20567"/>
                  </a:cubicBezTo>
                  <a:cubicBezTo>
                    <a:pt x="3273" y="21052"/>
                    <a:pt x="1636" y="21191"/>
                    <a:pt x="0" y="213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3" name="Line"/>
            <p:cNvSpPr/>
            <p:nvPr/>
          </p:nvSpPr>
          <p:spPr>
            <a:xfrm>
              <a:off x="9384211" y="5397807"/>
              <a:ext cx="176339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39" y="16800"/>
                    <a:pt x="1878" y="12000"/>
                    <a:pt x="5478" y="8400"/>
                  </a:cubicBezTo>
                  <a:cubicBezTo>
                    <a:pt x="9078" y="4800"/>
                    <a:pt x="1533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4" name="Line"/>
            <p:cNvSpPr/>
            <p:nvPr/>
          </p:nvSpPr>
          <p:spPr>
            <a:xfrm>
              <a:off x="9629550" y="5436141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5" name="Line"/>
            <p:cNvSpPr/>
            <p:nvPr/>
          </p:nvSpPr>
          <p:spPr>
            <a:xfrm>
              <a:off x="9621883" y="5566477"/>
              <a:ext cx="30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6" name="Line"/>
            <p:cNvSpPr/>
            <p:nvPr/>
          </p:nvSpPr>
          <p:spPr>
            <a:xfrm>
              <a:off x="3304407" y="6334332"/>
              <a:ext cx="306675" cy="391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9720" y="2863"/>
                  </a:moveTo>
                  <a:cubicBezTo>
                    <a:pt x="9360" y="2166"/>
                    <a:pt x="9000" y="1469"/>
                    <a:pt x="8370" y="1191"/>
                  </a:cubicBezTo>
                  <a:cubicBezTo>
                    <a:pt x="7740" y="912"/>
                    <a:pt x="6840" y="1051"/>
                    <a:pt x="5580" y="2027"/>
                  </a:cubicBezTo>
                  <a:cubicBezTo>
                    <a:pt x="4320" y="3002"/>
                    <a:pt x="2700" y="4814"/>
                    <a:pt x="1620" y="7462"/>
                  </a:cubicBezTo>
                  <a:cubicBezTo>
                    <a:pt x="540" y="10109"/>
                    <a:pt x="0" y="13593"/>
                    <a:pt x="0" y="15892"/>
                  </a:cubicBezTo>
                  <a:cubicBezTo>
                    <a:pt x="0" y="18192"/>
                    <a:pt x="540" y="19307"/>
                    <a:pt x="1170" y="20073"/>
                  </a:cubicBezTo>
                  <a:cubicBezTo>
                    <a:pt x="1800" y="20840"/>
                    <a:pt x="2520" y="21258"/>
                    <a:pt x="3780" y="21327"/>
                  </a:cubicBezTo>
                  <a:cubicBezTo>
                    <a:pt x="5040" y="21397"/>
                    <a:pt x="6840" y="21118"/>
                    <a:pt x="9000" y="19725"/>
                  </a:cubicBezTo>
                  <a:cubicBezTo>
                    <a:pt x="11160" y="18331"/>
                    <a:pt x="13680" y="15823"/>
                    <a:pt x="15120" y="13175"/>
                  </a:cubicBezTo>
                  <a:cubicBezTo>
                    <a:pt x="16560" y="10527"/>
                    <a:pt x="16920" y="7740"/>
                    <a:pt x="16560" y="5580"/>
                  </a:cubicBezTo>
                  <a:cubicBezTo>
                    <a:pt x="16200" y="3420"/>
                    <a:pt x="15120" y="1887"/>
                    <a:pt x="13680" y="982"/>
                  </a:cubicBezTo>
                  <a:cubicBezTo>
                    <a:pt x="12240" y="76"/>
                    <a:pt x="10440" y="-203"/>
                    <a:pt x="8550" y="145"/>
                  </a:cubicBezTo>
                  <a:cubicBezTo>
                    <a:pt x="6660" y="494"/>
                    <a:pt x="4680" y="1469"/>
                    <a:pt x="3330" y="2236"/>
                  </a:cubicBezTo>
                  <a:cubicBezTo>
                    <a:pt x="1980" y="3002"/>
                    <a:pt x="1260" y="3560"/>
                    <a:pt x="900" y="4187"/>
                  </a:cubicBezTo>
                  <a:cubicBezTo>
                    <a:pt x="540" y="4814"/>
                    <a:pt x="540" y="5511"/>
                    <a:pt x="990" y="5998"/>
                  </a:cubicBezTo>
                  <a:cubicBezTo>
                    <a:pt x="1440" y="6486"/>
                    <a:pt x="2340" y="6765"/>
                    <a:pt x="4860" y="6834"/>
                  </a:cubicBezTo>
                  <a:cubicBezTo>
                    <a:pt x="7380" y="6904"/>
                    <a:pt x="11520" y="6765"/>
                    <a:pt x="14580" y="6347"/>
                  </a:cubicBezTo>
                  <a:cubicBezTo>
                    <a:pt x="17640" y="5929"/>
                    <a:pt x="19620" y="5232"/>
                    <a:pt x="21600" y="4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7" name="Line"/>
            <p:cNvSpPr/>
            <p:nvPr/>
          </p:nvSpPr>
          <p:spPr>
            <a:xfrm>
              <a:off x="3423519" y="6107885"/>
              <a:ext cx="149229" cy="133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253" fill="norm" stroke="1" extrusionOk="0">
                  <a:moveTo>
                    <a:pt x="3805" y="7804"/>
                  </a:moveTo>
                  <a:cubicBezTo>
                    <a:pt x="2707" y="9434"/>
                    <a:pt x="1609" y="11064"/>
                    <a:pt x="876" y="12898"/>
                  </a:cubicBezTo>
                  <a:cubicBezTo>
                    <a:pt x="144" y="14732"/>
                    <a:pt x="-222" y="16770"/>
                    <a:pt x="144" y="16770"/>
                  </a:cubicBezTo>
                  <a:cubicBezTo>
                    <a:pt x="510" y="16770"/>
                    <a:pt x="1609" y="14732"/>
                    <a:pt x="2707" y="12491"/>
                  </a:cubicBezTo>
                  <a:cubicBezTo>
                    <a:pt x="3805" y="10249"/>
                    <a:pt x="4903" y="7804"/>
                    <a:pt x="6368" y="5359"/>
                  </a:cubicBezTo>
                  <a:cubicBezTo>
                    <a:pt x="7832" y="2913"/>
                    <a:pt x="9663" y="468"/>
                    <a:pt x="11127" y="61"/>
                  </a:cubicBezTo>
                  <a:cubicBezTo>
                    <a:pt x="12592" y="-347"/>
                    <a:pt x="13690" y="1283"/>
                    <a:pt x="15337" y="5155"/>
                  </a:cubicBezTo>
                  <a:cubicBezTo>
                    <a:pt x="16985" y="9027"/>
                    <a:pt x="19181" y="15140"/>
                    <a:pt x="21378" y="21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8" name="Line"/>
            <p:cNvSpPr/>
            <p:nvPr/>
          </p:nvSpPr>
          <p:spPr>
            <a:xfrm>
              <a:off x="3772024" y="6465486"/>
              <a:ext cx="253067" cy="136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289" fill="norm" stroke="1" extrusionOk="0">
                  <a:moveTo>
                    <a:pt x="653" y="21289"/>
                  </a:moveTo>
                  <a:cubicBezTo>
                    <a:pt x="221" y="19289"/>
                    <a:pt x="-211" y="17289"/>
                    <a:pt x="113" y="14489"/>
                  </a:cubicBezTo>
                  <a:cubicBezTo>
                    <a:pt x="437" y="11689"/>
                    <a:pt x="1517" y="8089"/>
                    <a:pt x="2597" y="5489"/>
                  </a:cubicBezTo>
                  <a:cubicBezTo>
                    <a:pt x="3677" y="2889"/>
                    <a:pt x="4757" y="1289"/>
                    <a:pt x="5837" y="489"/>
                  </a:cubicBezTo>
                  <a:cubicBezTo>
                    <a:pt x="6917" y="-311"/>
                    <a:pt x="7997" y="-311"/>
                    <a:pt x="8969" y="1889"/>
                  </a:cubicBezTo>
                  <a:cubicBezTo>
                    <a:pt x="9941" y="4089"/>
                    <a:pt x="10805" y="8489"/>
                    <a:pt x="11777" y="11089"/>
                  </a:cubicBezTo>
                  <a:cubicBezTo>
                    <a:pt x="12749" y="13689"/>
                    <a:pt x="13829" y="14489"/>
                    <a:pt x="15449" y="13089"/>
                  </a:cubicBezTo>
                  <a:cubicBezTo>
                    <a:pt x="17069" y="11689"/>
                    <a:pt x="19229" y="8089"/>
                    <a:pt x="21389" y="4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59" name="Line"/>
            <p:cNvSpPr/>
            <p:nvPr/>
          </p:nvSpPr>
          <p:spPr>
            <a:xfrm>
              <a:off x="3800093" y="6624501"/>
              <a:ext cx="247999" cy="99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073" fill="norm" stroke="1" extrusionOk="0">
                  <a:moveTo>
                    <a:pt x="2875" y="19440"/>
                  </a:moveTo>
                  <a:cubicBezTo>
                    <a:pt x="1773" y="20520"/>
                    <a:pt x="671" y="21600"/>
                    <a:pt x="230" y="20790"/>
                  </a:cubicBezTo>
                  <a:cubicBezTo>
                    <a:pt x="-211" y="19980"/>
                    <a:pt x="9" y="17280"/>
                    <a:pt x="671" y="15390"/>
                  </a:cubicBezTo>
                  <a:cubicBezTo>
                    <a:pt x="1332" y="13500"/>
                    <a:pt x="2434" y="12420"/>
                    <a:pt x="4087" y="12420"/>
                  </a:cubicBezTo>
                  <a:cubicBezTo>
                    <a:pt x="5740" y="12420"/>
                    <a:pt x="7944" y="13500"/>
                    <a:pt x="9597" y="14580"/>
                  </a:cubicBezTo>
                  <a:cubicBezTo>
                    <a:pt x="11250" y="15660"/>
                    <a:pt x="12352" y="16740"/>
                    <a:pt x="13785" y="15120"/>
                  </a:cubicBezTo>
                  <a:cubicBezTo>
                    <a:pt x="15218" y="13500"/>
                    <a:pt x="16981" y="9180"/>
                    <a:pt x="18303" y="6210"/>
                  </a:cubicBezTo>
                  <a:cubicBezTo>
                    <a:pt x="19626" y="3240"/>
                    <a:pt x="20507" y="1620"/>
                    <a:pt x="213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0" name="Line"/>
            <p:cNvSpPr/>
            <p:nvPr/>
          </p:nvSpPr>
          <p:spPr>
            <a:xfrm>
              <a:off x="4477434" y="6363829"/>
              <a:ext cx="260673" cy="350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095"/>
                  </a:moveTo>
                  <a:cubicBezTo>
                    <a:pt x="0" y="6307"/>
                    <a:pt x="0" y="5518"/>
                    <a:pt x="0" y="5755"/>
                  </a:cubicBezTo>
                  <a:cubicBezTo>
                    <a:pt x="0" y="5991"/>
                    <a:pt x="0" y="7253"/>
                    <a:pt x="0" y="10012"/>
                  </a:cubicBezTo>
                  <a:cubicBezTo>
                    <a:pt x="0" y="12771"/>
                    <a:pt x="0" y="17028"/>
                    <a:pt x="106" y="16634"/>
                  </a:cubicBezTo>
                  <a:cubicBezTo>
                    <a:pt x="212" y="16239"/>
                    <a:pt x="424" y="11194"/>
                    <a:pt x="847" y="7804"/>
                  </a:cubicBezTo>
                  <a:cubicBezTo>
                    <a:pt x="1271" y="4415"/>
                    <a:pt x="1906" y="2680"/>
                    <a:pt x="2647" y="1577"/>
                  </a:cubicBezTo>
                  <a:cubicBezTo>
                    <a:pt x="3388" y="473"/>
                    <a:pt x="4235" y="0"/>
                    <a:pt x="5082" y="0"/>
                  </a:cubicBezTo>
                  <a:cubicBezTo>
                    <a:pt x="5929" y="0"/>
                    <a:pt x="6776" y="473"/>
                    <a:pt x="7729" y="2444"/>
                  </a:cubicBezTo>
                  <a:cubicBezTo>
                    <a:pt x="8682" y="4415"/>
                    <a:pt x="9741" y="7883"/>
                    <a:pt x="11012" y="11115"/>
                  </a:cubicBezTo>
                  <a:cubicBezTo>
                    <a:pt x="12282" y="14347"/>
                    <a:pt x="13765" y="17343"/>
                    <a:pt x="14929" y="19156"/>
                  </a:cubicBezTo>
                  <a:cubicBezTo>
                    <a:pt x="16094" y="20969"/>
                    <a:pt x="16941" y="21600"/>
                    <a:pt x="17682" y="21600"/>
                  </a:cubicBezTo>
                  <a:cubicBezTo>
                    <a:pt x="18424" y="21600"/>
                    <a:pt x="19059" y="20969"/>
                    <a:pt x="19694" y="18920"/>
                  </a:cubicBezTo>
                  <a:cubicBezTo>
                    <a:pt x="20329" y="16870"/>
                    <a:pt x="20965" y="13401"/>
                    <a:pt x="21176" y="10327"/>
                  </a:cubicBezTo>
                  <a:cubicBezTo>
                    <a:pt x="21388" y="7253"/>
                    <a:pt x="21176" y="4572"/>
                    <a:pt x="21071" y="2838"/>
                  </a:cubicBezTo>
                  <a:cubicBezTo>
                    <a:pt x="20965" y="1104"/>
                    <a:pt x="20965" y="315"/>
                    <a:pt x="21071" y="315"/>
                  </a:cubicBezTo>
                  <a:cubicBezTo>
                    <a:pt x="21176" y="315"/>
                    <a:pt x="21388" y="1104"/>
                    <a:pt x="21600" y="18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1" name="Line"/>
            <p:cNvSpPr/>
            <p:nvPr/>
          </p:nvSpPr>
          <p:spPr>
            <a:xfrm>
              <a:off x="4811217" y="6519219"/>
              <a:ext cx="97832" cy="14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2" h="20983" fill="norm" stroke="1" extrusionOk="0">
                  <a:moveTo>
                    <a:pt x="12092" y="1903"/>
                  </a:moveTo>
                  <a:cubicBezTo>
                    <a:pt x="9932" y="804"/>
                    <a:pt x="7772" y="-294"/>
                    <a:pt x="5882" y="72"/>
                  </a:cubicBezTo>
                  <a:cubicBezTo>
                    <a:pt x="3992" y="438"/>
                    <a:pt x="2372" y="2269"/>
                    <a:pt x="1292" y="5381"/>
                  </a:cubicBezTo>
                  <a:cubicBezTo>
                    <a:pt x="212" y="8492"/>
                    <a:pt x="-328" y="12886"/>
                    <a:pt x="212" y="15814"/>
                  </a:cubicBezTo>
                  <a:cubicBezTo>
                    <a:pt x="752" y="18743"/>
                    <a:pt x="2372" y="20208"/>
                    <a:pt x="4532" y="20757"/>
                  </a:cubicBezTo>
                  <a:cubicBezTo>
                    <a:pt x="6692" y="21306"/>
                    <a:pt x="9392" y="20940"/>
                    <a:pt x="12362" y="18743"/>
                  </a:cubicBezTo>
                  <a:cubicBezTo>
                    <a:pt x="15332" y="16547"/>
                    <a:pt x="18572" y="12520"/>
                    <a:pt x="19922" y="9591"/>
                  </a:cubicBezTo>
                  <a:cubicBezTo>
                    <a:pt x="21272" y="6662"/>
                    <a:pt x="20732" y="4831"/>
                    <a:pt x="18842" y="4099"/>
                  </a:cubicBezTo>
                  <a:cubicBezTo>
                    <a:pt x="16952" y="3367"/>
                    <a:pt x="13712" y="3733"/>
                    <a:pt x="10472" y="4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2" name="Line"/>
            <p:cNvSpPr/>
            <p:nvPr/>
          </p:nvSpPr>
          <p:spPr>
            <a:xfrm>
              <a:off x="4906777" y="6455830"/>
              <a:ext cx="176338" cy="180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8214"/>
                  </a:moveTo>
                  <a:cubicBezTo>
                    <a:pt x="1565" y="7606"/>
                    <a:pt x="3130" y="6997"/>
                    <a:pt x="5165" y="7606"/>
                  </a:cubicBezTo>
                  <a:cubicBezTo>
                    <a:pt x="7200" y="8214"/>
                    <a:pt x="9704" y="10039"/>
                    <a:pt x="11270" y="12017"/>
                  </a:cubicBezTo>
                  <a:cubicBezTo>
                    <a:pt x="12835" y="13994"/>
                    <a:pt x="13461" y="16124"/>
                    <a:pt x="13617" y="17949"/>
                  </a:cubicBezTo>
                  <a:cubicBezTo>
                    <a:pt x="13774" y="19775"/>
                    <a:pt x="13461" y="21296"/>
                    <a:pt x="12835" y="21448"/>
                  </a:cubicBezTo>
                  <a:cubicBezTo>
                    <a:pt x="12209" y="21600"/>
                    <a:pt x="11270" y="20383"/>
                    <a:pt x="10957" y="17645"/>
                  </a:cubicBezTo>
                  <a:cubicBezTo>
                    <a:pt x="10643" y="14907"/>
                    <a:pt x="10957" y="10648"/>
                    <a:pt x="11426" y="7606"/>
                  </a:cubicBezTo>
                  <a:cubicBezTo>
                    <a:pt x="11896" y="4563"/>
                    <a:pt x="12522" y="2738"/>
                    <a:pt x="14243" y="1673"/>
                  </a:cubicBezTo>
                  <a:cubicBezTo>
                    <a:pt x="15965" y="608"/>
                    <a:pt x="18783" y="30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3" name="Line"/>
            <p:cNvSpPr/>
            <p:nvPr/>
          </p:nvSpPr>
          <p:spPr>
            <a:xfrm>
              <a:off x="5159782" y="6491254"/>
              <a:ext cx="222340" cy="133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9" fill="norm" stroke="1" extrusionOk="0">
                  <a:moveTo>
                    <a:pt x="0" y="1687"/>
                  </a:moveTo>
                  <a:cubicBezTo>
                    <a:pt x="248" y="6170"/>
                    <a:pt x="497" y="10653"/>
                    <a:pt x="621" y="14117"/>
                  </a:cubicBezTo>
                  <a:cubicBezTo>
                    <a:pt x="745" y="17581"/>
                    <a:pt x="745" y="20026"/>
                    <a:pt x="869" y="20230"/>
                  </a:cubicBezTo>
                  <a:cubicBezTo>
                    <a:pt x="993" y="20434"/>
                    <a:pt x="1241" y="18396"/>
                    <a:pt x="1614" y="16358"/>
                  </a:cubicBezTo>
                  <a:cubicBezTo>
                    <a:pt x="1986" y="14321"/>
                    <a:pt x="2483" y="12283"/>
                    <a:pt x="2979" y="9838"/>
                  </a:cubicBezTo>
                  <a:cubicBezTo>
                    <a:pt x="3476" y="7392"/>
                    <a:pt x="3972" y="4539"/>
                    <a:pt x="4469" y="4132"/>
                  </a:cubicBezTo>
                  <a:cubicBezTo>
                    <a:pt x="4966" y="3724"/>
                    <a:pt x="5462" y="5762"/>
                    <a:pt x="5835" y="7800"/>
                  </a:cubicBezTo>
                  <a:cubicBezTo>
                    <a:pt x="6207" y="9838"/>
                    <a:pt x="6455" y="11875"/>
                    <a:pt x="6952" y="13709"/>
                  </a:cubicBezTo>
                  <a:cubicBezTo>
                    <a:pt x="7448" y="15543"/>
                    <a:pt x="8193" y="17173"/>
                    <a:pt x="8690" y="16766"/>
                  </a:cubicBezTo>
                  <a:cubicBezTo>
                    <a:pt x="9186" y="16358"/>
                    <a:pt x="9434" y="13913"/>
                    <a:pt x="10179" y="10857"/>
                  </a:cubicBezTo>
                  <a:cubicBezTo>
                    <a:pt x="10924" y="7800"/>
                    <a:pt x="12166" y="4132"/>
                    <a:pt x="13407" y="2094"/>
                  </a:cubicBezTo>
                  <a:cubicBezTo>
                    <a:pt x="14648" y="57"/>
                    <a:pt x="15890" y="-351"/>
                    <a:pt x="16883" y="260"/>
                  </a:cubicBezTo>
                  <a:cubicBezTo>
                    <a:pt x="17876" y="872"/>
                    <a:pt x="18621" y="2502"/>
                    <a:pt x="19366" y="6170"/>
                  </a:cubicBezTo>
                  <a:cubicBezTo>
                    <a:pt x="20110" y="9838"/>
                    <a:pt x="20855" y="15543"/>
                    <a:pt x="21600" y="2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4" name="Line"/>
            <p:cNvSpPr/>
            <p:nvPr/>
          </p:nvSpPr>
          <p:spPr>
            <a:xfrm>
              <a:off x="5433003" y="6239320"/>
              <a:ext cx="269702" cy="392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22" fill="norm" stroke="1" extrusionOk="0">
                  <a:moveTo>
                    <a:pt x="6881" y="13061"/>
                  </a:moveTo>
                  <a:cubicBezTo>
                    <a:pt x="5872" y="12921"/>
                    <a:pt x="4863" y="12782"/>
                    <a:pt x="4055" y="12991"/>
                  </a:cubicBezTo>
                  <a:cubicBezTo>
                    <a:pt x="3248" y="13200"/>
                    <a:pt x="2642" y="13757"/>
                    <a:pt x="2037" y="14385"/>
                  </a:cubicBezTo>
                  <a:cubicBezTo>
                    <a:pt x="1431" y="15012"/>
                    <a:pt x="825" y="15708"/>
                    <a:pt x="422" y="16475"/>
                  </a:cubicBezTo>
                  <a:cubicBezTo>
                    <a:pt x="18" y="17241"/>
                    <a:pt x="-184" y="18077"/>
                    <a:pt x="220" y="18426"/>
                  </a:cubicBezTo>
                  <a:cubicBezTo>
                    <a:pt x="623" y="18774"/>
                    <a:pt x="1633" y="18635"/>
                    <a:pt x="2339" y="18217"/>
                  </a:cubicBezTo>
                  <a:cubicBezTo>
                    <a:pt x="3046" y="17799"/>
                    <a:pt x="3450" y="17102"/>
                    <a:pt x="3954" y="17032"/>
                  </a:cubicBezTo>
                  <a:cubicBezTo>
                    <a:pt x="4459" y="16963"/>
                    <a:pt x="5065" y="17520"/>
                    <a:pt x="5872" y="17868"/>
                  </a:cubicBezTo>
                  <a:cubicBezTo>
                    <a:pt x="6680" y="18217"/>
                    <a:pt x="7689" y="18356"/>
                    <a:pt x="9909" y="16963"/>
                  </a:cubicBezTo>
                  <a:cubicBezTo>
                    <a:pt x="12130" y="15569"/>
                    <a:pt x="15562" y="12643"/>
                    <a:pt x="17681" y="9925"/>
                  </a:cubicBezTo>
                  <a:cubicBezTo>
                    <a:pt x="19801" y="7208"/>
                    <a:pt x="20609" y="4699"/>
                    <a:pt x="21012" y="3097"/>
                  </a:cubicBezTo>
                  <a:cubicBezTo>
                    <a:pt x="21416" y="1494"/>
                    <a:pt x="21416" y="797"/>
                    <a:pt x="20911" y="379"/>
                  </a:cubicBezTo>
                  <a:cubicBezTo>
                    <a:pt x="20407" y="-39"/>
                    <a:pt x="19397" y="-178"/>
                    <a:pt x="18085" y="310"/>
                  </a:cubicBezTo>
                  <a:cubicBezTo>
                    <a:pt x="16773" y="797"/>
                    <a:pt x="15158" y="1912"/>
                    <a:pt x="14149" y="4351"/>
                  </a:cubicBezTo>
                  <a:cubicBezTo>
                    <a:pt x="13139" y="6790"/>
                    <a:pt x="12736" y="10552"/>
                    <a:pt x="13947" y="13618"/>
                  </a:cubicBezTo>
                  <a:cubicBezTo>
                    <a:pt x="15158" y="16684"/>
                    <a:pt x="17984" y="19053"/>
                    <a:pt x="20810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5" name="Line"/>
            <p:cNvSpPr/>
            <p:nvPr/>
          </p:nvSpPr>
          <p:spPr>
            <a:xfrm>
              <a:off x="5978827" y="6236048"/>
              <a:ext cx="154645" cy="419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600" fill="norm" stroke="1" extrusionOk="0">
                  <a:moveTo>
                    <a:pt x="20747" y="1844"/>
                  </a:moveTo>
                  <a:cubicBezTo>
                    <a:pt x="19718" y="922"/>
                    <a:pt x="18690" y="0"/>
                    <a:pt x="16976" y="0"/>
                  </a:cubicBezTo>
                  <a:cubicBezTo>
                    <a:pt x="15261" y="0"/>
                    <a:pt x="12861" y="922"/>
                    <a:pt x="9604" y="3293"/>
                  </a:cubicBezTo>
                  <a:cubicBezTo>
                    <a:pt x="6347" y="5663"/>
                    <a:pt x="2233" y="9483"/>
                    <a:pt x="690" y="12446"/>
                  </a:cubicBezTo>
                  <a:cubicBezTo>
                    <a:pt x="-853" y="15410"/>
                    <a:pt x="176" y="17517"/>
                    <a:pt x="3947" y="18900"/>
                  </a:cubicBezTo>
                  <a:cubicBezTo>
                    <a:pt x="7718" y="20283"/>
                    <a:pt x="14233" y="20941"/>
                    <a:pt x="207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6" name="Line"/>
            <p:cNvSpPr/>
            <p:nvPr/>
          </p:nvSpPr>
          <p:spPr>
            <a:xfrm>
              <a:off x="6243656" y="6302872"/>
              <a:ext cx="311493" cy="317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0781" fill="norm" stroke="1" extrusionOk="0">
                  <a:moveTo>
                    <a:pt x="8760" y="6505"/>
                  </a:moveTo>
                  <a:cubicBezTo>
                    <a:pt x="8760" y="5668"/>
                    <a:pt x="8760" y="4831"/>
                    <a:pt x="8321" y="4328"/>
                  </a:cubicBezTo>
                  <a:cubicBezTo>
                    <a:pt x="7882" y="3826"/>
                    <a:pt x="7004" y="3659"/>
                    <a:pt x="6214" y="3910"/>
                  </a:cubicBezTo>
                  <a:cubicBezTo>
                    <a:pt x="5424" y="4161"/>
                    <a:pt x="4721" y="4831"/>
                    <a:pt x="3667" y="7091"/>
                  </a:cubicBezTo>
                  <a:cubicBezTo>
                    <a:pt x="2614" y="9352"/>
                    <a:pt x="1209" y="13203"/>
                    <a:pt x="506" y="15547"/>
                  </a:cubicBezTo>
                  <a:cubicBezTo>
                    <a:pt x="-196" y="17891"/>
                    <a:pt x="-196" y="18728"/>
                    <a:pt x="682" y="19566"/>
                  </a:cubicBezTo>
                  <a:cubicBezTo>
                    <a:pt x="1560" y="20403"/>
                    <a:pt x="3316" y="21240"/>
                    <a:pt x="5511" y="20487"/>
                  </a:cubicBezTo>
                  <a:cubicBezTo>
                    <a:pt x="7706" y="19733"/>
                    <a:pt x="10341" y="17389"/>
                    <a:pt x="11833" y="14626"/>
                  </a:cubicBezTo>
                  <a:cubicBezTo>
                    <a:pt x="13326" y="11863"/>
                    <a:pt x="13677" y="8682"/>
                    <a:pt x="12448" y="6087"/>
                  </a:cubicBezTo>
                  <a:cubicBezTo>
                    <a:pt x="11219" y="3491"/>
                    <a:pt x="8409" y="1482"/>
                    <a:pt x="6565" y="561"/>
                  </a:cubicBezTo>
                  <a:cubicBezTo>
                    <a:pt x="4721" y="-360"/>
                    <a:pt x="3843" y="-193"/>
                    <a:pt x="3053" y="1398"/>
                  </a:cubicBezTo>
                  <a:cubicBezTo>
                    <a:pt x="2263" y="2989"/>
                    <a:pt x="1560" y="6003"/>
                    <a:pt x="2263" y="8012"/>
                  </a:cubicBezTo>
                  <a:cubicBezTo>
                    <a:pt x="2965" y="10021"/>
                    <a:pt x="5072" y="11026"/>
                    <a:pt x="8497" y="10942"/>
                  </a:cubicBezTo>
                  <a:cubicBezTo>
                    <a:pt x="11921" y="10859"/>
                    <a:pt x="16663" y="9687"/>
                    <a:pt x="21404" y="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7" name="Line"/>
            <p:cNvSpPr/>
            <p:nvPr/>
          </p:nvSpPr>
          <p:spPr>
            <a:xfrm>
              <a:off x="6608815" y="6647501"/>
              <a:ext cx="76670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8" name="Line"/>
            <p:cNvSpPr/>
            <p:nvPr/>
          </p:nvSpPr>
          <p:spPr>
            <a:xfrm>
              <a:off x="7083401" y="6365574"/>
              <a:ext cx="146429" cy="25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6" h="21229" fill="norm" stroke="1" extrusionOk="0">
                  <a:moveTo>
                    <a:pt x="20976" y="3062"/>
                  </a:moveTo>
                  <a:cubicBezTo>
                    <a:pt x="19878" y="1993"/>
                    <a:pt x="18779" y="923"/>
                    <a:pt x="17315" y="389"/>
                  </a:cubicBezTo>
                  <a:cubicBezTo>
                    <a:pt x="15851" y="-146"/>
                    <a:pt x="14020" y="-146"/>
                    <a:pt x="11091" y="496"/>
                  </a:cubicBezTo>
                  <a:cubicBezTo>
                    <a:pt x="8162" y="1137"/>
                    <a:pt x="4135" y="2420"/>
                    <a:pt x="1939" y="3597"/>
                  </a:cubicBezTo>
                  <a:cubicBezTo>
                    <a:pt x="-258" y="4773"/>
                    <a:pt x="-624" y="5842"/>
                    <a:pt x="1023" y="7232"/>
                  </a:cubicBezTo>
                  <a:cubicBezTo>
                    <a:pt x="2671" y="8622"/>
                    <a:pt x="6332" y="10333"/>
                    <a:pt x="9444" y="12258"/>
                  </a:cubicBezTo>
                  <a:cubicBezTo>
                    <a:pt x="12556" y="14183"/>
                    <a:pt x="15118" y="16321"/>
                    <a:pt x="15668" y="17818"/>
                  </a:cubicBezTo>
                  <a:cubicBezTo>
                    <a:pt x="16217" y="19315"/>
                    <a:pt x="14752" y="20171"/>
                    <a:pt x="12739" y="20705"/>
                  </a:cubicBezTo>
                  <a:cubicBezTo>
                    <a:pt x="10725" y="21240"/>
                    <a:pt x="8162" y="21454"/>
                    <a:pt x="7064" y="20919"/>
                  </a:cubicBezTo>
                  <a:cubicBezTo>
                    <a:pt x="5966" y="20385"/>
                    <a:pt x="6332" y="19102"/>
                    <a:pt x="6698" y="17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69" name="Line"/>
            <p:cNvSpPr/>
            <p:nvPr/>
          </p:nvSpPr>
          <p:spPr>
            <a:xfrm>
              <a:off x="7263052" y="6392987"/>
              <a:ext cx="181450" cy="197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3" fill="norm" stroke="1" extrusionOk="0">
                  <a:moveTo>
                    <a:pt x="1521" y="10689"/>
                  </a:moveTo>
                  <a:cubicBezTo>
                    <a:pt x="5172" y="9879"/>
                    <a:pt x="8822" y="9069"/>
                    <a:pt x="11104" y="8124"/>
                  </a:cubicBezTo>
                  <a:cubicBezTo>
                    <a:pt x="13386" y="7179"/>
                    <a:pt x="14299" y="6099"/>
                    <a:pt x="14755" y="4749"/>
                  </a:cubicBezTo>
                  <a:cubicBezTo>
                    <a:pt x="15211" y="3399"/>
                    <a:pt x="15211" y="1779"/>
                    <a:pt x="14451" y="834"/>
                  </a:cubicBezTo>
                  <a:cubicBezTo>
                    <a:pt x="13690" y="-111"/>
                    <a:pt x="12169" y="-381"/>
                    <a:pt x="10039" y="699"/>
                  </a:cubicBezTo>
                  <a:cubicBezTo>
                    <a:pt x="7910" y="1779"/>
                    <a:pt x="5172" y="4209"/>
                    <a:pt x="3194" y="7584"/>
                  </a:cubicBezTo>
                  <a:cubicBezTo>
                    <a:pt x="1217" y="10959"/>
                    <a:pt x="0" y="15279"/>
                    <a:pt x="0" y="17844"/>
                  </a:cubicBezTo>
                  <a:cubicBezTo>
                    <a:pt x="0" y="20409"/>
                    <a:pt x="1217" y="21219"/>
                    <a:pt x="5020" y="20814"/>
                  </a:cubicBezTo>
                  <a:cubicBezTo>
                    <a:pt x="8823" y="20409"/>
                    <a:pt x="15211" y="18789"/>
                    <a:pt x="21600" y="171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0" name="Line"/>
            <p:cNvSpPr/>
            <p:nvPr/>
          </p:nvSpPr>
          <p:spPr>
            <a:xfrm>
              <a:off x="7452167" y="6199786"/>
              <a:ext cx="199340" cy="110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2" fill="norm" stroke="1" extrusionOk="0">
                  <a:moveTo>
                    <a:pt x="0" y="5002"/>
                  </a:moveTo>
                  <a:cubicBezTo>
                    <a:pt x="831" y="3038"/>
                    <a:pt x="1662" y="1075"/>
                    <a:pt x="2769" y="338"/>
                  </a:cubicBezTo>
                  <a:cubicBezTo>
                    <a:pt x="3877" y="-398"/>
                    <a:pt x="5262" y="93"/>
                    <a:pt x="6092" y="1566"/>
                  </a:cubicBezTo>
                  <a:cubicBezTo>
                    <a:pt x="6923" y="3038"/>
                    <a:pt x="7200" y="5493"/>
                    <a:pt x="6646" y="8684"/>
                  </a:cubicBezTo>
                  <a:cubicBezTo>
                    <a:pt x="6092" y="11875"/>
                    <a:pt x="4708" y="15802"/>
                    <a:pt x="4708" y="17766"/>
                  </a:cubicBezTo>
                  <a:cubicBezTo>
                    <a:pt x="4708" y="19729"/>
                    <a:pt x="6092" y="19729"/>
                    <a:pt x="9138" y="19975"/>
                  </a:cubicBezTo>
                  <a:cubicBezTo>
                    <a:pt x="12185" y="20220"/>
                    <a:pt x="16892" y="20711"/>
                    <a:pt x="21600" y="21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1" name="Line"/>
            <p:cNvSpPr/>
            <p:nvPr/>
          </p:nvSpPr>
          <p:spPr>
            <a:xfrm>
              <a:off x="7582504" y="6202825"/>
              <a:ext cx="153338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880" y="0"/>
                  </a:moveTo>
                  <a:cubicBezTo>
                    <a:pt x="13680" y="225"/>
                    <a:pt x="15480" y="450"/>
                    <a:pt x="17460" y="1969"/>
                  </a:cubicBezTo>
                  <a:cubicBezTo>
                    <a:pt x="19440" y="3488"/>
                    <a:pt x="21600" y="6300"/>
                    <a:pt x="21600" y="9281"/>
                  </a:cubicBezTo>
                  <a:cubicBezTo>
                    <a:pt x="21600" y="12262"/>
                    <a:pt x="19440" y="15413"/>
                    <a:pt x="15480" y="17494"/>
                  </a:cubicBezTo>
                  <a:cubicBezTo>
                    <a:pt x="11520" y="19575"/>
                    <a:pt x="5760" y="2058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2" name="Line"/>
            <p:cNvSpPr/>
            <p:nvPr/>
          </p:nvSpPr>
          <p:spPr>
            <a:xfrm>
              <a:off x="3611081" y="7111069"/>
              <a:ext cx="145671" cy="13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39" fill="norm" stroke="1" extrusionOk="0">
                  <a:moveTo>
                    <a:pt x="0" y="1878"/>
                  </a:moveTo>
                  <a:cubicBezTo>
                    <a:pt x="0" y="5954"/>
                    <a:pt x="0" y="10029"/>
                    <a:pt x="0" y="13697"/>
                  </a:cubicBezTo>
                  <a:cubicBezTo>
                    <a:pt x="0" y="17365"/>
                    <a:pt x="0" y="20625"/>
                    <a:pt x="189" y="20829"/>
                  </a:cubicBezTo>
                  <a:cubicBezTo>
                    <a:pt x="379" y="21033"/>
                    <a:pt x="758" y="18180"/>
                    <a:pt x="1705" y="14512"/>
                  </a:cubicBezTo>
                  <a:cubicBezTo>
                    <a:pt x="2653" y="10844"/>
                    <a:pt x="4168" y="6361"/>
                    <a:pt x="5684" y="3508"/>
                  </a:cubicBezTo>
                  <a:cubicBezTo>
                    <a:pt x="7200" y="656"/>
                    <a:pt x="8716" y="-567"/>
                    <a:pt x="11179" y="248"/>
                  </a:cubicBezTo>
                  <a:cubicBezTo>
                    <a:pt x="13642" y="1063"/>
                    <a:pt x="17053" y="3916"/>
                    <a:pt x="18947" y="7584"/>
                  </a:cubicBezTo>
                  <a:cubicBezTo>
                    <a:pt x="20842" y="11252"/>
                    <a:pt x="21221" y="15735"/>
                    <a:pt x="21600" y="20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3" name="Line"/>
            <p:cNvSpPr/>
            <p:nvPr/>
          </p:nvSpPr>
          <p:spPr>
            <a:xfrm>
              <a:off x="3833419" y="7199514"/>
              <a:ext cx="28367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78" y="16200"/>
                    <a:pt x="1557" y="10800"/>
                    <a:pt x="5157" y="7200"/>
                  </a:cubicBezTo>
                  <a:cubicBezTo>
                    <a:pt x="8757" y="3600"/>
                    <a:pt x="15178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4" name="Line"/>
            <p:cNvSpPr/>
            <p:nvPr/>
          </p:nvSpPr>
          <p:spPr>
            <a:xfrm>
              <a:off x="4086425" y="7115179"/>
              <a:ext cx="28624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60" h="21600" fill="norm" stroke="1" extrusionOk="0">
                  <a:moveTo>
                    <a:pt x="10800" y="0"/>
                  </a:moveTo>
                  <a:cubicBezTo>
                    <a:pt x="10800" y="1714"/>
                    <a:pt x="10800" y="3429"/>
                    <a:pt x="13500" y="6000"/>
                  </a:cubicBezTo>
                  <a:cubicBezTo>
                    <a:pt x="16200" y="8571"/>
                    <a:pt x="21600" y="12000"/>
                    <a:pt x="19800" y="14743"/>
                  </a:cubicBezTo>
                  <a:cubicBezTo>
                    <a:pt x="18000" y="17486"/>
                    <a:pt x="9000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5" name="Line"/>
            <p:cNvSpPr/>
            <p:nvPr/>
          </p:nvSpPr>
          <p:spPr>
            <a:xfrm>
              <a:off x="4201866" y="7135574"/>
              <a:ext cx="190148" cy="11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129" fill="norm" stroke="1" extrusionOk="0">
                  <a:moveTo>
                    <a:pt x="10319" y="1929"/>
                  </a:moveTo>
                  <a:cubicBezTo>
                    <a:pt x="9167" y="6729"/>
                    <a:pt x="8015" y="11529"/>
                    <a:pt x="6431" y="15129"/>
                  </a:cubicBezTo>
                  <a:cubicBezTo>
                    <a:pt x="4847" y="18729"/>
                    <a:pt x="2831" y="21129"/>
                    <a:pt x="1679" y="21129"/>
                  </a:cubicBezTo>
                  <a:cubicBezTo>
                    <a:pt x="527" y="21129"/>
                    <a:pt x="239" y="18729"/>
                    <a:pt x="95" y="16329"/>
                  </a:cubicBezTo>
                  <a:cubicBezTo>
                    <a:pt x="-49" y="13929"/>
                    <a:pt x="-49" y="11529"/>
                    <a:pt x="239" y="9129"/>
                  </a:cubicBezTo>
                  <a:cubicBezTo>
                    <a:pt x="527" y="6729"/>
                    <a:pt x="1103" y="4329"/>
                    <a:pt x="2687" y="3849"/>
                  </a:cubicBezTo>
                  <a:cubicBezTo>
                    <a:pt x="4271" y="3369"/>
                    <a:pt x="6863" y="4809"/>
                    <a:pt x="8591" y="6729"/>
                  </a:cubicBezTo>
                  <a:cubicBezTo>
                    <a:pt x="10319" y="8649"/>
                    <a:pt x="11183" y="11049"/>
                    <a:pt x="12479" y="13209"/>
                  </a:cubicBezTo>
                  <a:cubicBezTo>
                    <a:pt x="13775" y="15369"/>
                    <a:pt x="15503" y="17289"/>
                    <a:pt x="16799" y="17289"/>
                  </a:cubicBezTo>
                  <a:cubicBezTo>
                    <a:pt x="18095" y="17289"/>
                    <a:pt x="18959" y="15369"/>
                    <a:pt x="19679" y="13209"/>
                  </a:cubicBezTo>
                  <a:cubicBezTo>
                    <a:pt x="20399" y="11049"/>
                    <a:pt x="20975" y="8649"/>
                    <a:pt x="21263" y="6249"/>
                  </a:cubicBezTo>
                  <a:cubicBezTo>
                    <a:pt x="21551" y="3849"/>
                    <a:pt x="21551" y="1449"/>
                    <a:pt x="20543" y="489"/>
                  </a:cubicBezTo>
                  <a:cubicBezTo>
                    <a:pt x="19535" y="-471"/>
                    <a:pt x="17519" y="9"/>
                    <a:pt x="15503" y="1689"/>
                  </a:cubicBezTo>
                  <a:cubicBezTo>
                    <a:pt x="13487" y="3369"/>
                    <a:pt x="11471" y="6249"/>
                    <a:pt x="9455" y="9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6" name="Line"/>
            <p:cNvSpPr/>
            <p:nvPr/>
          </p:nvSpPr>
          <p:spPr>
            <a:xfrm>
              <a:off x="3151071" y="7322184"/>
              <a:ext cx="3687750" cy="266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fill="norm" stroke="1" extrusionOk="0">
                  <a:moveTo>
                    <a:pt x="0" y="5502"/>
                  </a:moveTo>
                  <a:cubicBezTo>
                    <a:pt x="0" y="7743"/>
                    <a:pt x="0" y="9985"/>
                    <a:pt x="142" y="12532"/>
                  </a:cubicBezTo>
                  <a:cubicBezTo>
                    <a:pt x="284" y="15079"/>
                    <a:pt x="569" y="17932"/>
                    <a:pt x="958" y="19562"/>
                  </a:cubicBezTo>
                  <a:cubicBezTo>
                    <a:pt x="1347" y="21192"/>
                    <a:pt x="1841" y="21600"/>
                    <a:pt x="2358" y="20887"/>
                  </a:cubicBezTo>
                  <a:cubicBezTo>
                    <a:pt x="2874" y="20174"/>
                    <a:pt x="3413" y="18340"/>
                    <a:pt x="3974" y="15996"/>
                  </a:cubicBezTo>
                  <a:cubicBezTo>
                    <a:pt x="4536" y="13653"/>
                    <a:pt x="5119" y="10800"/>
                    <a:pt x="5666" y="9068"/>
                  </a:cubicBezTo>
                  <a:cubicBezTo>
                    <a:pt x="6212" y="7336"/>
                    <a:pt x="6721" y="6725"/>
                    <a:pt x="7215" y="6928"/>
                  </a:cubicBezTo>
                  <a:cubicBezTo>
                    <a:pt x="7709" y="7132"/>
                    <a:pt x="8188" y="8151"/>
                    <a:pt x="8682" y="8253"/>
                  </a:cubicBezTo>
                  <a:cubicBezTo>
                    <a:pt x="9176" y="8355"/>
                    <a:pt x="9685" y="7540"/>
                    <a:pt x="10194" y="6725"/>
                  </a:cubicBezTo>
                  <a:cubicBezTo>
                    <a:pt x="10703" y="5909"/>
                    <a:pt x="11212" y="5094"/>
                    <a:pt x="11736" y="4891"/>
                  </a:cubicBezTo>
                  <a:cubicBezTo>
                    <a:pt x="12259" y="4687"/>
                    <a:pt x="12798" y="5094"/>
                    <a:pt x="13322" y="5604"/>
                  </a:cubicBezTo>
                  <a:cubicBezTo>
                    <a:pt x="13846" y="6113"/>
                    <a:pt x="14355" y="6725"/>
                    <a:pt x="14849" y="7336"/>
                  </a:cubicBezTo>
                  <a:cubicBezTo>
                    <a:pt x="15343" y="7947"/>
                    <a:pt x="15822" y="8558"/>
                    <a:pt x="16376" y="9068"/>
                  </a:cubicBezTo>
                  <a:cubicBezTo>
                    <a:pt x="16930" y="9577"/>
                    <a:pt x="17558" y="9985"/>
                    <a:pt x="18090" y="9679"/>
                  </a:cubicBezTo>
                  <a:cubicBezTo>
                    <a:pt x="18621" y="9374"/>
                    <a:pt x="19055" y="8355"/>
                    <a:pt x="19504" y="6928"/>
                  </a:cubicBezTo>
                  <a:cubicBezTo>
                    <a:pt x="19953" y="5502"/>
                    <a:pt x="20417" y="3668"/>
                    <a:pt x="20769" y="2445"/>
                  </a:cubicBezTo>
                  <a:cubicBezTo>
                    <a:pt x="21121" y="1223"/>
                    <a:pt x="21360" y="61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7" name="Line"/>
            <p:cNvSpPr/>
            <p:nvPr/>
          </p:nvSpPr>
          <p:spPr>
            <a:xfrm>
              <a:off x="3411743" y="8203870"/>
              <a:ext cx="47534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68" y="17100"/>
                    <a:pt x="6735" y="12600"/>
                    <a:pt x="10335" y="9000"/>
                  </a:cubicBezTo>
                  <a:cubicBezTo>
                    <a:pt x="13935" y="5400"/>
                    <a:pt x="17768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8" name="Line"/>
            <p:cNvSpPr/>
            <p:nvPr/>
          </p:nvSpPr>
          <p:spPr>
            <a:xfrm>
              <a:off x="3409966" y="8295872"/>
              <a:ext cx="530790" cy="8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0983" fill="norm" stroke="1" extrusionOk="0">
                  <a:moveTo>
                    <a:pt x="2242" y="18514"/>
                  </a:moveTo>
                  <a:cubicBezTo>
                    <a:pt x="1209" y="19131"/>
                    <a:pt x="175" y="19749"/>
                    <a:pt x="20" y="20366"/>
                  </a:cubicBezTo>
                  <a:cubicBezTo>
                    <a:pt x="-135" y="20983"/>
                    <a:pt x="588" y="21600"/>
                    <a:pt x="2707" y="19749"/>
                  </a:cubicBezTo>
                  <a:cubicBezTo>
                    <a:pt x="4826" y="17897"/>
                    <a:pt x="8340" y="13577"/>
                    <a:pt x="11698" y="9874"/>
                  </a:cubicBezTo>
                  <a:cubicBezTo>
                    <a:pt x="15057" y="6171"/>
                    <a:pt x="18261" y="3086"/>
                    <a:pt x="2146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79" name="Line"/>
            <p:cNvSpPr/>
            <p:nvPr/>
          </p:nvSpPr>
          <p:spPr>
            <a:xfrm>
              <a:off x="3738862" y="8113186"/>
              <a:ext cx="248747" cy="336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6" h="21516" fill="norm" stroke="1" extrusionOk="0">
                  <a:moveTo>
                    <a:pt x="2182" y="3843"/>
                  </a:moveTo>
                  <a:cubicBezTo>
                    <a:pt x="1091" y="2861"/>
                    <a:pt x="0" y="1880"/>
                    <a:pt x="0" y="1225"/>
                  </a:cubicBezTo>
                  <a:cubicBezTo>
                    <a:pt x="0" y="571"/>
                    <a:pt x="1091" y="243"/>
                    <a:pt x="4364" y="80"/>
                  </a:cubicBezTo>
                  <a:cubicBezTo>
                    <a:pt x="7636" y="-84"/>
                    <a:pt x="13091" y="-84"/>
                    <a:pt x="16582" y="980"/>
                  </a:cubicBezTo>
                  <a:cubicBezTo>
                    <a:pt x="20073" y="2043"/>
                    <a:pt x="21600" y="4171"/>
                    <a:pt x="21164" y="7034"/>
                  </a:cubicBezTo>
                  <a:cubicBezTo>
                    <a:pt x="20727" y="9898"/>
                    <a:pt x="18327" y="13498"/>
                    <a:pt x="15709" y="16034"/>
                  </a:cubicBezTo>
                  <a:cubicBezTo>
                    <a:pt x="13091" y="18571"/>
                    <a:pt x="10255" y="20043"/>
                    <a:pt x="7418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0" name="Line"/>
            <p:cNvSpPr/>
            <p:nvPr/>
          </p:nvSpPr>
          <p:spPr>
            <a:xfrm>
              <a:off x="4333273" y="8083322"/>
              <a:ext cx="136495" cy="291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0899" fill="norm" stroke="1" extrusionOk="0">
                  <a:moveTo>
                    <a:pt x="20975" y="3692"/>
                  </a:moveTo>
                  <a:cubicBezTo>
                    <a:pt x="20190" y="2777"/>
                    <a:pt x="19404" y="1862"/>
                    <a:pt x="17244" y="1038"/>
                  </a:cubicBezTo>
                  <a:cubicBezTo>
                    <a:pt x="15084" y="214"/>
                    <a:pt x="11550" y="-518"/>
                    <a:pt x="8211" y="489"/>
                  </a:cubicBezTo>
                  <a:cubicBezTo>
                    <a:pt x="4873" y="1496"/>
                    <a:pt x="1731" y="4241"/>
                    <a:pt x="553" y="7353"/>
                  </a:cubicBezTo>
                  <a:cubicBezTo>
                    <a:pt x="-625" y="10465"/>
                    <a:pt x="160" y="13943"/>
                    <a:pt x="2124" y="16323"/>
                  </a:cubicBezTo>
                  <a:cubicBezTo>
                    <a:pt x="4088" y="18702"/>
                    <a:pt x="7230" y="19984"/>
                    <a:pt x="9782" y="20533"/>
                  </a:cubicBezTo>
                  <a:cubicBezTo>
                    <a:pt x="12335" y="21082"/>
                    <a:pt x="14299" y="20899"/>
                    <a:pt x="16262" y="207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1" name="Line"/>
            <p:cNvSpPr/>
            <p:nvPr/>
          </p:nvSpPr>
          <p:spPr>
            <a:xfrm>
              <a:off x="4538769" y="8196203"/>
              <a:ext cx="15334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305"/>
                    <a:pt x="0" y="10611"/>
                    <a:pt x="0" y="14211"/>
                  </a:cubicBezTo>
                  <a:cubicBezTo>
                    <a:pt x="0" y="17811"/>
                    <a:pt x="10800" y="1970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2" name="Line"/>
            <p:cNvSpPr/>
            <p:nvPr/>
          </p:nvSpPr>
          <p:spPr>
            <a:xfrm>
              <a:off x="4646104" y="8249871"/>
              <a:ext cx="122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4400"/>
                    <a:pt x="9000" y="7200"/>
                    <a:pt x="12600" y="3600"/>
                  </a:cubicBezTo>
                  <a:cubicBezTo>
                    <a:pt x="16200" y="0"/>
                    <a:pt x="189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3" name="Line"/>
            <p:cNvSpPr/>
            <p:nvPr/>
          </p:nvSpPr>
          <p:spPr>
            <a:xfrm>
              <a:off x="4811772" y="8180869"/>
              <a:ext cx="156341" cy="113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353" fill="norm" stroke="1" extrusionOk="0">
                  <a:moveTo>
                    <a:pt x="21313" y="0"/>
                  </a:moveTo>
                  <a:cubicBezTo>
                    <a:pt x="17829" y="5760"/>
                    <a:pt x="14345" y="11520"/>
                    <a:pt x="11907" y="15120"/>
                  </a:cubicBezTo>
                  <a:cubicBezTo>
                    <a:pt x="9468" y="18720"/>
                    <a:pt x="8074" y="20160"/>
                    <a:pt x="6332" y="20880"/>
                  </a:cubicBezTo>
                  <a:cubicBezTo>
                    <a:pt x="4590" y="21600"/>
                    <a:pt x="2500" y="21600"/>
                    <a:pt x="1281" y="20160"/>
                  </a:cubicBezTo>
                  <a:cubicBezTo>
                    <a:pt x="61" y="18720"/>
                    <a:pt x="-287" y="15840"/>
                    <a:pt x="236" y="13680"/>
                  </a:cubicBezTo>
                  <a:cubicBezTo>
                    <a:pt x="758" y="11520"/>
                    <a:pt x="2152" y="10080"/>
                    <a:pt x="5461" y="10800"/>
                  </a:cubicBezTo>
                  <a:cubicBezTo>
                    <a:pt x="8771" y="11520"/>
                    <a:pt x="13997" y="14400"/>
                    <a:pt x="19223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4" name="Line"/>
            <p:cNvSpPr/>
            <p:nvPr/>
          </p:nvSpPr>
          <p:spPr>
            <a:xfrm>
              <a:off x="5006446" y="8110210"/>
              <a:ext cx="98926" cy="216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3" h="21261" fill="norm" stroke="1" extrusionOk="0">
                  <a:moveTo>
                    <a:pt x="0" y="163"/>
                  </a:moveTo>
                  <a:cubicBezTo>
                    <a:pt x="4741" y="-88"/>
                    <a:pt x="9483" y="-339"/>
                    <a:pt x="13698" y="1796"/>
                  </a:cubicBezTo>
                  <a:cubicBezTo>
                    <a:pt x="17912" y="3931"/>
                    <a:pt x="21600" y="8452"/>
                    <a:pt x="20020" y="12094"/>
                  </a:cubicBezTo>
                  <a:cubicBezTo>
                    <a:pt x="18439" y="15735"/>
                    <a:pt x="11590" y="18498"/>
                    <a:pt x="4741" y="212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5" name="Line"/>
            <p:cNvSpPr/>
            <p:nvPr/>
          </p:nvSpPr>
          <p:spPr>
            <a:xfrm>
              <a:off x="5536600" y="8079841"/>
              <a:ext cx="190530" cy="2160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31" fill="norm" stroke="1" extrusionOk="0">
                  <a:moveTo>
                    <a:pt x="21471" y="1640"/>
                  </a:moveTo>
                  <a:cubicBezTo>
                    <a:pt x="18591" y="636"/>
                    <a:pt x="15711" y="-369"/>
                    <a:pt x="12399" y="133"/>
                  </a:cubicBezTo>
                  <a:cubicBezTo>
                    <a:pt x="9087" y="636"/>
                    <a:pt x="5343" y="2645"/>
                    <a:pt x="3039" y="5031"/>
                  </a:cubicBezTo>
                  <a:cubicBezTo>
                    <a:pt x="735" y="7417"/>
                    <a:pt x="-129" y="10180"/>
                    <a:pt x="15" y="12817"/>
                  </a:cubicBezTo>
                  <a:cubicBezTo>
                    <a:pt x="159" y="15454"/>
                    <a:pt x="1311" y="17966"/>
                    <a:pt x="4047" y="19347"/>
                  </a:cubicBezTo>
                  <a:cubicBezTo>
                    <a:pt x="6783" y="20729"/>
                    <a:pt x="11103" y="20980"/>
                    <a:pt x="15423" y="21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6" name="Line"/>
            <p:cNvSpPr/>
            <p:nvPr/>
          </p:nvSpPr>
          <p:spPr>
            <a:xfrm>
              <a:off x="5739459" y="8096534"/>
              <a:ext cx="49005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9" h="21600" fill="norm" stroke="1" extrusionOk="0">
                  <a:moveTo>
                    <a:pt x="20709" y="0"/>
                  </a:moveTo>
                  <a:cubicBezTo>
                    <a:pt x="14229" y="2160"/>
                    <a:pt x="7749" y="4320"/>
                    <a:pt x="3969" y="7440"/>
                  </a:cubicBezTo>
                  <a:cubicBezTo>
                    <a:pt x="189" y="10560"/>
                    <a:pt x="-891" y="14640"/>
                    <a:pt x="729" y="17160"/>
                  </a:cubicBezTo>
                  <a:cubicBezTo>
                    <a:pt x="2349" y="19680"/>
                    <a:pt x="6669" y="20640"/>
                    <a:pt x="109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7" name="Line"/>
            <p:cNvSpPr/>
            <p:nvPr/>
          </p:nvSpPr>
          <p:spPr>
            <a:xfrm>
              <a:off x="5681128" y="8070978"/>
              <a:ext cx="214672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916"/>
                    <a:pt x="0" y="10232"/>
                    <a:pt x="2057" y="6253"/>
                  </a:cubicBezTo>
                  <a:cubicBezTo>
                    <a:pt x="4114" y="2274"/>
                    <a:pt x="8229" y="0"/>
                    <a:pt x="11829" y="0"/>
                  </a:cubicBezTo>
                  <a:cubicBezTo>
                    <a:pt x="15429" y="0"/>
                    <a:pt x="18514" y="2274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8" name="Line"/>
            <p:cNvSpPr/>
            <p:nvPr/>
          </p:nvSpPr>
          <p:spPr>
            <a:xfrm>
              <a:off x="5635127" y="8295872"/>
              <a:ext cx="24534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89" name="Line"/>
            <p:cNvSpPr/>
            <p:nvPr/>
          </p:nvSpPr>
          <p:spPr>
            <a:xfrm>
              <a:off x="6171806" y="8080508"/>
              <a:ext cx="190953" cy="407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9" h="21368" fill="norm" stroke="1" extrusionOk="0">
                  <a:moveTo>
                    <a:pt x="20736" y="7684"/>
                  </a:moveTo>
                  <a:cubicBezTo>
                    <a:pt x="21024" y="6074"/>
                    <a:pt x="21312" y="4464"/>
                    <a:pt x="21456" y="3323"/>
                  </a:cubicBezTo>
                  <a:cubicBezTo>
                    <a:pt x="21600" y="2183"/>
                    <a:pt x="21600" y="1512"/>
                    <a:pt x="20304" y="908"/>
                  </a:cubicBezTo>
                  <a:cubicBezTo>
                    <a:pt x="19008" y="305"/>
                    <a:pt x="16416" y="-232"/>
                    <a:pt x="14112" y="103"/>
                  </a:cubicBezTo>
                  <a:cubicBezTo>
                    <a:pt x="11808" y="439"/>
                    <a:pt x="9792" y="1646"/>
                    <a:pt x="8496" y="3994"/>
                  </a:cubicBezTo>
                  <a:cubicBezTo>
                    <a:pt x="7200" y="6342"/>
                    <a:pt x="6624" y="9830"/>
                    <a:pt x="6480" y="12647"/>
                  </a:cubicBezTo>
                  <a:cubicBezTo>
                    <a:pt x="6336" y="15465"/>
                    <a:pt x="6624" y="17611"/>
                    <a:pt x="5616" y="18953"/>
                  </a:cubicBezTo>
                  <a:cubicBezTo>
                    <a:pt x="4608" y="20295"/>
                    <a:pt x="2304" y="20831"/>
                    <a:pt x="0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0" name="Line"/>
            <p:cNvSpPr/>
            <p:nvPr/>
          </p:nvSpPr>
          <p:spPr>
            <a:xfrm>
              <a:off x="6130239" y="8288205"/>
              <a:ext cx="417243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166" y="21600"/>
                  </a:moveTo>
                  <a:cubicBezTo>
                    <a:pt x="35" y="19500"/>
                    <a:pt x="-97" y="17400"/>
                    <a:pt x="101" y="15900"/>
                  </a:cubicBezTo>
                  <a:cubicBezTo>
                    <a:pt x="298" y="14400"/>
                    <a:pt x="825" y="13500"/>
                    <a:pt x="2208" y="12450"/>
                  </a:cubicBezTo>
                  <a:cubicBezTo>
                    <a:pt x="3591" y="11400"/>
                    <a:pt x="5830" y="10200"/>
                    <a:pt x="7542" y="9300"/>
                  </a:cubicBezTo>
                  <a:cubicBezTo>
                    <a:pt x="9254" y="8400"/>
                    <a:pt x="10440" y="7800"/>
                    <a:pt x="10703" y="7650"/>
                  </a:cubicBezTo>
                  <a:cubicBezTo>
                    <a:pt x="10966" y="7500"/>
                    <a:pt x="10308" y="7800"/>
                    <a:pt x="9715" y="8400"/>
                  </a:cubicBezTo>
                  <a:cubicBezTo>
                    <a:pt x="9123" y="9000"/>
                    <a:pt x="8596" y="9900"/>
                    <a:pt x="8332" y="11100"/>
                  </a:cubicBezTo>
                  <a:cubicBezTo>
                    <a:pt x="8069" y="12300"/>
                    <a:pt x="8069" y="13800"/>
                    <a:pt x="8332" y="15000"/>
                  </a:cubicBezTo>
                  <a:cubicBezTo>
                    <a:pt x="8596" y="16200"/>
                    <a:pt x="9123" y="17100"/>
                    <a:pt x="9781" y="17400"/>
                  </a:cubicBezTo>
                  <a:cubicBezTo>
                    <a:pt x="10440" y="17700"/>
                    <a:pt x="11230" y="17400"/>
                    <a:pt x="11888" y="16650"/>
                  </a:cubicBezTo>
                  <a:cubicBezTo>
                    <a:pt x="12547" y="15900"/>
                    <a:pt x="13074" y="14700"/>
                    <a:pt x="13403" y="13200"/>
                  </a:cubicBezTo>
                  <a:cubicBezTo>
                    <a:pt x="13732" y="11700"/>
                    <a:pt x="13864" y="9900"/>
                    <a:pt x="14193" y="9450"/>
                  </a:cubicBezTo>
                  <a:cubicBezTo>
                    <a:pt x="14522" y="9000"/>
                    <a:pt x="15049" y="9900"/>
                    <a:pt x="15444" y="11100"/>
                  </a:cubicBezTo>
                  <a:cubicBezTo>
                    <a:pt x="15840" y="12300"/>
                    <a:pt x="16103" y="13800"/>
                    <a:pt x="16301" y="15300"/>
                  </a:cubicBezTo>
                  <a:cubicBezTo>
                    <a:pt x="16498" y="16800"/>
                    <a:pt x="16630" y="18300"/>
                    <a:pt x="16498" y="18450"/>
                  </a:cubicBezTo>
                  <a:cubicBezTo>
                    <a:pt x="16366" y="18600"/>
                    <a:pt x="15971" y="17400"/>
                    <a:pt x="16037" y="15150"/>
                  </a:cubicBezTo>
                  <a:cubicBezTo>
                    <a:pt x="16103" y="12900"/>
                    <a:pt x="16630" y="9600"/>
                    <a:pt x="17618" y="6900"/>
                  </a:cubicBezTo>
                  <a:cubicBezTo>
                    <a:pt x="18605" y="4200"/>
                    <a:pt x="20054" y="2100"/>
                    <a:pt x="2150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1" name="Line"/>
            <p:cNvSpPr/>
            <p:nvPr/>
          </p:nvSpPr>
          <p:spPr>
            <a:xfrm>
              <a:off x="6885750" y="8158371"/>
              <a:ext cx="313413" cy="2434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0580" fill="norm" stroke="1" extrusionOk="0">
                  <a:moveTo>
                    <a:pt x="14453" y="3846"/>
                  </a:moveTo>
                  <a:cubicBezTo>
                    <a:pt x="13762" y="2550"/>
                    <a:pt x="13070" y="1254"/>
                    <a:pt x="11861" y="498"/>
                  </a:cubicBezTo>
                  <a:cubicBezTo>
                    <a:pt x="10651" y="-258"/>
                    <a:pt x="8923" y="-474"/>
                    <a:pt x="6763" y="2226"/>
                  </a:cubicBezTo>
                  <a:cubicBezTo>
                    <a:pt x="4603" y="4926"/>
                    <a:pt x="2011" y="10542"/>
                    <a:pt x="802" y="13890"/>
                  </a:cubicBezTo>
                  <a:cubicBezTo>
                    <a:pt x="-408" y="17238"/>
                    <a:pt x="-235" y="18318"/>
                    <a:pt x="1234" y="19290"/>
                  </a:cubicBezTo>
                  <a:cubicBezTo>
                    <a:pt x="2702" y="20262"/>
                    <a:pt x="5467" y="21126"/>
                    <a:pt x="7886" y="20154"/>
                  </a:cubicBezTo>
                  <a:cubicBezTo>
                    <a:pt x="10306" y="19182"/>
                    <a:pt x="12379" y="16374"/>
                    <a:pt x="13157" y="13026"/>
                  </a:cubicBezTo>
                  <a:cubicBezTo>
                    <a:pt x="13934" y="9678"/>
                    <a:pt x="13416" y="5790"/>
                    <a:pt x="11602" y="3522"/>
                  </a:cubicBezTo>
                  <a:cubicBezTo>
                    <a:pt x="9787" y="1254"/>
                    <a:pt x="6677" y="606"/>
                    <a:pt x="4776" y="606"/>
                  </a:cubicBezTo>
                  <a:cubicBezTo>
                    <a:pt x="2875" y="606"/>
                    <a:pt x="2184" y="1254"/>
                    <a:pt x="1752" y="2118"/>
                  </a:cubicBezTo>
                  <a:cubicBezTo>
                    <a:pt x="1320" y="2982"/>
                    <a:pt x="1147" y="4062"/>
                    <a:pt x="1925" y="5034"/>
                  </a:cubicBezTo>
                  <a:cubicBezTo>
                    <a:pt x="2702" y="6006"/>
                    <a:pt x="4430" y="6870"/>
                    <a:pt x="7800" y="7734"/>
                  </a:cubicBezTo>
                  <a:cubicBezTo>
                    <a:pt x="11170" y="8598"/>
                    <a:pt x="16181" y="9462"/>
                    <a:pt x="21192" y="10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2" name="Line"/>
            <p:cNvSpPr/>
            <p:nvPr/>
          </p:nvSpPr>
          <p:spPr>
            <a:xfrm>
              <a:off x="7360165" y="8295872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3" name="Line"/>
            <p:cNvSpPr/>
            <p:nvPr/>
          </p:nvSpPr>
          <p:spPr>
            <a:xfrm>
              <a:off x="7406166" y="8180869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4" name="Line"/>
            <p:cNvSpPr/>
            <p:nvPr/>
          </p:nvSpPr>
          <p:spPr>
            <a:xfrm>
              <a:off x="7459834" y="8220745"/>
              <a:ext cx="84336" cy="170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0" fill="norm" stroke="1" extrusionOk="0">
                  <a:moveTo>
                    <a:pt x="21600" y="2667"/>
                  </a:moveTo>
                  <a:cubicBezTo>
                    <a:pt x="18982" y="1714"/>
                    <a:pt x="16364" y="761"/>
                    <a:pt x="13418" y="284"/>
                  </a:cubicBezTo>
                  <a:cubicBezTo>
                    <a:pt x="10473" y="-192"/>
                    <a:pt x="7200" y="-192"/>
                    <a:pt x="4909" y="1237"/>
                  </a:cubicBezTo>
                  <a:cubicBezTo>
                    <a:pt x="2618" y="2667"/>
                    <a:pt x="1309" y="5526"/>
                    <a:pt x="2291" y="7749"/>
                  </a:cubicBezTo>
                  <a:cubicBezTo>
                    <a:pt x="3273" y="9973"/>
                    <a:pt x="6545" y="11561"/>
                    <a:pt x="9491" y="12990"/>
                  </a:cubicBezTo>
                  <a:cubicBezTo>
                    <a:pt x="12436" y="14420"/>
                    <a:pt x="15055" y="15690"/>
                    <a:pt x="15382" y="17120"/>
                  </a:cubicBezTo>
                  <a:cubicBezTo>
                    <a:pt x="15709" y="18549"/>
                    <a:pt x="13746" y="20137"/>
                    <a:pt x="10800" y="20773"/>
                  </a:cubicBezTo>
                  <a:cubicBezTo>
                    <a:pt x="7855" y="21408"/>
                    <a:pt x="3927" y="21090"/>
                    <a:pt x="0" y="20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5" name="Line"/>
            <p:cNvSpPr/>
            <p:nvPr/>
          </p:nvSpPr>
          <p:spPr>
            <a:xfrm>
              <a:off x="7682173" y="8226870"/>
              <a:ext cx="1" cy="38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6" name="Line"/>
            <p:cNvSpPr/>
            <p:nvPr/>
          </p:nvSpPr>
          <p:spPr>
            <a:xfrm>
              <a:off x="7651506" y="8364873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7" name="Line"/>
            <p:cNvSpPr/>
            <p:nvPr/>
          </p:nvSpPr>
          <p:spPr>
            <a:xfrm>
              <a:off x="8350845" y="8126509"/>
              <a:ext cx="297350" cy="371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222" fill="norm" stroke="1" extrusionOk="0">
                  <a:moveTo>
                    <a:pt x="12065" y="3105"/>
                  </a:moveTo>
                  <a:cubicBezTo>
                    <a:pt x="12065" y="2375"/>
                    <a:pt x="12065" y="1645"/>
                    <a:pt x="11788" y="989"/>
                  </a:cubicBezTo>
                  <a:cubicBezTo>
                    <a:pt x="11511" y="332"/>
                    <a:pt x="10957" y="-252"/>
                    <a:pt x="9572" y="113"/>
                  </a:cubicBezTo>
                  <a:cubicBezTo>
                    <a:pt x="8188" y="478"/>
                    <a:pt x="5972" y="1791"/>
                    <a:pt x="4218" y="4345"/>
                  </a:cubicBezTo>
                  <a:cubicBezTo>
                    <a:pt x="2465" y="6899"/>
                    <a:pt x="1172" y="10694"/>
                    <a:pt x="526" y="13467"/>
                  </a:cubicBezTo>
                  <a:cubicBezTo>
                    <a:pt x="-120" y="16240"/>
                    <a:pt x="-120" y="17991"/>
                    <a:pt x="249" y="19159"/>
                  </a:cubicBezTo>
                  <a:cubicBezTo>
                    <a:pt x="618" y="20326"/>
                    <a:pt x="1357" y="20910"/>
                    <a:pt x="2649" y="21129"/>
                  </a:cubicBezTo>
                  <a:cubicBezTo>
                    <a:pt x="3942" y="21348"/>
                    <a:pt x="5788" y="21202"/>
                    <a:pt x="8003" y="20472"/>
                  </a:cubicBezTo>
                  <a:cubicBezTo>
                    <a:pt x="10218" y="19743"/>
                    <a:pt x="12803" y="18429"/>
                    <a:pt x="14742" y="16094"/>
                  </a:cubicBezTo>
                  <a:cubicBezTo>
                    <a:pt x="16680" y="13759"/>
                    <a:pt x="17972" y="10402"/>
                    <a:pt x="18342" y="8067"/>
                  </a:cubicBezTo>
                  <a:cubicBezTo>
                    <a:pt x="18711" y="5732"/>
                    <a:pt x="18157" y="4418"/>
                    <a:pt x="16957" y="3470"/>
                  </a:cubicBezTo>
                  <a:cubicBezTo>
                    <a:pt x="15757" y="2521"/>
                    <a:pt x="13911" y="1937"/>
                    <a:pt x="12065" y="1864"/>
                  </a:cubicBezTo>
                  <a:cubicBezTo>
                    <a:pt x="10218" y="1791"/>
                    <a:pt x="8372" y="2229"/>
                    <a:pt x="6803" y="3105"/>
                  </a:cubicBezTo>
                  <a:cubicBezTo>
                    <a:pt x="5234" y="3980"/>
                    <a:pt x="3942" y="5294"/>
                    <a:pt x="3203" y="6534"/>
                  </a:cubicBezTo>
                  <a:cubicBezTo>
                    <a:pt x="2465" y="7775"/>
                    <a:pt x="2280" y="8943"/>
                    <a:pt x="2649" y="9599"/>
                  </a:cubicBezTo>
                  <a:cubicBezTo>
                    <a:pt x="3018" y="10256"/>
                    <a:pt x="3942" y="10402"/>
                    <a:pt x="6434" y="10256"/>
                  </a:cubicBezTo>
                  <a:cubicBezTo>
                    <a:pt x="8926" y="10110"/>
                    <a:pt x="12988" y="9672"/>
                    <a:pt x="15757" y="9234"/>
                  </a:cubicBezTo>
                  <a:cubicBezTo>
                    <a:pt x="18526" y="8797"/>
                    <a:pt x="20003" y="8359"/>
                    <a:pt x="21480" y="79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8" name="Line"/>
            <p:cNvSpPr/>
            <p:nvPr/>
          </p:nvSpPr>
          <p:spPr>
            <a:xfrm>
              <a:off x="8470383" y="7922278"/>
              <a:ext cx="147145" cy="1384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280" fill="norm" stroke="1" extrusionOk="0">
                  <a:moveTo>
                    <a:pt x="4684" y="12640"/>
                  </a:moveTo>
                  <a:cubicBezTo>
                    <a:pt x="3567" y="14211"/>
                    <a:pt x="2450" y="15782"/>
                    <a:pt x="1519" y="17549"/>
                  </a:cubicBezTo>
                  <a:cubicBezTo>
                    <a:pt x="588" y="19316"/>
                    <a:pt x="-157" y="21280"/>
                    <a:pt x="29" y="21280"/>
                  </a:cubicBezTo>
                  <a:cubicBezTo>
                    <a:pt x="215" y="21280"/>
                    <a:pt x="1333" y="19316"/>
                    <a:pt x="2822" y="16175"/>
                  </a:cubicBezTo>
                  <a:cubicBezTo>
                    <a:pt x="4312" y="13033"/>
                    <a:pt x="6174" y="8713"/>
                    <a:pt x="7477" y="5571"/>
                  </a:cubicBezTo>
                  <a:cubicBezTo>
                    <a:pt x="8781" y="2429"/>
                    <a:pt x="9526" y="465"/>
                    <a:pt x="10829" y="73"/>
                  </a:cubicBezTo>
                  <a:cubicBezTo>
                    <a:pt x="12133" y="-320"/>
                    <a:pt x="13995" y="858"/>
                    <a:pt x="15857" y="4000"/>
                  </a:cubicBezTo>
                  <a:cubicBezTo>
                    <a:pt x="17719" y="7142"/>
                    <a:pt x="19581" y="12247"/>
                    <a:pt x="21443" y="17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499" name="Line"/>
            <p:cNvSpPr/>
            <p:nvPr/>
          </p:nvSpPr>
          <p:spPr>
            <a:xfrm>
              <a:off x="8839866" y="8257538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0" name="Line"/>
            <p:cNvSpPr/>
            <p:nvPr/>
          </p:nvSpPr>
          <p:spPr>
            <a:xfrm>
              <a:off x="8947202" y="8165536"/>
              <a:ext cx="7667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1" name="Line"/>
            <p:cNvSpPr/>
            <p:nvPr/>
          </p:nvSpPr>
          <p:spPr>
            <a:xfrm>
              <a:off x="8816865" y="8479876"/>
              <a:ext cx="1610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2" name="Line"/>
            <p:cNvSpPr/>
            <p:nvPr/>
          </p:nvSpPr>
          <p:spPr>
            <a:xfrm>
              <a:off x="9304619" y="8196642"/>
              <a:ext cx="262394" cy="211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555" fill="norm" stroke="1" extrusionOk="0">
                  <a:moveTo>
                    <a:pt x="5222" y="1516"/>
                  </a:moveTo>
                  <a:cubicBezTo>
                    <a:pt x="8545" y="996"/>
                    <a:pt x="11868" y="475"/>
                    <a:pt x="14153" y="215"/>
                  </a:cubicBezTo>
                  <a:cubicBezTo>
                    <a:pt x="16437" y="-45"/>
                    <a:pt x="17684" y="-45"/>
                    <a:pt x="18930" y="85"/>
                  </a:cubicBezTo>
                  <a:cubicBezTo>
                    <a:pt x="20176" y="215"/>
                    <a:pt x="21422" y="475"/>
                    <a:pt x="21318" y="1256"/>
                  </a:cubicBezTo>
                  <a:cubicBezTo>
                    <a:pt x="21214" y="2037"/>
                    <a:pt x="19760" y="3338"/>
                    <a:pt x="16230" y="6201"/>
                  </a:cubicBezTo>
                  <a:cubicBezTo>
                    <a:pt x="12699" y="9063"/>
                    <a:pt x="7091" y="13488"/>
                    <a:pt x="3872" y="16220"/>
                  </a:cubicBezTo>
                  <a:cubicBezTo>
                    <a:pt x="653" y="18953"/>
                    <a:pt x="-178" y="19994"/>
                    <a:pt x="30" y="20644"/>
                  </a:cubicBezTo>
                  <a:cubicBezTo>
                    <a:pt x="237" y="21295"/>
                    <a:pt x="1484" y="21555"/>
                    <a:pt x="4287" y="21555"/>
                  </a:cubicBezTo>
                  <a:cubicBezTo>
                    <a:pt x="7091" y="21555"/>
                    <a:pt x="11453" y="21295"/>
                    <a:pt x="15814" y="210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3" name="Line"/>
            <p:cNvSpPr/>
            <p:nvPr/>
          </p:nvSpPr>
          <p:spPr>
            <a:xfrm>
              <a:off x="9518032" y="8387874"/>
              <a:ext cx="13452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5" h="21600" fill="norm" stroke="1" extrusionOk="0">
                  <a:moveTo>
                    <a:pt x="21055" y="0"/>
                  </a:moveTo>
                  <a:cubicBezTo>
                    <a:pt x="17855" y="4320"/>
                    <a:pt x="14655" y="8640"/>
                    <a:pt x="12255" y="11520"/>
                  </a:cubicBezTo>
                  <a:cubicBezTo>
                    <a:pt x="9855" y="14400"/>
                    <a:pt x="8255" y="15840"/>
                    <a:pt x="6055" y="16800"/>
                  </a:cubicBezTo>
                  <a:cubicBezTo>
                    <a:pt x="3855" y="17760"/>
                    <a:pt x="1055" y="18240"/>
                    <a:pt x="255" y="17520"/>
                  </a:cubicBezTo>
                  <a:cubicBezTo>
                    <a:pt x="-545" y="16800"/>
                    <a:pt x="655" y="14880"/>
                    <a:pt x="2255" y="13680"/>
                  </a:cubicBezTo>
                  <a:cubicBezTo>
                    <a:pt x="3855" y="12480"/>
                    <a:pt x="5855" y="12000"/>
                    <a:pt x="8655" y="13440"/>
                  </a:cubicBezTo>
                  <a:cubicBezTo>
                    <a:pt x="11455" y="14880"/>
                    <a:pt x="15055" y="18240"/>
                    <a:pt x="186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4" name="Line"/>
            <p:cNvSpPr/>
            <p:nvPr/>
          </p:nvSpPr>
          <p:spPr>
            <a:xfrm>
              <a:off x="9667884" y="8372540"/>
              <a:ext cx="107337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5" name="Line"/>
            <p:cNvSpPr/>
            <p:nvPr/>
          </p:nvSpPr>
          <p:spPr>
            <a:xfrm>
              <a:off x="9729219" y="8502219"/>
              <a:ext cx="161004" cy="11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7" fill="norm" stroke="1" extrusionOk="0">
                  <a:moveTo>
                    <a:pt x="0" y="4347"/>
                  </a:moveTo>
                  <a:cubicBezTo>
                    <a:pt x="1029" y="2468"/>
                    <a:pt x="2057" y="590"/>
                    <a:pt x="3429" y="121"/>
                  </a:cubicBezTo>
                  <a:cubicBezTo>
                    <a:pt x="4800" y="-349"/>
                    <a:pt x="6514" y="590"/>
                    <a:pt x="7714" y="2234"/>
                  </a:cubicBezTo>
                  <a:cubicBezTo>
                    <a:pt x="8914" y="3877"/>
                    <a:pt x="9600" y="6225"/>
                    <a:pt x="9771" y="8573"/>
                  </a:cubicBezTo>
                  <a:cubicBezTo>
                    <a:pt x="9943" y="10921"/>
                    <a:pt x="9600" y="13268"/>
                    <a:pt x="8743" y="15381"/>
                  </a:cubicBezTo>
                  <a:cubicBezTo>
                    <a:pt x="7886" y="17494"/>
                    <a:pt x="6514" y="19373"/>
                    <a:pt x="6686" y="20312"/>
                  </a:cubicBezTo>
                  <a:cubicBezTo>
                    <a:pt x="6857" y="21251"/>
                    <a:pt x="8571" y="21251"/>
                    <a:pt x="11314" y="21016"/>
                  </a:cubicBezTo>
                  <a:cubicBezTo>
                    <a:pt x="14057" y="20781"/>
                    <a:pt x="17829" y="20312"/>
                    <a:pt x="21600" y="19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6" name="Line"/>
            <p:cNvSpPr/>
            <p:nvPr/>
          </p:nvSpPr>
          <p:spPr>
            <a:xfrm>
              <a:off x="10028226" y="8464542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7" name="Line"/>
            <p:cNvSpPr/>
            <p:nvPr/>
          </p:nvSpPr>
          <p:spPr>
            <a:xfrm>
              <a:off x="10187656" y="8247797"/>
              <a:ext cx="154911" cy="23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270" fill="norm" stroke="1" extrusionOk="0">
                  <a:moveTo>
                    <a:pt x="21118" y="3595"/>
                  </a:moveTo>
                  <a:cubicBezTo>
                    <a:pt x="20421" y="2458"/>
                    <a:pt x="19724" y="1322"/>
                    <a:pt x="17286" y="639"/>
                  </a:cubicBezTo>
                  <a:cubicBezTo>
                    <a:pt x="14847" y="-43"/>
                    <a:pt x="10666" y="-270"/>
                    <a:pt x="7357" y="412"/>
                  </a:cubicBezTo>
                  <a:cubicBezTo>
                    <a:pt x="4047" y="1094"/>
                    <a:pt x="1608" y="2686"/>
                    <a:pt x="563" y="4050"/>
                  </a:cubicBezTo>
                  <a:cubicBezTo>
                    <a:pt x="-482" y="5414"/>
                    <a:pt x="-134" y="6551"/>
                    <a:pt x="2131" y="8143"/>
                  </a:cubicBezTo>
                  <a:cubicBezTo>
                    <a:pt x="4395" y="9734"/>
                    <a:pt x="8576" y="11780"/>
                    <a:pt x="11189" y="13258"/>
                  </a:cubicBezTo>
                  <a:cubicBezTo>
                    <a:pt x="13802" y="14736"/>
                    <a:pt x="14847" y="15646"/>
                    <a:pt x="14324" y="16896"/>
                  </a:cubicBezTo>
                  <a:cubicBezTo>
                    <a:pt x="13802" y="18147"/>
                    <a:pt x="11712" y="19738"/>
                    <a:pt x="9621" y="20534"/>
                  </a:cubicBezTo>
                  <a:cubicBezTo>
                    <a:pt x="7531" y="21330"/>
                    <a:pt x="5441" y="21330"/>
                    <a:pt x="4221" y="21216"/>
                  </a:cubicBezTo>
                  <a:cubicBezTo>
                    <a:pt x="3002" y="21103"/>
                    <a:pt x="2653" y="20875"/>
                    <a:pt x="2305" y="206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8" name="Line"/>
            <p:cNvSpPr/>
            <p:nvPr/>
          </p:nvSpPr>
          <p:spPr>
            <a:xfrm>
              <a:off x="10350233" y="8253598"/>
              <a:ext cx="391010" cy="256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6746"/>
                  </a:moveTo>
                  <a:cubicBezTo>
                    <a:pt x="1412" y="6746"/>
                    <a:pt x="2824" y="6746"/>
                    <a:pt x="4306" y="6532"/>
                  </a:cubicBezTo>
                  <a:cubicBezTo>
                    <a:pt x="5788" y="6318"/>
                    <a:pt x="7341" y="5890"/>
                    <a:pt x="8259" y="5142"/>
                  </a:cubicBezTo>
                  <a:cubicBezTo>
                    <a:pt x="9176" y="4393"/>
                    <a:pt x="9459" y="3324"/>
                    <a:pt x="9459" y="2254"/>
                  </a:cubicBezTo>
                  <a:cubicBezTo>
                    <a:pt x="9459" y="1185"/>
                    <a:pt x="9176" y="116"/>
                    <a:pt x="8118" y="9"/>
                  </a:cubicBezTo>
                  <a:cubicBezTo>
                    <a:pt x="7059" y="-98"/>
                    <a:pt x="5224" y="757"/>
                    <a:pt x="3812" y="2896"/>
                  </a:cubicBezTo>
                  <a:cubicBezTo>
                    <a:pt x="2400" y="5035"/>
                    <a:pt x="1412" y="8456"/>
                    <a:pt x="918" y="10702"/>
                  </a:cubicBezTo>
                  <a:cubicBezTo>
                    <a:pt x="424" y="12948"/>
                    <a:pt x="424" y="14017"/>
                    <a:pt x="1694" y="15193"/>
                  </a:cubicBezTo>
                  <a:cubicBezTo>
                    <a:pt x="2965" y="16369"/>
                    <a:pt x="5506" y="17653"/>
                    <a:pt x="9035" y="18722"/>
                  </a:cubicBezTo>
                  <a:cubicBezTo>
                    <a:pt x="12565" y="19791"/>
                    <a:pt x="17082" y="20647"/>
                    <a:pt x="21600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09" name="Line"/>
            <p:cNvSpPr/>
            <p:nvPr/>
          </p:nvSpPr>
          <p:spPr>
            <a:xfrm>
              <a:off x="5183660" y="8808235"/>
              <a:ext cx="282797" cy="33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0824" fill="norm" stroke="1" extrusionOk="0">
                  <a:moveTo>
                    <a:pt x="1684" y="4402"/>
                  </a:moveTo>
                  <a:cubicBezTo>
                    <a:pt x="1879" y="3282"/>
                    <a:pt x="2074" y="2162"/>
                    <a:pt x="2268" y="2002"/>
                  </a:cubicBezTo>
                  <a:cubicBezTo>
                    <a:pt x="2463" y="1842"/>
                    <a:pt x="2657" y="2642"/>
                    <a:pt x="2657" y="4882"/>
                  </a:cubicBezTo>
                  <a:cubicBezTo>
                    <a:pt x="2657" y="7122"/>
                    <a:pt x="2463" y="10802"/>
                    <a:pt x="1976" y="13922"/>
                  </a:cubicBezTo>
                  <a:cubicBezTo>
                    <a:pt x="1490" y="17042"/>
                    <a:pt x="711" y="19602"/>
                    <a:pt x="322" y="20482"/>
                  </a:cubicBezTo>
                  <a:cubicBezTo>
                    <a:pt x="-67" y="21362"/>
                    <a:pt x="-67" y="20562"/>
                    <a:pt x="128" y="17842"/>
                  </a:cubicBezTo>
                  <a:cubicBezTo>
                    <a:pt x="322" y="15122"/>
                    <a:pt x="711" y="10482"/>
                    <a:pt x="1198" y="7362"/>
                  </a:cubicBezTo>
                  <a:cubicBezTo>
                    <a:pt x="1684" y="4242"/>
                    <a:pt x="2268" y="2642"/>
                    <a:pt x="2852" y="1522"/>
                  </a:cubicBezTo>
                  <a:cubicBezTo>
                    <a:pt x="3436" y="402"/>
                    <a:pt x="4020" y="-238"/>
                    <a:pt x="4798" y="82"/>
                  </a:cubicBezTo>
                  <a:cubicBezTo>
                    <a:pt x="5576" y="402"/>
                    <a:pt x="6549" y="1682"/>
                    <a:pt x="7620" y="4002"/>
                  </a:cubicBezTo>
                  <a:cubicBezTo>
                    <a:pt x="8690" y="6322"/>
                    <a:pt x="9857" y="9682"/>
                    <a:pt x="10538" y="11762"/>
                  </a:cubicBezTo>
                  <a:cubicBezTo>
                    <a:pt x="11219" y="13842"/>
                    <a:pt x="11414" y="14642"/>
                    <a:pt x="11706" y="15442"/>
                  </a:cubicBezTo>
                  <a:cubicBezTo>
                    <a:pt x="11998" y="16242"/>
                    <a:pt x="12387" y="17042"/>
                    <a:pt x="12971" y="17122"/>
                  </a:cubicBezTo>
                  <a:cubicBezTo>
                    <a:pt x="13555" y="17202"/>
                    <a:pt x="14333" y="16562"/>
                    <a:pt x="15403" y="14482"/>
                  </a:cubicBezTo>
                  <a:cubicBezTo>
                    <a:pt x="16474" y="12402"/>
                    <a:pt x="17836" y="8882"/>
                    <a:pt x="18809" y="6722"/>
                  </a:cubicBezTo>
                  <a:cubicBezTo>
                    <a:pt x="19782" y="4562"/>
                    <a:pt x="20365" y="3762"/>
                    <a:pt x="20755" y="3602"/>
                  </a:cubicBezTo>
                  <a:cubicBezTo>
                    <a:pt x="21144" y="3442"/>
                    <a:pt x="21338" y="3922"/>
                    <a:pt x="21533" y="4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0" name="Line"/>
            <p:cNvSpPr/>
            <p:nvPr/>
          </p:nvSpPr>
          <p:spPr>
            <a:xfrm>
              <a:off x="5421556" y="9020989"/>
              <a:ext cx="96245" cy="93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8" h="20723" fill="norm" stroke="1" extrusionOk="0">
                  <a:moveTo>
                    <a:pt x="13053" y="719"/>
                  </a:moveTo>
                  <a:cubicBezTo>
                    <a:pt x="10284" y="150"/>
                    <a:pt x="7515" y="-418"/>
                    <a:pt x="5299" y="435"/>
                  </a:cubicBezTo>
                  <a:cubicBezTo>
                    <a:pt x="3084" y="1287"/>
                    <a:pt x="1423" y="3561"/>
                    <a:pt x="592" y="6687"/>
                  </a:cubicBezTo>
                  <a:cubicBezTo>
                    <a:pt x="-239" y="9814"/>
                    <a:pt x="-239" y="13793"/>
                    <a:pt x="869" y="16635"/>
                  </a:cubicBezTo>
                  <a:cubicBezTo>
                    <a:pt x="1976" y="19477"/>
                    <a:pt x="4192" y="21182"/>
                    <a:pt x="7792" y="20614"/>
                  </a:cubicBezTo>
                  <a:cubicBezTo>
                    <a:pt x="11392" y="20045"/>
                    <a:pt x="16376" y="17203"/>
                    <a:pt x="18869" y="13508"/>
                  </a:cubicBezTo>
                  <a:cubicBezTo>
                    <a:pt x="21361" y="9814"/>
                    <a:pt x="21361" y="5266"/>
                    <a:pt x="19699" y="3561"/>
                  </a:cubicBezTo>
                  <a:cubicBezTo>
                    <a:pt x="18038" y="1856"/>
                    <a:pt x="14715" y="2992"/>
                    <a:pt x="11392" y="41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1" name="Line"/>
            <p:cNvSpPr/>
            <p:nvPr/>
          </p:nvSpPr>
          <p:spPr>
            <a:xfrm>
              <a:off x="5520124" y="8993554"/>
              <a:ext cx="107337" cy="15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4393"/>
                  </a:moveTo>
                  <a:cubicBezTo>
                    <a:pt x="2057" y="3295"/>
                    <a:pt x="4114" y="2197"/>
                    <a:pt x="6686" y="1647"/>
                  </a:cubicBezTo>
                  <a:cubicBezTo>
                    <a:pt x="9257" y="1098"/>
                    <a:pt x="12343" y="1098"/>
                    <a:pt x="14657" y="3112"/>
                  </a:cubicBezTo>
                  <a:cubicBezTo>
                    <a:pt x="16971" y="5125"/>
                    <a:pt x="18514" y="9153"/>
                    <a:pt x="19029" y="12081"/>
                  </a:cubicBezTo>
                  <a:cubicBezTo>
                    <a:pt x="19543" y="15010"/>
                    <a:pt x="19029" y="16841"/>
                    <a:pt x="17743" y="18488"/>
                  </a:cubicBezTo>
                  <a:cubicBezTo>
                    <a:pt x="16457" y="20136"/>
                    <a:pt x="14400" y="21600"/>
                    <a:pt x="12600" y="21600"/>
                  </a:cubicBezTo>
                  <a:cubicBezTo>
                    <a:pt x="10800" y="21600"/>
                    <a:pt x="9257" y="20136"/>
                    <a:pt x="9257" y="17390"/>
                  </a:cubicBezTo>
                  <a:cubicBezTo>
                    <a:pt x="9257" y="14644"/>
                    <a:pt x="10800" y="10617"/>
                    <a:pt x="13114" y="7505"/>
                  </a:cubicBezTo>
                  <a:cubicBezTo>
                    <a:pt x="15429" y="4393"/>
                    <a:pt x="18514" y="21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2" name="Line"/>
            <p:cNvSpPr/>
            <p:nvPr/>
          </p:nvSpPr>
          <p:spPr>
            <a:xfrm>
              <a:off x="5684647" y="9004947"/>
              <a:ext cx="211153" cy="149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32" fill="norm" stroke="1" extrusionOk="0">
                  <a:moveTo>
                    <a:pt x="2765" y="4957"/>
                  </a:moveTo>
                  <a:cubicBezTo>
                    <a:pt x="2244" y="8618"/>
                    <a:pt x="1724" y="12279"/>
                    <a:pt x="1203" y="15208"/>
                  </a:cubicBezTo>
                  <a:cubicBezTo>
                    <a:pt x="683" y="18137"/>
                    <a:pt x="162" y="20334"/>
                    <a:pt x="32" y="19968"/>
                  </a:cubicBezTo>
                  <a:cubicBezTo>
                    <a:pt x="-98" y="19602"/>
                    <a:pt x="162" y="16673"/>
                    <a:pt x="943" y="13378"/>
                  </a:cubicBezTo>
                  <a:cubicBezTo>
                    <a:pt x="1724" y="10083"/>
                    <a:pt x="3025" y="6422"/>
                    <a:pt x="4066" y="3859"/>
                  </a:cubicBezTo>
                  <a:cubicBezTo>
                    <a:pt x="5107" y="1296"/>
                    <a:pt x="5888" y="-168"/>
                    <a:pt x="6538" y="15"/>
                  </a:cubicBezTo>
                  <a:cubicBezTo>
                    <a:pt x="7189" y="198"/>
                    <a:pt x="7709" y="2029"/>
                    <a:pt x="7969" y="3859"/>
                  </a:cubicBezTo>
                  <a:cubicBezTo>
                    <a:pt x="8230" y="5690"/>
                    <a:pt x="8230" y="7520"/>
                    <a:pt x="8360" y="9351"/>
                  </a:cubicBezTo>
                  <a:cubicBezTo>
                    <a:pt x="8490" y="11181"/>
                    <a:pt x="8750" y="13012"/>
                    <a:pt x="9271" y="13195"/>
                  </a:cubicBezTo>
                  <a:cubicBezTo>
                    <a:pt x="9791" y="13378"/>
                    <a:pt x="10572" y="11913"/>
                    <a:pt x="11613" y="10449"/>
                  </a:cubicBezTo>
                  <a:cubicBezTo>
                    <a:pt x="12654" y="8985"/>
                    <a:pt x="13955" y="7520"/>
                    <a:pt x="15256" y="6788"/>
                  </a:cubicBezTo>
                  <a:cubicBezTo>
                    <a:pt x="16557" y="6056"/>
                    <a:pt x="17859" y="6056"/>
                    <a:pt x="18900" y="8618"/>
                  </a:cubicBezTo>
                  <a:cubicBezTo>
                    <a:pt x="19941" y="11181"/>
                    <a:pt x="20721" y="16307"/>
                    <a:pt x="21502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3" name="Line"/>
            <p:cNvSpPr/>
            <p:nvPr/>
          </p:nvSpPr>
          <p:spPr>
            <a:xfrm>
              <a:off x="5942938" y="8822328"/>
              <a:ext cx="267203" cy="3092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7314" y="13567"/>
                  </a:moveTo>
                  <a:cubicBezTo>
                    <a:pt x="6079" y="13567"/>
                    <a:pt x="4845" y="13567"/>
                    <a:pt x="3817" y="13835"/>
                  </a:cubicBezTo>
                  <a:cubicBezTo>
                    <a:pt x="2788" y="14102"/>
                    <a:pt x="1965" y="14638"/>
                    <a:pt x="1245" y="15263"/>
                  </a:cubicBezTo>
                  <a:cubicBezTo>
                    <a:pt x="525" y="15888"/>
                    <a:pt x="-92" y="16602"/>
                    <a:pt x="11" y="17226"/>
                  </a:cubicBezTo>
                  <a:cubicBezTo>
                    <a:pt x="114" y="17851"/>
                    <a:pt x="937" y="18387"/>
                    <a:pt x="2479" y="18565"/>
                  </a:cubicBezTo>
                  <a:cubicBezTo>
                    <a:pt x="4022" y="18744"/>
                    <a:pt x="6285" y="18565"/>
                    <a:pt x="8857" y="16869"/>
                  </a:cubicBezTo>
                  <a:cubicBezTo>
                    <a:pt x="11428" y="15174"/>
                    <a:pt x="14308" y="11960"/>
                    <a:pt x="16365" y="9193"/>
                  </a:cubicBezTo>
                  <a:cubicBezTo>
                    <a:pt x="18422" y="6426"/>
                    <a:pt x="19657" y="4106"/>
                    <a:pt x="20171" y="2499"/>
                  </a:cubicBezTo>
                  <a:cubicBezTo>
                    <a:pt x="20685" y="893"/>
                    <a:pt x="20479" y="0"/>
                    <a:pt x="19862" y="0"/>
                  </a:cubicBezTo>
                  <a:cubicBezTo>
                    <a:pt x="19245" y="0"/>
                    <a:pt x="18217" y="893"/>
                    <a:pt x="16982" y="2767"/>
                  </a:cubicBezTo>
                  <a:cubicBezTo>
                    <a:pt x="15748" y="4641"/>
                    <a:pt x="14308" y="7498"/>
                    <a:pt x="14308" y="10800"/>
                  </a:cubicBezTo>
                  <a:cubicBezTo>
                    <a:pt x="14308" y="14102"/>
                    <a:pt x="15748" y="17851"/>
                    <a:pt x="17188" y="19726"/>
                  </a:cubicBezTo>
                  <a:cubicBezTo>
                    <a:pt x="18628" y="21600"/>
                    <a:pt x="20068" y="21600"/>
                    <a:pt x="215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4" name="Line"/>
            <p:cNvSpPr/>
            <p:nvPr/>
          </p:nvSpPr>
          <p:spPr>
            <a:xfrm>
              <a:off x="6279141" y="9039555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5" name="Line"/>
            <p:cNvSpPr/>
            <p:nvPr/>
          </p:nvSpPr>
          <p:spPr>
            <a:xfrm>
              <a:off x="6470812" y="8870885"/>
              <a:ext cx="109847" cy="2543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282" fill="norm" stroke="1" extrusionOk="0">
                  <a:moveTo>
                    <a:pt x="17673" y="0"/>
                  </a:moveTo>
                  <a:cubicBezTo>
                    <a:pt x="13745" y="3208"/>
                    <a:pt x="9818" y="6416"/>
                    <a:pt x="7118" y="9303"/>
                  </a:cubicBezTo>
                  <a:cubicBezTo>
                    <a:pt x="4418" y="12190"/>
                    <a:pt x="2945" y="14756"/>
                    <a:pt x="2209" y="16681"/>
                  </a:cubicBezTo>
                  <a:cubicBezTo>
                    <a:pt x="1473" y="18606"/>
                    <a:pt x="1473" y="19889"/>
                    <a:pt x="2700" y="20638"/>
                  </a:cubicBezTo>
                  <a:cubicBezTo>
                    <a:pt x="3927" y="21386"/>
                    <a:pt x="6382" y="21600"/>
                    <a:pt x="9573" y="20638"/>
                  </a:cubicBezTo>
                  <a:cubicBezTo>
                    <a:pt x="12764" y="19675"/>
                    <a:pt x="16691" y="17537"/>
                    <a:pt x="18900" y="15826"/>
                  </a:cubicBezTo>
                  <a:cubicBezTo>
                    <a:pt x="21109" y="14115"/>
                    <a:pt x="21600" y="12832"/>
                    <a:pt x="20618" y="12083"/>
                  </a:cubicBezTo>
                  <a:cubicBezTo>
                    <a:pt x="19636" y="11335"/>
                    <a:pt x="17182" y="11121"/>
                    <a:pt x="14482" y="11014"/>
                  </a:cubicBezTo>
                  <a:cubicBezTo>
                    <a:pt x="11782" y="10907"/>
                    <a:pt x="8836" y="10907"/>
                    <a:pt x="6382" y="11335"/>
                  </a:cubicBezTo>
                  <a:cubicBezTo>
                    <a:pt x="3927" y="11762"/>
                    <a:pt x="1964" y="12618"/>
                    <a:pt x="0" y="13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6" name="Line"/>
            <p:cNvSpPr/>
            <p:nvPr/>
          </p:nvSpPr>
          <p:spPr>
            <a:xfrm>
              <a:off x="6612300" y="8989613"/>
              <a:ext cx="210047" cy="111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375" fill="norm" stroke="1" extrusionOk="0">
                  <a:moveTo>
                    <a:pt x="8906" y="6648"/>
                  </a:moveTo>
                  <a:cubicBezTo>
                    <a:pt x="7620" y="6157"/>
                    <a:pt x="6335" y="5666"/>
                    <a:pt x="5049" y="5911"/>
                  </a:cubicBezTo>
                  <a:cubicBezTo>
                    <a:pt x="3763" y="6157"/>
                    <a:pt x="2478" y="7139"/>
                    <a:pt x="1449" y="8611"/>
                  </a:cubicBezTo>
                  <a:cubicBezTo>
                    <a:pt x="420" y="10084"/>
                    <a:pt x="-351" y="12048"/>
                    <a:pt x="163" y="12784"/>
                  </a:cubicBezTo>
                  <a:cubicBezTo>
                    <a:pt x="678" y="13520"/>
                    <a:pt x="2478" y="13030"/>
                    <a:pt x="4149" y="12293"/>
                  </a:cubicBezTo>
                  <a:cubicBezTo>
                    <a:pt x="5820" y="11557"/>
                    <a:pt x="7363" y="10575"/>
                    <a:pt x="8135" y="11557"/>
                  </a:cubicBezTo>
                  <a:cubicBezTo>
                    <a:pt x="8906" y="12539"/>
                    <a:pt x="8906" y="15484"/>
                    <a:pt x="9549" y="17202"/>
                  </a:cubicBezTo>
                  <a:cubicBezTo>
                    <a:pt x="10192" y="18920"/>
                    <a:pt x="11478" y="19411"/>
                    <a:pt x="13278" y="18184"/>
                  </a:cubicBezTo>
                  <a:cubicBezTo>
                    <a:pt x="15078" y="16957"/>
                    <a:pt x="17392" y="14011"/>
                    <a:pt x="18935" y="11311"/>
                  </a:cubicBezTo>
                  <a:cubicBezTo>
                    <a:pt x="20478" y="8611"/>
                    <a:pt x="21249" y="6157"/>
                    <a:pt x="21120" y="3948"/>
                  </a:cubicBezTo>
                  <a:cubicBezTo>
                    <a:pt x="20992" y="1739"/>
                    <a:pt x="19963" y="-225"/>
                    <a:pt x="19320" y="20"/>
                  </a:cubicBezTo>
                  <a:cubicBezTo>
                    <a:pt x="18678" y="266"/>
                    <a:pt x="18420" y="2720"/>
                    <a:pt x="18549" y="5175"/>
                  </a:cubicBezTo>
                  <a:cubicBezTo>
                    <a:pt x="18678" y="7630"/>
                    <a:pt x="19192" y="10084"/>
                    <a:pt x="19192" y="12784"/>
                  </a:cubicBezTo>
                  <a:cubicBezTo>
                    <a:pt x="19192" y="15484"/>
                    <a:pt x="18678" y="18430"/>
                    <a:pt x="17649" y="19902"/>
                  </a:cubicBezTo>
                  <a:cubicBezTo>
                    <a:pt x="16620" y="21375"/>
                    <a:pt x="15078" y="21375"/>
                    <a:pt x="13535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7" name="Line"/>
            <p:cNvSpPr/>
            <p:nvPr/>
          </p:nvSpPr>
          <p:spPr>
            <a:xfrm>
              <a:off x="6884821" y="8821941"/>
              <a:ext cx="452345" cy="322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6" fill="norm" stroke="1" extrusionOk="0">
                  <a:moveTo>
                    <a:pt x="0" y="14369"/>
                  </a:moveTo>
                  <a:cubicBezTo>
                    <a:pt x="1220" y="14201"/>
                    <a:pt x="2441" y="14032"/>
                    <a:pt x="3356" y="13948"/>
                  </a:cubicBezTo>
                  <a:cubicBezTo>
                    <a:pt x="4271" y="13863"/>
                    <a:pt x="4881" y="13863"/>
                    <a:pt x="5370" y="13526"/>
                  </a:cubicBezTo>
                  <a:cubicBezTo>
                    <a:pt x="5858" y="13188"/>
                    <a:pt x="6224" y="12513"/>
                    <a:pt x="6102" y="12176"/>
                  </a:cubicBezTo>
                  <a:cubicBezTo>
                    <a:pt x="5980" y="11838"/>
                    <a:pt x="5369" y="11838"/>
                    <a:pt x="4759" y="12007"/>
                  </a:cubicBezTo>
                  <a:cubicBezTo>
                    <a:pt x="4149" y="12176"/>
                    <a:pt x="3539" y="12513"/>
                    <a:pt x="3112" y="13357"/>
                  </a:cubicBezTo>
                  <a:cubicBezTo>
                    <a:pt x="2685" y="14201"/>
                    <a:pt x="2441" y="15551"/>
                    <a:pt x="2563" y="16479"/>
                  </a:cubicBezTo>
                  <a:cubicBezTo>
                    <a:pt x="2685" y="17407"/>
                    <a:pt x="3173" y="17913"/>
                    <a:pt x="4576" y="18251"/>
                  </a:cubicBezTo>
                  <a:cubicBezTo>
                    <a:pt x="5980" y="18588"/>
                    <a:pt x="8298" y="18757"/>
                    <a:pt x="9763" y="18757"/>
                  </a:cubicBezTo>
                  <a:cubicBezTo>
                    <a:pt x="11227" y="18757"/>
                    <a:pt x="11837" y="18588"/>
                    <a:pt x="12508" y="18251"/>
                  </a:cubicBezTo>
                  <a:cubicBezTo>
                    <a:pt x="13180" y="17913"/>
                    <a:pt x="13912" y="17407"/>
                    <a:pt x="13973" y="16901"/>
                  </a:cubicBezTo>
                  <a:cubicBezTo>
                    <a:pt x="14034" y="16394"/>
                    <a:pt x="13424" y="15888"/>
                    <a:pt x="12753" y="15804"/>
                  </a:cubicBezTo>
                  <a:cubicBezTo>
                    <a:pt x="12081" y="15719"/>
                    <a:pt x="11349" y="16057"/>
                    <a:pt x="10556" y="16648"/>
                  </a:cubicBezTo>
                  <a:cubicBezTo>
                    <a:pt x="9763" y="17238"/>
                    <a:pt x="8908" y="18082"/>
                    <a:pt x="8420" y="18926"/>
                  </a:cubicBezTo>
                  <a:cubicBezTo>
                    <a:pt x="7932" y="19769"/>
                    <a:pt x="7810" y="20613"/>
                    <a:pt x="8115" y="21035"/>
                  </a:cubicBezTo>
                  <a:cubicBezTo>
                    <a:pt x="8420" y="21457"/>
                    <a:pt x="9153" y="21457"/>
                    <a:pt x="10434" y="20360"/>
                  </a:cubicBezTo>
                  <a:cubicBezTo>
                    <a:pt x="11715" y="19263"/>
                    <a:pt x="13546" y="17069"/>
                    <a:pt x="14827" y="13863"/>
                  </a:cubicBezTo>
                  <a:cubicBezTo>
                    <a:pt x="16108" y="10657"/>
                    <a:pt x="16841" y="6438"/>
                    <a:pt x="17146" y="3823"/>
                  </a:cubicBezTo>
                  <a:cubicBezTo>
                    <a:pt x="17451" y="1207"/>
                    <a:pt x="17329" y="194"/>
                    <a:pt x="16902" y="26"/>
                  </a:cubicBezTo>
                  <a:cubicBezTo>
                    <a:pt x="16475" y="-143"/>
                    <a:pt x="15742" y="532"/>
                    <a:pt x="15132" y="1798"/>
                  </a:cubicBezTo>
                  <a:cubicBezTo>
                    <a:pt x="14522" y="3063"/>
                    <a:pt x="14034" y="4920"/>
                    <a:pt x="14278" y="7113"/>
                  </a:cubicBezTo>
                  <a:cubicBezTo>
                    <a:pt x="14522" y="9307"/>
                    <a:pt x="15498" y="11838"/>
                    <a:pt x="16841" y="13610"/>
                  </a:cubicBezTo>
                  <a:cubicBezTo>
                    <a:pt x="18183" y="15382"/>
                    <a:pt x="19892" y="16394"/>
                    <a:pt x="21600" y="17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8" name="Line"/>
            <p:cNvSpPr/>
            <p:nvPr/>
          </p:nvSpPr>
          <p:spPr>
            <a:xfrm>
              <a:off x="7885264" y="8884941"/>
              <a:ext cx="180252" cy="1959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0959" fill="norm" stroke="1" extrusionOk="0">
                  <a:moveTo>
                    <a:pt x="13959" y="4238"/>
                  </a:moveTo>
                  <a:cubicBezTo>
                    <a:pt x="13659" y="2871"/>
                    <a:pt x="13359" y="1504"/>
                    <a:pt x="12459" y="684"/>
                  </a:cubicBezTo>
                  <a:cubicBezTo>
                    <a:pt x="11559" y="-137"/>
                    <a:pt x="10059" y="-410"/>
                    <a:pt x="7809" y="957"/>
                  </a:cubicBezTo>
                  <a:cubicBezTo>
                    <a:pt x="5559" y="2324"/>
                    <a:pt x="2559" y="5332"/>
                    <a:pt x="1059" y="8339"/>
                  </a:cubicBezTo>
                  <a:cubicBezTo>
                    <a:pt x="-441" y="11347"/>
                    <a:pt x="-441" y="14355"/>
                    <a:pt x="1659" y="16542"/>
                  </a:cubicBezTo>
                  <a:cubicBezTo>
                    <a:pt x="3759" y="18729"/>
                    <a:pt x="7959" y="20096"/>
                    <a:pt x="11559" y="20643"/>
                  </a:cubicBezTo>
                  <a:cubicBezTo>
                    <a:pt x="15159" y="21190"/>
                    <a:pt x="18159" y="20917"/>
                    <a:pt x="21159" y="20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19" name="Line"/>
            <p:cNvSpPr/>
            <p:nvPr/>
          </p:nvSpPr>
          <p:spPr>
            <a:xfrm>
              <a:off x="8128390" y="8901552"/>
              <a:ext cx="6746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21118" y="0"/>
                  </a:moveTo>
                  <a:cubicBezTo>
                    <a:pt x="13918" y="3168"/>
                    <a:pt x="6718" y="6336"/>
                    <a:pt x="3118" y="9360"/>
                  </a:cubicBezTo>
                  <a:cubicBezTo>
                    <a:pt x="-482" y="12384"/>
                    <a:pt x="-482" y="15264"/>
                    <a:pt x="718" y="17280"/>
                  </a:cubicBezTo>
                  <a:cubicBezTo>
                    <a:pt x="1918" y="19296"/>
                    <a:pt x="4318" y="20448"/>
                    <a:pt x="67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0" name="Line"/>
            <p:cNvSpPr/>
            <p:nvPr/>
          </p:nvSpPr>
          <p:spPr>
            <a:xfrm>
              <a:off x="8042514" y="8879653"/>
              <a:ext cx="199339" cy="75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0" fill="norm" stroke="1" extrusionOk="0">
                  <a:moveTo>
                    <a:pt x="1662" y="21290"/>
                  </a:moveTo>
                  <a:cubicBezTo>
                    <a:pt x="831" y="16970"/>
                    <a:pt x="0" y="12650"/>
                    <a:pt x="0" y="9050"/>
                  </a:cubicBezTo>
                  <a:cubicBezTo>
                    <a:pt x="0" y="5450"/>
                    <a:pt x="831" y="2570"/>
                    <a:pt x="3877" y="1130"/>
                  </a:cubicBezTo>
                  <a:cubicBezTo>
                    <a:pt x="6923" y="-310"/>
                    <a:pt x="12185" y="-310"/>
                    <a:pt x="15508" y="770"/>
                  </a:cubicBezTo>
                  <a:cubicBezTo>
                    <a:pt x="18831" y="1850"/>
                    <a:pt x="20215" y="4010"/>
                    <a:pt x="21600" y="6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1" name="Line"/>
            <p:cNvSpPr/>
            <p:nvPr/>
          </p:nvSpPr>
          <p:spPr>
            <a:xfrm>
              <a:off x="8065515" y="9077890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2" name="Line"/>
            <p:cNvSpPr/>
            <p:nvPr/>
          </p:nvSpPr>
          <p:spPr>
            <a:xfrm>
              <a:off x="8149850" y="4623456"/>
              <a:ext cx="29900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15" y="16200"/>
                    <a:pt x="9231" y="10800"/>
                    <a:pt x="12831" y="7200"/>
                  </a:cubicBezTo>
                  <a:cubicBezTo>
                    <a:pt x="16431" y="3600"/>
                    <a:pt x="1901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3" name="Line"/>
            <p:cNvSpPr/>
            <p:nvPr/>
          </p:nvSpPr>
          <p:spPr>
            <a:xfrm>
              <a:off x="8119182" y="4700124"/>
              <a:ext cx="29134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84" y="16200"/>
                    <a:pt x="11368" y="10800"/>
                    <a:pt x="14968" y="7200"/>
                  </a:cubicBezTo>
                  <a:cubicBezTo>
                    <a:pt x="18568" y="3600"/>
                    <a:pt x="20084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4" name="Line"/>
            <p:cNvSpPr/>
            <p:nvPr/>
          </p:nvSpPr>
          <p:spPr>
            <a:xfrm>
              <a:off x="8364522" y="4589877"/>
              <a:ext cx="183445" cy="171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327" fill="norm" stroke="1" extrusionOk="0">
                  <a:moveTo>
                    <a:pt x="0" y="3221"/>
                  </a:moveTo>
                  <a:cubicBezTo>
                    <a:pt x="3211" y="1951"/>
                    <a:pt x="6422" y="680"/>
                    <a:pt x="9632" y="203"/>
                  </a:cubicBezTo>
                  <a:cubicBezTo>
                    <a:pt x="12843" y="-273"/>
                    <a:pt x="16054" y="45"/>
                    <a:pt x="18243" y="1633"/>
                  </a:cubicBezTo>
                  <a:cubicBezTo>
                    <a:pt x="20432" y="3221"/>
                    <a:pt x="21600" y="6080"/>
                    <a:pt x="20578" y="9574"/>
                  </a:cubicBezTo>
                  <a:cubicBezTo>
                    <a:pt x="19557" y="13068"/>
                    <a:pt x="16346" y="17198"/>
                    <a:pt x="13135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5" name="Line"/>
            <p:cNvSpPr/>
            <p:nvPr/>
          </p:nvSpPr>
          <p:spPr>
            <a:xfrm>
              <a:off x="8914105" y="4549343"/>
              <a:ext cx="191783" cy="18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1" h="21253" fill="norm" stroke="1" extrusionOk="0">
                  <a:moveTo>
                    <a:pt x="16257" y="2304"/>
                  </a:moveTo>
                  <a:cubicBezTo>
                    <a:pt x="15415" y="1152"/>
                    <a:pt x="14574" y="0"/>
                    <a:pt x="12470" y="0"/>
                  </a:cubicBezTo>
                  <a:cubicBezTo>
                    <a:pt x="10366" y="0"/>
                    <a:pt x="7000" y="1152"/>
                    <a:pt x="4615" y="4032"/>
                  </a:cubicBezTo>
                  <a:cubicBezTo>
                    <a:pt x="2231" y="6912"/>
                    <a:pt x="828" y="11520"/>
                    <a:pt x="267" y="14544"/>
                  </a:cubicBezTo>
                  <a:cubicBezTo>
                    <a:pt x="-294" y="17568"/>
                    <a:pt x="-13" y="19008"/>
                    <a:pt x="1529" y="20016"/>
                  </a:cubicBezTo>
                  <a:cubicBezTo>
                    <a:pt x="3072" y="21024"/>
                    <a:pt x="5877" y="21600"/>
                    <a:pt x="8823" y="21024"/>
                  </a:cubicBezTo>
                  <a:cubicBezTo>
                    <a:pt x="11768" y="20448"/>
                    <a:pt x="14854" y="18720"/>
                    <a:pt x="16958" y="16560"/>
                  </a:cubicBezTo>
                  <a:cubicBezTo>
                    <a:pt x="19062" y="14400"/>
                    <a:pt x="20184" y="11808"/>
                    <a:pt x="20745" y="9792"/>
                  </a:cubicBezTo>
                  <a:cubicBezTo>
                    <a:pt x="21306" y="7776"/>
                    <a:pt x="21306" y="6336"/>
                    <a:pt x="18922" y="4896"/>
                  </a:cubicBezTo>
                  <a:cubicBezTo>
                    <a:pt x="16537" y="3456"/>
                    <a:pt x="11768" y="2016"/>
                    <a:pt x="8683" y="1440"/>
                  </a:cubicBezTo>
                  <a:cubicBezTo>
                    <a:pt x="5597" y="864"/>
                    <a:pt x="4194" y="1152"/>
                    <a:pt x="2932" y="1728"/>
                  </a:cubicBezTo>
                  <a:cubicBezTo>
                    <a:pt x="1670" y="2304"/>
                    <a:pt x="548" y="3168"/>
                    <a:pt x="407" y="4176"/>
                  </a:cubicBezTo>
                  <a:cubicBezTo>
                    <a:pt x="267" y="5184"/>
                    <a:pt x="1109" y="6336"/>
                    <a:pt x="3914" y="7056"/>
                  </a:cubicBezTo>
                  <a:cubicBezTo>
                    <a:pt x="6719" y="7776"/>
                    <a:pt x="11488" y="8064"/>
                    <a:pt x="14574" y="8064"/>
                  </a:cubicBezTo>
                  <a:cubicBezTo>
                    <a:pt x="17659" y="8064"/>
                    <a:pt x="19062" y="7776"/>
                    <a:pt x="20464" y="7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6" name="Line"/>
            <p:cNvSpPr/>
            <p:nvPr/>
          </p:nvSpPr>
          <p:spPr>
            <a:xfrm>
              <a:off x="8980424" y="4381651"/>
              <a:ext cx="89448" cy="106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5" fill="norm" stroke="1" extrusionOk="0">
                  <a:moveTo>
                    <a:pt x="1234" y="8347"/>
                  </a:moveTo>
                  <a:cubicBezTo>
                    <a:pt x="1234" y="10859"/>
                    <a:pt x="1234" y="13370"/>
                    <a:pt x="926" y="15882"/>
                  </a:cubicBezTo>
                  <a:cubicBezTo>
                    <a:pt x="617" y="18393"/>
                    <a:pt x="0" y="20905"/>
                    <a:pt x="0" y="20905"/>
                  </a:cubicBezTo>
                  <a:cubicBezTo>
                    <a:pt x="0" y="20905"/>
                    <a:pt x="617" y="18393"/>
                    <a:pt x="1851" y="14877"/>
                  </a:cubicBezTo>
                  <a:cubicBezTo>
                    <a:pt x="3086" y="11361"/>
                    <a:pt x="4937" y="6840"/>
                    <a:pt x="7097" y="3826"/>
                  </a:cubicBezTo>
                  <a:cubicBezTo>
                    <a:pt x="9257" y="812"/>
                    <a:pt x="11726" y="-695"/>
                    <a:pt x="13269" y="310"/>
                  </a:cubicBezTo>
                  <a:cubicBezTo>
                    <a:pt x="14811" y="1314"/>
                    <a:pt x="15429" y="4831"/>
                    <a:pt x="16663" y="8347"/>
                  </a:cubicBezTo>
                  <a:cubicBezTo>
                    <a:pt x="17897" y="11863"/>
                    <a:pt x="19749" y="15379"/>
                    <a:pt x="21600" y="188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7" name="Line"/>
            <p:cNvSpPr/>
            <p:nvPr/>
          </p:nvSpPr>
          <p:spPr>
            <a:xfrm>
              <a:off x="9123539" y="4638461"/>
              <a:ext cx="122102" cy="161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306" fill="norm" stroke="1" extrusionOk="0">
                  <a:moveTo>
                    <a:pt x="0" y="21306"/>
                  </a:moveTo>
                  <a:cubicBezTo>
                    <a:pt x="450" y="15906"/>
                    <a:pt x="900" y="10506"/>
                    <a:pt x="2025" y="6625"/>
                  </a:cubicBezTo>
                  <a:cubicBezTo>
                    <a:pt x="3150" y="2743"/>
                    <a:pt x="4950" y="381"/>
                    <a:pt x="6075" y="43"/>
                  </a:cubicBezTo>
                  <a:cubicBezTo>
                    <a:pt x="7200" y="-294"/>
                    <a:pt x="7650" y="1393"/>
                    <a:pt x="8100" y="3081"/>
                  </a:cubicBezTo>
                  <a:cubicBezTo>
                    <a:pt x="8550" y="4768"/>
                    <a:pt x="9000" y="6456"/>
                    <a:pt x="10350" y="7131"/>
                  </a:cubicBezTo>
                  <a:cubicBezTo>
                    <a:pt x="11700" y="7806"/>
                    <a:pt x="13950" y="7468"/>
                    <a:pt x="15975" y="6119"/>
                  </a:cubicBezTo>
                  <a:cubicBezTo>
                    <a:pt x="18000" y="4769"/>
                    <a:pt x="19800" y="2406"/>
                    <a:pt x="20700" y="2068"/>
                  </a:cubicBezTo>
                  <a:cubicBezTo>
                    <a:pt x="21600" y="1731"/>
                    <a:pt x="21600" y="3418"/>
                    <a:pt x="21375" y="6625"/>
                  </a:cubicBezTo>
                  <a:cubicBezTo>
                    <a:pt x="21150" y="9831"/>
                    <a:pt x="20700" y="14556"/>
                    <a:pt x="20250" y="192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8" name="Line"/>
            <p:cNvSpPr/>
            <p:nvPr/>
          </p:nvSpPr>
          <p:spPr>
            <a:xfrm>
              <a:off x="9315209" y="4672013"/>
              <a:ext cx="130338" cy="112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71" y="5400"/>
                  </a:moveTo>
                  <a:cubicBezTo>
                    <a:pt x="847" y="7855"/>
                    <a:pt x="424" y="10309"/>
                    <a:pt x="212" y="12764"/>
                  </a:cubicBezTo>
                  <a:cubicBezTo>
                    <a:pt x="0" y="15218"/>
                    <a:pt x="0" y="17673"/>
                    <a:pt x="0" y="17673"/>
                  </a:cubicBezTo>
                  <a:cubicBezTo>
                    <a:pt x="0" y="17673"/>
                    <a:pt x="0" y="15218"/>
                    <a:pt x="212" y="12764"/>
                  </a:cubicBezTo>
                  <a:cubicBezTo>
                    <a:pt x="424" y="10309"/>
                    <a:pt x="847" y="7855"/>
                    <a:pt x="1906" y="5891"/>
                  </a:cubicBezTo>
                  <a:cubicBezTo>
                    <a:pt x="2965" y="3927"/>
                    <a:pt x="4659" y="2455"/>
                    <a:pt x="5506" y="2945"/>
                  </a:cubicBezTo>
                  <a:cubicBezTo>
                    <a:pt x="6353" y="3436"/>
                    <a:pt x="6353" y="5891"/>
                    <a:pt x="7200" y="6382"/>
                  </a:cubicBezTo>
                  <a:cubicBezTo>
                    <a:pt x="8047" y="6873"/>
                    <a:pt x="9741" y="5400"/>
                    <a:pt x="11224" y="3682"/>
                  </a:cubicBezTo>
                  <a:cubicBezTo>
                    <a:pt x="12706" y="1964"/>
                    <a:pt x="13977" y="0"/>
                    <a:pt x="15247" y="0"/>
                  </a:cubicBezTo>
                  <a:cubicBezTo>
                    <a:pt x="16518" y="0"/>
                    <a:pt x="17788" y="1964"/>
                    <a:pt x="18847" y="5891"/>
                  </a:cubicBezTo>
                  <a:cubicBezTo>
                    <a:pt x="19906" y="9818"/>
                    <a:pt x="20753" y="157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29" name="Line"/>
            <p:cNvSpPr/>
            <p:nvPr/>
          </p:nvSpPr>
          <p:spPr>
            <a:xfrm>
              <a:off x="9478311" y="4677124"/>
              <a:ext cx="74572" cy="1345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9" h="21450" fill="norm" stroke="1" extrusionOk="0">
                  <a:moveTo>
                    <a:pt x="18849" y="0"/>
                  </a:moveTo>
                  <a:cubicBezTo>
                    <a:pt x="12369" y="4483"/>
                    <a:pt x="5889" y="8966"/>
                    <a:pt x="2649" y="12226"/>
                  </a:cubicBezTo>
                  <a:cubicBezTo>
                    <a:pt x="-591" y="15487"/>
                    <a:pt x="-591" y="17525"/>
                    <a:pt x="1209" y="18951"/>
                  </a:cubicBezTo>
                  <a:cubicBezTo>
                    <a:pt x="3009" y="20377"/>
                    <a:pt x="6609" y="21192"/>
                    <a:pt x="10209" y="21396"/>
                  </a:cubicBezTo>
                  <a:cubicBezTo>
                    <a:pt x="13809" y="21600"/>
                    <a:pt x="17409" y="21192"/>
                    <a:pt x="21009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0" name="Line"/>
            <p:cNvSpPr/>
            <p:nvPr/>
          </p:nvSpPr>
          <p:spPr>
            <a:xfrm>
              <a:off x="9514548" y="4746125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1" name="Line"/>
            <p:cNvSpPr/>
            <p:nvPr/>
          </p:nvSpPr>
          <p:spPr>
            <a:xfrm>
              <a:off x="9813554" y="4592788"/>
              <a:ext cx="168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2" name="Line"/>
            <p:cNvSpPr/>
            <p:nvPr/>
          </p:nvSpPr>
          <p:spPr>
            <a:xfrm>
              <a:off x="9890222" y="4554454"/>
              <a:ext cx="7668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3" name="Line"/>
            <p:cNvSpPr/>
            <p:nvPr/>
          </p:nvSpPr>
          <p:spPr>
            <a:xfrm>
              <a:off x="9767553" y="4769126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4" name="Line"/>
            <p:cNvSpPr/>
            <p:nvPr/>
          </p:nvSpPr>
          <p:spPr>
            <a:xfrm>
              <a:off x="10244963" y="4539634"/>
              <a:ext cx="240352" cy="198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1" h="21483" fill="norm" stroke="1" extrusionOk="0">
                  <a:moveTo>
                    <a:pt x="1168" y="2436"/>
                  </a:moveTo>
                  <a:cubicBezTo>
                    <a:pt x="5218" y="1606"/>
                    <a:pt x="9268" y="775"/>
                    <a:pt x="12081" y="359"/>
                  </a:cubicBezTo>
                  <a:cubicBezTo>
                    <a:pt x="14893" y="-56"/>
                    <a:pt x="16468" y="-56"/>
                    <a:pt x="17931" y="82"/>
                  </a:cubicBezTo>
                  <a:cubicBezTo>
                    <a:pt x="19393" y="221"/>
                    <a:pt x="20743" y="498"/>
                    <a:pt x="21081" y="1190"/>
                  </a:cubicBezTo>
                  <a:cubicBezTo>
                    <a:pt x="21418" y="1882"/>
                    <a:pt x="20743" y="2990"/>
                    <a:pt x="18043" y="5206"/>
                  </a:cubicBezTo>
                  <a:cubicBezTo>
                    <a:pt x="15343" y="7421"/>
                    <a:pt x="10618" y="10744"/>
                    <a:pt x="7468" y="13098"/>
                  </a:cubicBezTo>
                  <a:cubicBezTo>
                    <a:pt x="4318" y="15452"/>
                    <a:pt x="2743" y="16836"/>
                    <a:pt x="1618" y="18082"/>
                  </a:cubicBezTo>
                  <a:cubicBezTo>
                    <a:pt x="493" y="19329"/>
                    <a:pt x="-182" y="20436"/>
                    <a:pt x="43" y="20990"/>
                  </a:cubicBezTo>
                  <a:cubicBezTo>
                    <a:pt x="268" y="21544"/>
                    <a:pt x="1393" y="21544"/>
                    <a:pt x="4318" y="21406"/>
                  </a:cubicBezTo>
                  <a:cubicBezTo>
                    <a:pt x="7243" y="21267"/>
                    <a:pt x="11968" y="20990"/>
                    <a:pt x="16693" y="20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5" name="Line"/>
            <p:cNvSpPr/>
            <p:nvPr/>
          </p:nvSpPr>
          <p:spPr>
            <a:xfrm>
              <a:off x="10430626" y="4692458"/>
              <a:ext cx="12661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17514" y="0"/>
                  </a:moveTo>
                  <a:cubicBezTo>
                    <a:pt x="14922" y="5891"/>
                    <a:pt x="12330" y="11782"/>
                    <a:pt x="9954" y="15709"/>
                  </a:cubicBezTo>
                  <a:cubicBezTo>
                    <a:pt x="7578" y="19636"/>
                    <a:pt x="5418" y="21600"/>
                    <a:pt x="3474" y="21600"/>
                  </a:cubicBezTo>
                  <a:cubicBezTo>
                    <a:pt x="1530" y="21600"/>
                    <a:pt x="-198" y="19636"/>
                    <a:pt x="18" y="18000"/>
                  </a:cubicBezTo>
                  <a:cubicBezTo>
                    <a:pt x="234" y="16364"/>
                    <a:pt x="2394" y="15054"/>
                    <a:pt x="6282" y="15709"/>
                  </a:cubicBezTo>
                  <a:cubicBezTo>
                    <a:pt x="10170" y="16364"/>
                    <a:pt x="15786" y="18982"/>
                    <a:pt x="214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6" name="Line"/>
            <p:cNvSpPr/>
            <p:nvPr/>
          </p:nvSpPr>
          <p:spPr>
            <a:xfrm>
              <a:off x="10572571" y="4677124"/>
              <a:ext cx="9200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7" name="Line"/>
            <p:cNvSpPr/>
            <p:nvPr/>
          </p:nvSpPr>
          <p:spPr>
            <a:xfrm>
              <a:off x="10649240" y="4754931"/>
              <a:ext cx="130337" cy="127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0" fill="norm" stroke="1" extrusionOk="0">
                  <a:moveTo>
                    <a:pt x="0" y="3623"/>
                  </a:moveTo>
                  <a:cubicBezTo>
                    <a:pt x="1694" y="1929"/>
                    <a:pt x="3388" y="235"/>
                    <a:pt x="5082" y="23"/>
                  </a:cubicBezTo>
                  <a:cubicBezTo>
                    <a:pt x="6776" y="-189"/>
                    <a:pt x="8471" y="1082"/>
                    <a:pt x="9106" y="2776"/>
                  </a:cubicBezTo>
                  <a:cubicBezTo>
                    <a:pt x="9741" y="4470"/>
                    <a:pt x="9318" y="6587"/>
                    <a:pt x="8047" y="8705"/>
                  </a:cubicBezTo>
                  <a:cubicBezTo>
                    <a:pt x="6777" y="10823"/>
                    <a:pt x="4659" y="12940"/>
                    <a:pt x="2965" y="15058"/>
                  </a:cubicBezTo>
                  <a:cubicBezTo>
                    <a:pt x="1271" y="17176"/>
                    <a:pt x="0" y="19293"/>
                    <a:pt x="424" y="20352"/>
                  </a:cubicBezTo>
                  <a:cubicBezTo>
                    <a:pt x="847" y="21411"/>
                    <a:pt x="2965" y="21411"/>
                    <a:pt x="6776" y="20776"/>
                  </a:cubicBezTo>
                  <a:cubicBezTo>
                    <a:pt x="10588" y="20140"/>
                    <a:pt x="16094" y="18870"/>
                    <a:pt x="21600" y="175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8" name="Line"/>
            <p:cNvSpPr/>
            <p:nvPr/>
          </p:nvSpPr>
          <p:spPr>
            <a:xfrm>
              <a:off x="10886912" y="4700124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39" name="Line"/>
            <p:cNvSpPr/>
            <p:nvPr/>
          </p:nvSpPr>
          <p:spPr>
            <a:xfrm>
              <a:off x="11128637" y="4547506"/>
              <a:ext cx="92097" cy="198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84" h="21522" fill="norm" stroke="1" extrusionOk="0">
                  <a:moveTo>
                    <a:pt x="17857" y="9060"/>
                  </a:moveTo>
                  <a:cubicBezTo>
                    <a:pt x="18994" y="7676"/>
                    <a:pt x="20131" y="6291"/>
                    <a:pt x="20415" y="4907"/>
                  </a:cubicBezTo>
                  <a:cubicBezTo>
                    <a:pt x="20699" y="3522"/>
                    <a:pt x="20131" y="2137"/>
                    <a:pt x="18425" y="1307"/>
                  </a:cubicBezTo>
                  <a:cubicBezTo>
                    <a:pt x="16720" y="476"/>
                    <a:pt x="13878" y="199"/>
                    <a:pt x="11036" y="60"/>
                  </a:cubicBezTo>
                  <a:cubicBezTo>
                    <a:pt x="8194" y="-78"/>
                    <a:pt x="5352" y="-78"/>
                    <a:pt x="3078" y="1168"/>
                  </a:cubicBezTo>
                  <a:cubicBezTo>
                    <a:pt x="804" y="2414"/>
                    <a:pt x="-901" y="4907"/>
                    <a:pt x="520" y="6984"/>
                  </a:cubicBezTo>
                  <a:cubicBezTo>
                    <a:pt x="1941" y="9060"/>
                    <a:pt x="6488" y="10722"/>
                    <a:pt x="9899" y="11968"/>
                  </a:cubicBezTo>
                  <a:cubicBezTo>
                    <a:pt x="13309" y="13214"/>
                    <a:pt x="15583" y="14045"/>
                    <a:pt x="16152" y="15430"/>
                  </a:cubicBezTo>
                  <a:cubicBezTo>
                    <a:pt x="16720" y="16814"/>
                    <a:pt x="15583" y="18753"/>
                    <a:pt x="13025" y="19860"/>
                  </a:cubicBezTo>
                  <a:cubicBezTo>
                    <a:pt x="10467" y="20968"/>
                    <a:pt x="6488" y="21245"/>
                    <a:pt x="2509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0" name="Line"/>
            <p:cNvSpPr/>
            <p:nvPr/>
          </p:nvSpPr>
          <p:spPr>
            <a:xfrm>
              <a:off x="11289312" y="4571781"/>
              <a:ext cx="126613" cy="189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375" fill="norm" stroke="1" extrusionOk="0">
                  <a:moveTo>
                    <a:pt x="3258" y="7551"/>
                  </a:moveTo>
                  <a:cubicBezTo>
                    <a:pt x="1530" y="8415"/>
                    <a:pt x="-198" y="9279"/>
                    <a:pt x="18" y="9999"/>
                  </a:cubicBezTo>
                  <a:cubicBezTo>
                    <a:pt x="234" y="10719"/>
                    <a:pt x="2394" y="11295"/>
                    <a:pt x="5418" y="11007"/>
                  </a:cubicBezTo>
                  <a:cubicBezTo>
                    <a:pt x="8442" y="10719"/>
                    <a:pt x="12330" y="9567"/>
                    <a:pt x="14922" y="8271"/>
                  </a:cubicBezTo>
                  <a:cubicBezTo>
                    <a:pt x="17514" y="6975"/>
                    <a:pt x="18810" y="5535"/>
                    <a:pt x="19458" y="4095"/>
                  </a:cubicBezTo>
                  <a:cubicBezTo>
                    <a:pt x="20106" y="2655"/>
                    <a:pt x="20106" y="1215"/>
                    <a:pt x="19026" y="495"/>
                  </a:cubicBezTo>
                  <a:cubicBezTo>
                    <a:pt x="17946" y="-225"/>
                    <a:pt x="15786" y="-225"/>
                    <a:pt x="12978" y="927"/>
                  </a:cubicBezTo>
                  <a:cubicBezTo>
                    <a:pt x="10170" y="2079"/>
                    <a:pt x="6714" y="4383"/>
                    <a:pt x="4554" y="7119"/>
                  </a:cubicBezTo>
                  <a:cubicBezTo>
                    <a:pt x="2394" y="9855"/>
                    <a:pt x="1530" y="13023"/>
                    <a:pt x="1530" y="15327"/>
                  </a:cubicBezTo>
                  <a:cubicBezTo>
                    <a:pt x="1530" y="17631"/>
                    <a:pt x="2394" y="19071"/>
                    <a:pt x="5850" y="19935"/>
                  </a:cubicBezTo>
                  <a:cubicBezTo>
                    <a:pt x="9306" y="20799"/>
                    <a:pt x="15354" y="21087"/>
                    <a:pt x="21402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1" name="Line"/>
            <p:cNvSpPr/>
            <p:nvPr/>
          </p:nvSpPr>
          <p:spPr>
            <a:xfrm>
              <a:off x="11564149" y="4480713"/>
              <a:ext cx="173783" cy="326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408" fill="norm" stroke="1" extrusionOk="0">
                  <a:moveTo>
                    <a:pt x="20983" y="2320"/>
                  </a:moveTo>
                  <a:cubicBezTo>
                    <a:pt x="19749" y="1315"/>
                    <a:pt x="18514" y="310"/>
                    <a:pt x="17280" y="59"/>
                  </a:cubicBezTo>
                  <a:cubicBezTo>
                    <a:pt x="16046" y="-192"/>
                    <a:pt x="14812" y="310"/>
                    <a:pt x="12034" y="2403"/>
                  </a:cubicBezTo>
                  <a:cubicBezTo>
                    <a:pt x="9257" y="4496"/>
                    <a:pt x="4937" y="8180"/>
                    <a:pt x="2469" y="11110"/>
                  </a:cubicBezTo>
                  <a:cubicBezTo>
                    <a:pt x="0" y="14041"/>
                    <a:pt x="-617" y="16217"/>
                    <a:pt x="617" y="17808"/>
                  </a:cubicBezTo>
                  <a:cubicBezTo>
                    <a:pt x="1852" y="19399"/>
                    <a:pt x="4937" y="20403"/>
                    <a:pt x="7406" y="20906"/>
                  </a:cubicBezTo>
                  <a:cubicBezTo>
                    <a:pt x="9874" y="21408"/>
                    <a:pt x="11726" y="21408"/>
                    <a:pt x="13577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2" name="Line"/>
            <p:cNvSpPr/>
            <p:nvPr/>
          </p:nvSpPr>
          <p:spPr>
            <a:xfrm>
              <a:off x="11743169" y="4570665"/>
              <a:ext cx="209435" cy="2220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092" fill="norm" stroke="1" extrusionOk="0">
                  <a:moveTo>
                    <a:pt x="12739" y="5014"/>
                  </a:moveTo>
                  <a:cubicBezTo>
                    <a:pt x="12479" y="3315"/>
                    <a:pt x="12219" y="1616"/>
                    <a:pt x="11438" y="888"/>
                  </a:cubicBezTo>
                  <a:cubicBezTo>
                    <a:pt x="10657" y="160"/>
                    <a:pt x="9356" y="402"/>
                    <a:pt x="7404" y="2465"/>
                  </a:cubicBezTo>
                  <a:cubicBezTo>
                    <a:pt x="5452" y="4528"/>
                    <a:pt x="2850" y="8411"/>
                    <a:pt x="1419" y="11566"/>
                  </a:cubicBezTo>
                  <a:cubicBezTo>
                    <a:pt x="-13" y="14721"/>
                    <a:pt x="-273" y="17148"/>
                    <a:pt x="247" y="18847"/>
                  </a:cubicBezTo>
                  <a:cubicBezTo>
                    <a:pt x="768" y="20546"/>
                    <a:pt x="2069" y="21517"/>
                    <a:pt x="4672" y="20910"/>
                  </a:cubicBezTo>
                  <a:cubicBezTo>
                    <a:pt x="7274" y="20304"/>
                    <a:pt x="11178" y="18119"/>
                    <a:pt x="13780" y="15692"/>
                  </a:cubicBezTo>
                  <a:cubicBezTo>
                    <a:pt x="16382" y="13265"/>
                    <a:pt x="17684" y="10596"/>
                    <a:pt x="17814" y="8169"/>
                  </a:cubicBezTo>
                  <a:cubicBezTo>
                    <a:pt x="17944" y="5742"/>
                    <a:pt x="16903" y="3557"/>
                    <a:pt x="15602" y="2223"/>
                  </a:cubicBezTo>
                  <a:cubicBezTo>
                    <a:pt x="14300" y="888"/>
                    <a:pt x="12739" y="402"/>
                    <a:pt x="11308" y="160"/>
                  </a:cubicBezTo>
                  <a:cubicBezTo>
                    <a:pt x="9876" y="-83"/>
                    <a:pt x="8575" y="-83"/>
                    <a:pt x="7534" y="402"/>
                  </a:cubicBezTo>
                  <a:cubicBezTo>
                    <a:pt x="6493" y="888"/>
                    <a:pt x="5713" y="1859"/>
                    <a:pt x="6103" y="2708"/>
                  </a:cubicBezTo>
                  <a:cubicBezTo>
                    <a:pt x="6493" y="3557"/>
                    <a:pt x="8055" y="4286"/>
                    <a:pt x="10787" y="4650"/>
                  </a:cubicBezTo>
                  <a:cubicBezTo>
                    <a:pt x="13520" y="5014"/>
                    <a:pt x="17423" y="5014"/>
                    <a:pt x="21327" y="5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3" name="Line"/>
            <p:cNvSpPr/>
            <p:nvPr/>
          </p:nvSpPr>
          <p:spPr>
            <a:xfrm>
              <a:off x="11790122" y="4410842"/>
              <a:ext cx="108814" cy="105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186" fill="norm" stroke="1" extrusionOk="0">
                  <a:moveTo>
                    <a:pt x="4811" y="5757"/>
                  </a:moveTo>
                  <a:cubicBezTo>
                    <a:pt x="3807" y="8329"/>
                    <a:pt x="2802" y="10900"/>
                    <a:pt x="1797" y="13472"/>
                  </a:cubicBezTo>
                  <a:cubicBezTo>
                    <a:pt x="793" y="16043"/>
                    <a:pt x="-212" y="18615"/>
                    <a:pt x="39" y="17843"/>
                  </a:cubicBezTo>
                  <a:cubicBezTo>
                    <a:pt x="290" y="17072"/>
                    <a:pt x="1797" y="12957"/>
                    <a:pt x="3304" y="9872"/>
                  </a:cubicBezTo>
                  <a:cubicBezTo>
                    <a:pt x="4811" y="6786"/>
                    <a:pt x="6318" y="4729"/>
                    <a:pt x="8328" y="2929"/>
                  </a:cubicBezTo>
                  <a:cubicBezTo>
                    <a:pt x="10337" y="1129"/>
                    <a:pt x="12848" y="-414"/>
                    <a:pt x="14355" y="100"/>
                  </a:cubicBezTo>
                  <a:cubicBezTo>
                    <a:pt x="15862" y="615"/>
                    <a:pt x="16365" y="3186"/>
                    <a:pt x="17369" y="7043"/>
                  </a:cubicBezTo>
                  <a:cubicBezTo>
                    <a:pt x="18374" y="10900"/>
                    <a:pt x="19881" y="16043"/>
                    <a:pt x="21388" y="21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4" name="Line"/>
            <p:cNvSpPr/>
            <p:nvPr/>
          </p:nvSpPr>
          <p:spPr>
            <a:xfrm>
              <a:off x="11898935" y="4707462"/>
              <a:ext cx="142261" cy="207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4" h="21370" fill="norm" stroke="1" extrusionOk="0">
                  <a:moveTo>
                    <a:pt x="0" y="21370"/>
                  </a:moveTo>
                  <a:cubicBezTo>
                    <a:pt x="1895" y="15575"/>
                    <a:pt x="3789" y="9780"/>
                    <a:pt x="5305" y="5960"/>
                  </a:cubicBezTo>
                  <a:cubicBezTo>
                    <a:pt x="6821" y="2141"/>
                    <a:pt x="7958" y="297"/>
                    <a:pt x="8526" y="33"/>
                  </a:cubicBezTo>
                  <a:cubicBezTo>
                    <a:pt x="9095" y="-230"/>
                    <a:pt x="9095" y="1087"/>
                    <a:pt x="9095" y="2404"/>
                  </a:cubicBezTo>
                  <a:cubicBezTo>
                    <a:pt x="9095" y="3721"/>
                    <a:pt x="9095" y="5038"/>
                    <a:pt x="10042" y="5697"/>
                  </a:cubicBezTo>
                  <a:cubicBezTo>
                    <a:pt x="10990" y="6355"/>
                    <a:pt x="12884" y="6355"/>
                    <a:pt x="15158" y="5960"/>
                  </a:cubicBezTo>
                  <a:cubicBezTo>
                    <a:pt x="17432" y="5565"/>
                    <a:pt x="20084" y="4775"/>
                    <a:pt x="20842" y="5829"/>
                  </a:cubicBezTo>
                  <a:cubicBezTo>
                    <a:pt x="21600" y="6882"/>
                    <a:pt x="20463" y="9780"/>
                    <a:pt x="19895" y="12019"/>
                  </a:cubicBezTo>
                  <a:cubicBezTo>
                    <a:pt x="19326" y="14258"/>
                    <a:pt x="19326" y="15838"/>
                    <a:pt x="19326" y="17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5" name="Line"/>
            <p:cNvSpPr/>
            <p:nvPr/>
          </p:nvSpPr>
          <p:spPr>
            <a:xfrm>
              <a:off x="12090606" y="4762861"/>
              <a:ext cx="117878" cy="136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8" h="20992" fill="norm" stroke="1" extrusionOk="0">
                  <a:moveTo>
                    <a:pt x="0" y="4497"/>
                  </a:moveTo>
                  <a:cubicBezTo>
                    <a:pt x="0" y="8425"/>
                    <a:pt x="0" y="12352"/>
                    <a:pt x="0" y="15297"/>
                  </a:cubicBezTo>
                  <a:cubicBezTo>
                    <a:pt x="0" y="18243"/>
                    <a:pt x="0" y="20207"/>
                    <a:pt x="230" y="20010"/>
                  </a:cubicBezTo>
                  <a:cubicBezTo>
                    <a:pt x="460" y="19814"/>
                    <a:pt x="919" y="17457"/>
                    <a:pt x="1379" y="15101"/>
                  </a:cubicBezTo>
                  <a:cubicBezTo>
                    <a:pt x="1838" y="12745"/>
                    <a:pt x="2298" y="10388"/>
                    <a:pt x="3217" y="7443"/>
                  </a:cubicBezTo>
                  <a:cubicBezTo>
                    <a:pt x="4136" y="4497"/>
                    <a:pt x="5515" y="963"/>
                    <a:pt x="6204" y="177"/>
                  </a:cubicBezTo>
                  <a:cubicBezTo>
                    <a:pt x="6894" y="-608"/>
                    <a:pt x="6894" y="1356"/>
                    <a:pt x="6894" y="3319"/>
                  </a:cubicBezTo>
                  <a:cubicBezTo>
                    <a:pt x="6894" y="5283"/>
                    <a:pt x="6894" y="7247"/>
                    <a:pt x="8043" y="7836"/>
                  </a:cubicBezTo>
                  <a:cubicBezTo>
                    <a:pt x="9191" y="8425"/>
                    <a:pt x="11489" y="7639"/>
                    <a:pt x="14017" y="6265"/>
                  </a:cubicBezTo>
                  <a:cubicBezTo>
                    <a:pt x="16545" y="4890"/>
                    <a:pt x="19302" y="2927"/>
                    <a:pt x="20451" y="3712"/>
                  </a:cubicBezTo>
                  <a:cubicBezTo>
                    <a:pt x="21600" y="4497"/>
                    <a:pt x="21140" y="8032"/>
                    <a:pt x="20911" y="11370"/>
                  </a:cubicBezTo>
                  <a:cubicBezTo>
                    <a:pt x="20681" y="14708"/>
                    <a:pt x="20681" y="17850"/>
                    <a:pt x="20681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6" name="Line"/>
            <p:cNvSpPr/>
            <p:nvPr/>
          </p:nvSpPr>
          <p:spPr>
            <a:xfrm>
              <a:off x="12269651" y="4755873"/>
              <a:ext cx="92246" cy="181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7" h="21356" fill="norm" stroke="1" extrusionOk="0">
                  <a:moveTo>
                    <a:pt x="19861" y="3356"/>
                  </a:moveTo>
                  <a:cubicBezTo>
                    <a:pt x="20430" y="1856"/>
                    <a:pt x="20998" y="356"/>
                    <a:pt x="19861" y="56"/>
                  </a:cubicBezTo>
                  <a:cubicBezTo>
                    <a:pt x="18724" y="-244"/>
                    <a:pt x="15882" y="656"/>
                    <a:pt x="12187" y="3056"/>
                  </a:cubicBezTo>
                  <a:cubicBezTo>
                    <a:pt x="8493" y="5456"/>
                    <a:pt x="3945" y="9356"/>
                    <a:pt x="1672" y="12056"/>
                  </a:cubicBezTo>
                  <a:cubicBezTo>
                    <a:pt x="-602" y="14756"/>
                    <a:pt x="-602" y="16256"/>
                    <a:pt x="1956" y="17606"/>
                  </a:cubicBezTo>
                  <a:cubicBezTo>
                    <a:pt x="4514" y="18956"/>
                    <a:pt x="9630" y="20156"/>
                    <a:pt x="12472" y="20756"/>
                  </a:cubicBezTo>
                  <a:cubicBezTo>
                    <a:pt x="15314" y="21356"/>
                    <a:pt x="15882" y="21356"/>
                    <a:pt x="16451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7" name="Line"/>
            <p:cNvSpPr/>
            <p:nvPr/>
          </p:nvSpPr>
          <p:spPr>
            <a:xfrm>
              <a:off x="12335944" y="4845794"/>
              <a:ext cx="8433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8" name="Line"/>
            <p:cNvSpPr/>
            <p:nvPr/>
          </p:nvSpPr>
          <p:spPr>
            <a:xfrm>
              <a:off x="12420280" y="4559796"/>
              <a:ext cx="115345" cy="370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2" h="21439" fill="norm" stroke="1" extrusionOk="0">
                  <a:moveTo>
                    <a:pt x="0" y="1910"/>
                  </a:moveTo>
                  <a:cubicBezTo>
                    <a:pt x="1379" y="1171"/>
                    <a:pt x="2757" y="431"/>
                    <a:pt x="4596" y="135"/>
                  </a:cubicBezTo>
                  <a:cubicBezTo>
                    <a:pt x="6434" y="-161"/>
                    <a:pt x="8732" y="-13"/>
                    <a:pt x="11489" y="1023"/>
                  </a:cubicBezTo>
                  <a:cubicBezTo>
                    <a:pt x="14247" y="2058"/>
                    <a:pt x="17464" y="3981"/>
                    <a:pt x="19302" y="6497"/>
                  </a:cubicBezTo>
                  <a:cubicBezTo>
                    <a:pt x="21140" y="9012"/>
                    <a:pt x="21600" y="12118"/>
                    <a:pt x="18383" y="14707"/>
                  </a:cubicBezTo>
                  <a:cubicBezTo>
                    <a:pt x="15166" y="17297"/>
                    <a:pt x="8272" y="19368"/>
                    <a:pt x="1379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49" name="Line"/>
            <p:cNvSpPr/>
            <p:nvPr/>
          </p:nvSpPr>
          <p:spPr>
            <a:xfrm>
              <a:off x="11301496" y="4298691"/>
              <a:ext cx="168097" cy="156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279" fill="norm" stroke="1" extrusionOk="0">
                  <a:moveTo>
                    <a:pt x="7665" y="7692"/>
                  </a:moveTo>
                  <a:cubicBezTo>
                    <a:pt x="6698" y="9434"/>
                    <a:pt x="5730" y="11176"/>
                    <a:pt x="4280" y="13440"/>
                  </a:cubicBezTo>
                  <a:cubicBezTo>
                    <a:pt x="2829" y="15705"/>
                    <a:pt x="895" y="18492"/>
                    <a:pt x="250" y="18666"/>
                  </a:cubicBezTo>
                  <a:cubicBezTo>
                    <a:pt x="-395" y="18840"/>
                    <a:pt x="250" y="16402"/>
                    <a:pt x="1700" y="13440"/>
                  </a:cubicBezTo>
                  <a:cubicBezTo>
                    <a:pt x="3151" y="10479"/>
                    <a:pt x="5408" y="6995"/>
                    <a:pt x="7020" y="4556"/>
                  </a:cubicBezTo>
                  <a:cubicBezTo>
                    <a:pt x="8632" y="2118"/>
                    <a:pt x="9599" y="724"/>
                    <a:pt x="10889" y="202"/>
                  </a:cubicBezTo>
                  <a:cubicBezTo>
                    <a:pt x="12178" y="-321"/>
                    <a:pt x="13790" y="27"/>
                    <a:pt x="15080" y="2989"/>
                  </a:cubicBezTo>
                  <a:cubicBezTo>
                    <a:pt x="16369" y="5950"/>
                    <a:pt x="17336" y="11524"/>
                    <a:pt x="18303" y="15008"/>
                  </a:cubicBezTo>
                  <a:cubicBezTo>
                    <a:pt x="19271" y="18492"/>
                    <a:pt x="20238" y="19885"/>
                    <a:pt x="21205" y="21279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0" name="Line"/>
            <p:cNvSpPr/>
            <p:nvPr/>
          </p:nvSpPr>
          <p:spPr>
            <a:xfrm>
              <a:off x="6043538" y="4564313"/>
              <a:ext cx="108219" cy="227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394" fill="norm" stroke="1" extrusionOk="0">
                  <a:moveTo>
                    <a:pt x="20221" y="3394"/>
                  </a:moveTo>
                  <a:cubicBezTo>
                    <a:pt x="20712" y="2194"/>
                    <a:pt x="21203" y="994"/>
                    <a:pt x="20221" y="394"/>
                  </a:cubicBezTo>
                  <a:cubicBezTo>
                    <a:pt x="19239" y="-206"/>
                    <a:pt x="16785" y="-206"/>
                    <a:pt x="13594" y="994"/>
                  </a:cubicBezTo>
                  <a:cubicBezTo>
                    <a:pt x="10403" y="2194"/>
                    <a:pt x="6476" y="4594"/>
                    <a:pt x="3776" y="6994"/>
                  </a:cubicBezTo>
                  <a:cubicBezTo>
                    <a:pt x="1076" y="9394"/>
                    <a:pt x="-397" y="11794"/>
                    <a:pt x="94" y="14194"/>
                  </a:cubicBezTo>
                  <a:cubicBezTo>
                    <a:pt x="585" y="16594"/>
                    <a:pt x="3039" y="18994"/>
                    <a:pt x="5494" y="20194"/>
                  </a:cubicBezTo>
                  <a:cubicBezTo>
                    <a:pt x="7948" y="21394"/>
                    <a:pt x="10403" y="21394"/>
                    <a:pt x="12858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1" name="Line"/>
            <p:cNvSpPr/>
            <p:nvPr/>
          </p:nvSpPr>
          <p:spPr>
            <a:xfrm>
              <a:off x="6217807" y="4638790"/>
              <a:ext cx="38334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2" name="Line"/>
            <p:cNvSpPr/>
            <p:nvPr/>
          </p:nvSpPr>
          <p:spPr>
            <a:xfrm>
              <a:off x="6263807" y="4715458"/>
              <a:ext cx="122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00" y="14400"/>
                    <a:pt x="3600" y="7200"/>
                    <a:pt x="7200" y="3600"/>
                  </a:cubicBezTo>
                  <a:cubicBezTo>
                    <a:pt x="10800" y="0"/>
                    <a:pt x="16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3" name="Line"/>
            <p:cNvSpPr/>
            <p:nvPr/>
          </p:nvSpPr>
          <p:spPr>
            <a:xfrm>
              <a:off x="6446180" y="4646457"/>
              <a:ext cx="147303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600" fill="norm" stroke="1" extrusionOk="0">
                  <a:moveTo>
                    <a:pt x="21101" y="0"/>
                  </a:moveTo>
                  <a:cubicBezTo>
                    <a:pt x="19271" y="4629"/>
                    <a:pt x="17440" y="9257"/>
                    <a:pt x="14877" y="12857"/>
                  </a:cubicBezTo>
                  <a:cubicBezTo>
                    <a:pt x="12315" y="16457"/>
                    <a:pt x="9020" y="19029"/>
                    <a:pt x="6457" y="20314"/>
                  </a:cubicBezTo>
                  <a:cubicBezTo>
                    <a:pt x="3894" y="21600"/>
                    <a:pt x="2064" y="21600"/>
                    <a:pt x="965" y="20314"/>
                  </a:cubicBezTo>
                  <a:cubicBezTo>
                    <a:pt x="-133" y="19029"/>
                    <a:pt x="-499" y="16457"/>
                    <a:pt x="965" y="15171"/>
                  </a:cubicBezTo>
                  <a:cubicBezTo>
                    <a:pt x="2430" y="13886"/>
                    <a:pt x="5725" y="13886"/>
                    <a:pt x="9386" y="15171"/>
                  </a:cubicBezTo>
                  <a:cubicBezTo>
                    <a:pt x="13047" y="16457"/>
                    <a:pt x="17074" y="19029"/>
                    <a:pt x="211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4" name="Line"/>
            <p:cNvSpPr/>
            <p:nvPr/>
          </p:nvSpPr>
          <p:spPr>
            <a:xfrm>
              <a:off x="6631816" y="4629646"/>
              <a:ext cx="72081" cy="147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8" h="21443" fill="norm" stroke="1" extrusionOk="0">
                  <a:moveTo>
                    <a:pt x="0" y="1333"/>
                  </a:moveTo>
                  <a:cubicBezTo>
                    <a:pt x="3724" y="588"/>
                    <a:pt x="7448" y="-157"/>
                    <a:pt x="10800" y="29"/>
                  </a:cubicBezTo>
                  <a:cubicBezTo>
                    <a:pt x="14152" y="215"/>
                    <a:pt x="17131" y="1333"/>
                    <a:pt x="18993" y="4498"/>
                  </a:cubicBezTo>
                  <a:cubicBezTo>
                    <a:pt x="20855" y="7664"/>
                    <a:pt x="21600" y="12877"/>
                    <a:pt x="20483" y="16043"/>
                  </a:cubicBezTo>
                  <a:cubicBezTo>
                    <a:pt x="19366" y="19209"/>
                    <a:pt x="16386" y="20326"/>
                    <a:pt x="13407" y="214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5" name="Line"/>
            <p:cNvSpPr/>
            <p:nvPr/>
          </p:nvSpPr>
          <p:spPr>
            <a:xfrm>
              <a:off x="6914891" y="4620571"/>
              <a:ext cx="130935" cy="125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224" fill="norm" stroke="1" extrusionOk="0">
                  <a:moveTo>
                    <a:pt x="20036" y="4376"/>
                  </a:moveTo>
                  <a:cubicBezTo>
                    <a:pt x="18790" y="2648"/>
                    <a:pt x="17543" y="920"/>
                    <a:pt x="14843" y="272"/>
                  </a:cubicBezTo>
                  <a:cubicBezTo>
                    <a:pt x="12143" y="-376"/>
                    <a:pt x="7990" y="56"/>
                    <a:pt x="5082" y="2432"/>
                  </a:cubicBezTo>
                  <a:cubicBezTo>
                    <a:pt x="2174" y="4808"/>
                    <a:pt x="513" y="9128"/>
                    <a:pt x="97" y="12368"/>
                  </a:cubicBezTo>
                  <a:cubicBezTo>
                    <a:pt x="-318" y="15608"/>
                    <a:pt x="513" y="17768"/>
                    <a:pt x="4251" y="19064"/>
                  </a:cubicBezTo>
                  <a:cubicBezTo>
                    <a:pt x="7990" y="20360"/>
                    <a:pt x="14636" y="20792"/>
                    <a:pt x="21282" y="21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6" name="Line"/>
            <p:cNvSpPr/>
            <p:nvPr/>
          </p:nvSpPr>
          <p:spPr>
            <a:xfrm>
              <a:off x="7093044" y="4623456"/>
              <a:ext cx="37118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600" fill="norm" stroke="1" extrusionOk="0">
                  <a:moveTo>
                    <a:pt x="20914" y="0"/>
                  </a:moveTo>
                  <a:cubicBezTo>
                    <a:pt x="13714" y="1800"/>
                    <a:pt x="6514" y="3600"/>
                    <a:pt x="2914" y="6480"/>
                  </a:cubicBezTo>
                  <a:cubicBezTo>
                    <a:pt x="-686" y="9360"/>
                    <a:pt x="-686" y="13320"/>
                    <a:pt x="1474" y="16020"/>
                  </a:cubicBezTo>
                  <a:cubicBezTo>
                    <a:pt x="3634" y="18720"/>
                    <a:pt x="7954" y="20160"/>
                    <a:pt x="122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7" name="Line"/>
            <p:cNvSpPr/>
            <p:nvPr/>
          </p:nvSpPr>
          <p:spPr>
            <a:xfrm>
              <a:off x="7058426" y="4620900"/>
              <a:ext cx="140737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600" fill="norm" stroke="1" extrusionOk="0">
                  <a:moveTo>
                    <a:pt x="412" y="21600"/>
                  </a:moveTo>
                  <a:cubicBezTo>
                    <a:pt x="27" y="15916"/>
                    <a:pt x="-359" y="10232"/>
                    <a:pt x="605" y="6253"/>
                  </a:cubicBezTo>
                  <a:cubicBezTo>
                    <a:pt x="1570" y="2274"/>
                    <a:pt x="3884" y="0"/>
                    <a:pt x="7548" y="0"/>
                  </a:cubicBezTo>
                  <a:cubicBezTo>
                    <a:pt x="11212" y="0"/>
                    <a:pt x="16227" y="2274"/>
                    <a:pt x="21241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58" name="Line"/>
            <p:cNvSpPr/>
            <p:nvPr/>
          </p:nvSpPr>
          <p:spPr>
            <a:xfrm>
              <a:off x="7030491" y="4776793"/>
              <a:ext cx="161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" name="Drawing"/>
          <p:cNvSpPr/>
          <p:nvPr/>
        </p:nvSpPr>
        <p:spPr>
          <a:xfrm>
            <a:off x="-322008" y="6562814"/>
            <a:ext cx="115004" cy="322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200" y="7200"/>
                  <a:pt x="14400" y="14400"/>
                  <a:pt x="21600" y="21600"/>
                </a:cubicBezTo>
              </a:path>
            </a:pathLst>
          </a:custGeom>
          <a:ln w="25400" cap="rnd">
            <a:solidFill>
              <a:srgbClr val="000000"/>
            </a:solidFill>
          </a:ln>
        </p:spPr>
        <p:txBody>
          <a:bodyPr lIns="0" tIns="0" rIns="0" bIns="0"/>
          <a:lstStyle/>
          <a:p>
            <a:pPr algn="l" defTabSz="457200">
              <a:defRPr b="0"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2748" name="Drawing"/>
          <p:cNvGrpSpPr/>
          <p:nvPr/>
        </p:nvGrpSpPr>
        <p:grpSpPr>
          <a:xfrm>
            <a:off x="613347" y="282227"/>
            <a:ext cx="11481732" cy="8227966"/>
            <a:chOff x="0" y="0"/>
            <a:chExt cx="11481731" cy="8227964"/>
          </a:xfrm>
        </p:grpSpPr>
        <p:sp>
          <p:nvSpPr>
            <p:cNvPr id="2562" name="Line"/>
            <p:cNvSpPr/>
            <p:nvPr/>
          </p:nvSpPr>
          <p:spPr>
            <a:xfrm>
              <a:off x="514191" y="0"/>
              <a:ext cx="165077" cy="708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389" fill="norm" stroke="1" extrusionOk="0">
                  <a:moveTo>
                    <a:pt x="902" y="10689"/>
                  </a:moveTo>
                  <a:cubicBezTo>
                    <a:pt x="580" y="10226"/>
                    <a:pt x="257" y="9763"/>
                    <a:pt x="96" y="9725"/>
                  </a:cubicBezTo>
                  <a:cubicBezTo>
                    <a:pt x="-65" y="9686"/>
                    <a:pt x="-65" y="10072"/>
                    <a:pt x="419" y="11460"/>
                  </a:cubicBezTo>
                  <a:cubicBezTo>
                    <a:pt x="902" y="12849"/>
                    <a:pt x="1869" y="15240"/>
                    <a:pt x="2514" y="16899"/>
                  </a:cubicBezTo>
                  <a:cubicBezTo>
                    <a:pt x="3159" y="18558"/>
                    <a:pt x="3481" y="19483"/>
                    <a:pt x="3642" y="20216"/>
                  </a:cubicBezTo>
                  <a:cubicBezTo>
                    <a:pt x="3804" y="20949"/>
                    <a:pt x="3804" y="21489"/>
                    <a:pt x="3481" y="21373"/>
                  </a:cubicBezTo>
                  <a:cubicBezTo>
                    <a:pt x="3159" y="21258"/>
                    <a:pt x="2514" y="20486"/>
                    <a:pt x="1869" y="18673"/>
                  </a:cubicBezTo>
                  <a:cubicBezTo>
                    <a:pt x="1225" y="16860"/>
                    <a:pt x="580" y="14006"/>
                    <a:pt x="741" y="11345"/>
                  </a:cubicBezTo>
                  <a:cubicBezTo>
                    <a:pt x="902" y="8683"/>
                    <a:pt x="1869" y="6215"/>
                    <a:pt x="2675" y="4556"/>
                  </a:cubicBezTo>
                  <a:cubicBezTo>
                    <a:pt x="3481" y="2898"/>
                    <a:pt x="4126" y="2049"/>
                    <a:pt x="4932" y="1432"/>
                  </a:cubicBezTo>
                  <a:cubicBezTo>
                    <a:pt x="5738" y="815"/>
                    <a:pt x="6705" y="429"/>
                    <a:pt x="7995" y="198"/>
                  </a:cubicBezTo>
                  <a:cubicBezTo>
                    <a:pt x="9284" y="-34"/>
                    <a:pt x="10896" y="-111"/>
                    <a:pt x="12992" y="236"/>
                  </a:cubicBezTo>
                  <a:cubicBezTo>
                    <a:pt x="15087" y="583"/>
                    <a:pt x="17666" y="1355"/>
                    <a:pt x="19278" y="2628"/>
                  </a:cubicBezTo>
                  <a:cubicBezTo>
                    <a:pt x="20890" y="3900"/>
                    <a:pt x="21535" y="5675"/>
                    <a:pt x="19762" y="7140"/>
                  </a:cubicBezTo>
                  <a:cubicBezTo>
                    <a:pt x="17989" y="8606"/>
                    <a:pt x="13798" y="9763"/>
                    <a:pt x="10413" y="10419"/>
                  </a:cubicBezTo>
                  <a:cubicBezTo>
                    <a:pt x="7028" y="11075"/>
                    <a:pt x="4448" y="11229"/>
                    <a:pt x="3320" y="11113"/>
                  </a:cubicBezTo>
                  <a:cubicBezTo>
                    <a:pt x="2192" y="10998"/>
                    <a:pt x="2514" y="10612"/>
                    <a:pt x="2836" y="102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3" name="Line"/>
            <p:cNvSpPr/>
            <p:nvPr/>
          </p:nvSpPr>
          <p:spPr>
            <a:xfrm>
              <a:off x="728349" y="331119"/>
              <a:ext cx="191672" cy="2406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8" fill="norm" stroke="1" extrusionOk="0">
                  <a:moveTo>
                    <a:pt x="0" y="4093"/>
                  </a:moveTo>
                  <a:cubicBezTo>
                    <a:pt x="3168" y="7958"/>
                    <a:pt x="6336" y="11823"/>
                    <a:pt x="7920" y="14438"/>
                  </a:cubicBezTo>
                  <a:cubicBezTo>
                    <a:pt x="9504" y="17053"/>
                    <a:pt x="9504" y="18417"/>
                    <a:pt x="9072" y="19554"/>
                  </a:cubicBezTo>
                  <a:cubicBezTo>
                    <a:pt x="8640" y="20691"/>
                    <a:pt x="7776" y="21600"/>
                    <a:pt x="6912" y="21373"/>
                  </a:cubicBezTo>
                  <a:cubicBezTo>
                    <a:pt x="6048" y="21145"/>
                    <a:pt x="5184" y="19781"/>
                    <a:pt x="5760" y="16825"/>
                  </a:cubicBezTo>
                  <a:cubicBezTo>
                    <a:pt x="6336" y="13869"/>
                    <a:pt x="8352" y="9322"/>
                    <a:pt x="11232" y="6253"/>
                  </a:cubicBezTo>
                  <a:cubicBezTo>
                    <a:pt x="14112" y="3183"/>
                    <a:pt x="17856" y="15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4" name="Line"/>
            <p:cNvSpPr/>
            <p:nvPr/>
          </p:nvSpPr>
          <p:spPr>
            <a:xfrm>
              <a:off x="931185" y="346453"/>
              <a:ext cx="234175" cy="211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235" fill="norm" stroke="1" extrusionOk="0">
                  <a:moveTo>
                    <a:pt x="12224" y="0"/>
                  </a:moveTo>
                  <a:cubicBezTo>
                    <a:pt x="9437" y="771"/>
                    <a:pt x="6650" y="1543"/>
                    <a:pt x="4443" y="3857"/>
                  </a:cubicBezTo>
                  <a:cubicBezTo>
                    <a:pt x="2237" y="6171"/>
                    <a:pt x="611" y="10029"/>
                    <a:pt x="147" y="13243"/>
                  </a:cubicBezTo>
                  <a:cubicBezTo>
                    <a:pt x="-318" y="16457"/>
                    <a:pt x="379" y="19029"/>
                    <a:pt x="1424" y="20314"/>
                  </a:cubicBezTo>
                  <a:cubicBezTo>
                    <a:pt x="2469" y="21600"/>
                    <a:pt x="3863" y="21600"/>
                    <a:pt x="5721" y="19929"/>
                  </a:cubicBezTo>
                  <a:cubicBezTo>
                    <a:pt x="7579" y="18257"/>
                    <a:pt x="9901" y="14914"/>
                    <a:pt x="11179" y="12471"/>
                  </a:cubicBezTo>
                  <a:cubicBezTo>
                    <a:pt x="12456" y="10029"/>
                    <a:pt x="12688" y="8486"/>
                    <a:pt x="12921" y="6943"/>
                  </a:cubicBezTo>
                  <a:cubicBezTo>
                    <a:pt x="13153" y="5400"/>
                    <a:pt x="13385" y="3857"/>
                    <a:pt x="13617" y="3857"/>
                  </a:cubicBezTo>
                  <a:cubicBezTo>
                    <a:pt x="13850" y="3857"/>
                    <a:pt x="14082" y="5400"/>
                    <a:pt x="14547" y="6943"/>
                  </a:cubicBezTo>
                  <a:cubicBezTo>
                    <a:pt x="15011" y="8486"/>
                    <a:pt x="15708" y="10029"/>
                    <a:pt x="16869" y="11057"/>
                  </a:cubicBezTo>
                  <a:cubicBezTo>
                    <a:pt x="18030" y="12086"/>
                    <a:pt x="19656" y="12600"/>
                    <a:pt x="21282" y="131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5" name="Line"/>
            <p:cNvSpPr/>
            <p:nvPr/>
          </p:nvSpPr>
          <p:spPr>
            <a:xfrm>
              <a:off x="1223765" y="300452"/>
              <a:ext cx="186934" cy="179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084" fill="norm" stroke="1" extrusionOk="0">
                  <a:moveTo>
                    <a:pt x="13470" y="0"/>
                  </a:moveTo>
                  <a:cubicBezTo>
                    <a:pt x="10259" y="900"/>
                    <a:pt x="7048" y="1800"/>
                    <a:pt x="4567" y="3900"/>
                  </a:cubicBezTo>
                  <a:cubicBezTo>
                    <a:pt x="2086" y="6000"/>
                    <a:pt x="335" y="9300"/>
                    <a:pt x="43" y="12900"/>
                  </a:cubicBezTo>
                  <a:cubicBezTo>
                    <a:pt x="-249" y="16500"/>
                    <a:pt x="919" y="20400"/>
                    <a:pt x="4713" y="21000"/>
                  </a:cubicBezTo>
                  <a:cubicBezTo>
                    <a:pt x="8508" y="21600"/>
                    <a:pt x="14929" y="18900"/>
                    <a:pt x="21351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6" name="Line"/>
            <p:cNvSpPr/>
            <p:nvPr/>
          </p:nvSpPr>
          <p:spPr>
            <a:xfrm>
              <a:off x="1469860" y="85780"/>
              <a:ext cx="109510" cy="395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448" fill="norm" stroke="1" extrusionOk="0">
                  <a:moveTo>
                    <a:pt x="6308" y="0"/>
                  </a:moveTo>
                  <a:cubicBezTo>
                    <a:pt x="4344" y="415"/>
                    <a:pt x="2380" y="831"/>
                    <a:pt x="1153" y="2492"/>
                  </a:cubicBezTo>
                  <a:cubicBezTo>
                    <a:pt x="-74" y="4154"/>
                    <a:pt x="-565" y="7062"/>
                    <a:pt x="908" y="10108"/>
                  </a:cubicBezTo>
                  <a:cubicBezTo>
                    <a:pt x="2380" y="13154"/>
                    <a:pt x="5817" y="16338"/>
                    <a:pt x="8517" y="18346"/>
                  </a:cubicBezTo>
                  <a:cubicBezTo>
                    <a:pt x="11217" y="20354"/>
                    <a:pt x="13180" y="21185"/>
                    <a:pt x="15144" y="21392"/>
                  </a:cubicBezTo>
                  <a:cubicBezTo>
                    <a:pt x="17108" y="21600"/>
                    <a:pt x="19071" y="21185"/>
                    <a:pt x="21035" y="20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7" name="Line"/>
            <p:cNvSpPr/>
            <p:nvPr/>
          </p:nvSpPr>
          <p:spPr>
            <a:xfrm>
              <a:off x="1502700" y="223783"/>
              <a:ext cx="182904" cy="177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152" fill="norm" stroke="1" extrusionOk="0">
                  <a:moveTo>
                    <a:pt x="0" y="14603"/>
                  </a:moveTo>
                  <a:cubicBezTo>
                    <a:pt x="4500" y="14603"/>
                    <a:pt x="9000" y="14603"/>
                    <a:pt x="12150" y="15363"/>
                  </a:cubicBezTo>
                  <a:cubicBezTo>
                    <a:pt x="15300" y="16124"/>
                    <a:pt x="17100" y="17645"/>
                    <a:pt x="18450" y="19014"/>
                  </a:cubicBezTo>
                  <a:cubicBezTo>
                    <a:pt x="19800" y="20383"/>
                    <a:pt x="20700" y="21600"/>
                    <a:pt x="21150" y="20992"/>
                  </a:cubicBezTo>
                  <a:cubicBezTo>
                    <a:pt x="21600" y="20383"/>
                    <a:pt x="21600" y="17949"/>
                    <a:pt x="21000" y="14146"/>
                  </a:cubicBezTo>
                  <a:cubicBezTo>
                    <a:pt x="20400" y="10344"/>
                    <a:pt x="19200" y="5172"/>
                    <a:pt x="180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8" name="Line"/>
            <p:cNvSpPr/>
            <p:nvPr/>
          </p:nvSpPr>
          <p:spPr>
            <a:xfrm>
              <a:off x="1713931" y="231450"/>
              <a:ext cx="18744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600" fill="norm" stroke="1" extrusionOk="0">
                  <a:moveTo>
                    <a:pt x="14212" y="0"/>
                  </a:moveTo>
                  <a:cubicBezTo>
                    <a:pt x="9892" y="2880"/>
                    <a:pt x="5572" y="5760"/>
                    <a:pt x="2980" y="8064"/>
                  </a:cubicBezTo>
                  <a:cubicBezTo>
                    <a:pt x="388" y="10368"/>
                    <a:pt x="-476" y="12096"/>
                    <a:pt x="244" y="14256"/>
                  </a:cubicBezTo>
                  <a:cubicBezTo>
                    <a:pt x="964" y="16416"/>
                    <a:pt x="3268" y="19008"/>
                    <a:pt x="7012" y="20304"/>
                  </a:cubicBezTo>
                  <a:cubicBezTo>
                    <a:pt x="10756" y="21600"/>
                    <a:pt x="15940" y="21600"/>
                    <a:pt x="211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69" name="Line"/>
            <p:cNvSpPr/>
            <p:nvPr/>
          </p:nvSpPr>
          <p:spPr>
            <a:xfrm>
              <a:off x="1939710" y="220288"/>
              <a:ext cx="184005" cy="2411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6" fill="norm" stroke="1" extrusionOk="0">
                  <a:moveTo>
                    <a:pt x="0" y="8496"/>
                  </a:moveTo>
                  <a:cubicBezTo>
                    <a:pt x="300" y="9633"/>
                    <a:pt x="600" y="10770"/>
                    <a:pt x="1500" y="11338"/>
                  </a:cubicBezTo>
                  <a:cubicBezTo>
                    <a:pt x="2400" y="11907"/>
                    <a:pt x="3900" y="11907"/>
                    <a:pt x="6300" y="10656"/>
                  </a:cubicBezTo>
                  <a:cubicBezTo>
                    <a:pt x="8700" y="9405"/>
                    <a:pt x="12000" y="6904"/>
                    <a:pt x="13800" y="4972"/>
                  </a:cubicBezTo>
                  <a:cubicBezTo>
                    <a:pt x="15600" y="3039"/>
                    <a:pt x="15900" y="1675"/>
                    <a:pt x="15300" y="879"/>
                  </a:cubicBezTo>
                  <a:cubicBezTo>
                    <a:pt x="14700" y="83"/>
                    <a:pt x="13200" y="-144"/>
                    <a:pt x="11850" y="83"/>
                  </a:cubicBezTo>
                  <a:cubicBezTo>
                    <a:pt x="10500" y="311"/>
                    <a:pt x="9300" y="993"/>
                    <a:pt x="7800" y="3721"/>
                  </a:cubicBezTo>
                  <a:cubicBezTo>
                    <a:pt x="6300" y="6450"/>
                    <a:pt x="4500" y="11224"/>
                    <a:pt x="4950" y="14521"/>
                  </a:cubicBezTo>
                  <a:cubicBezTo>
                    <a:pt x="5400" y="17818"/>
                    <a:pt x="8100" y="19637"/>
                    <a:pt x="11250" y="20547"/>
                  </a:cubicBezTo>
                  <a:cubicBezTo>
                    <a:pt x="14400" y="21456"/>
                    <a:pt x="18000" y="21456"/>
                    <a:pt x="21600" y="21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0" name="Line"/>
            <p:cNvSpPr/>
            <p:nvPr/>
          </p:nvSpPr>
          <p:spPr>
            <a:xfrm>
              <a:off x="2890398" y="121771"/>
              <a:ext cx="337342" cy="33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0" y="21425"/>
                  </a:moveTo>
                  <a:cubicBezTo>
                    <a:pt x="164" y="15783"/>
                    <a:pt x="327" y="10141"/>
                    <a:pt x="573" y="6918"/>
                  </a:cubicBezTo>
                  <a:cubicBezTo>
                    <a:pt x="818" y="3694"/>
                    <a:pt x="1145" y="2888"/>
                    <a:pt x="1391" y="2082"/>
                  </a:cubicBezTo>
                  <a:cubicBezTo>
                    <a:pt x="1636" y="1276"/>
                    <a:pt x="1800" y="470"/>
                    <a:pt x="2127" y="470"/>
                  </a:cubicBezTo>
                  <a:cubicBezTo>
                    <a:pt x="2455" y="470"/>
                    <a:pt x="2945" y="1276"/>
                    <a:pt x="3355" y="2404"/>
                  </a:cubicBezTo>
                  <a:cubicBezTo>
                    <a:pt x="3764" y="3532"/>
                    <a:pt x="4091" y="4983"/>
                    <a:pt x="4582" y="5950"/>
                  </a:cubicBezTo>
                  <a:cubicBezTo>
                    <a:pt x="5073" y="6918"/>
                    <a:pt x="5727" y="7401"/>
                    <a:pt x="6791" y="7401"/>
                  </a:cubicBezTo>
                  <a:cubicBezTo>
                    <a:pt x="7855" y="7401"/>
                    <a:pt x="9327" y="6918"/>
                    <a:pt x="10636" y="6031"/>
                  </a:cubicBezTo>
                  <a:cubicBezTo>
                    <a:pt x="11945" y="5144"/>
                    <a:pt x="13091" y="3855"/>
                    <a:pt x="13909" y="2807"/>
                  </a:cubicBezTo>
                  <a:cubicBezTo>
                    <a:pt x="14727" y="1759"/>
                    <a:pt x="15218" y="953"/>
                    <a:pt x="15873" y="470"/>
                  </a:cubicBezTo>
                  <a:cubicBezTo>
                    <a:pt x="16527" y="-14"/>
                    <a:pt x="17345" y="-175"/>
                    <a:pt x="17918" y="228"/>
                  </a:cubicBezTo>
                  <a:cubicBezTo>
                    <a:pt x="18491" y="631"/>
                    <a:pt x="18818" y="1598"/>
                    <a:pt x="19064" y="3613"/>
                  </a:cubicBezTo>
                  <a:cubicBezTo>
                    <a:pt x="19309" y="5628"/>
                    <a:pt x="19473" y="8691"/>
                    <a:pt x="19882" y="10867"/>
                  </a:cubicBezTo>
                  <a:cubicBezTo>
                    <a:pt x="20291" y="13043"/>
                    <a:pt x="20945" y="14332"/>
                    <a:pt x="21600" y="15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1" name="Line"/>
            <p:cNvSpPr/>
            <p:nvPr/>
          </p:nvSpPr>
          <p:spPr>
            <a:xfrm>
              <a:off x="3304407" y="70447"/>
              <a:ext cx="7667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2344"/>
                    <a:pt x="17280" y="4688"/>
                    <a:pt x="13680" y="8288"/>
                  </a:cubicBezTo>
                  <a:cubicBezTo>
                    <a:pt x="10080" y="11888"/>
                    <a:pt x="5040" y="1674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2" name="Line"/>
            <p:cNvSpPr/>
            <p:nvPr/>
          </p:nvSpPr>
          <p:spPr>
            <a:xfrm>
              <a:off x="184004" y="484456"/>
              <a:ext cx="3166405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45" y="21257"/>
                    <a:pt x="1290" y="20914"/>
                    <a:pt x="1918" y="20286"/>
                  </a:cubicBezTo>
                  <a:cubicBezTo>
                    <a:pt x="2545" y="19657"/>
                    <a:pt x="3155" y="18743"/>
                    <a:pt x="3783" y="17829"/>
                  </a:cubicBezTo>
                  <a:cubicBezTo>
                    <a:pt x="4411" y="16914"/>
                    <a:pt x="5056" y="16000"/>
                    <a:pt x="5744" y="15086"/>
                  </a:cubicBezTo>
                  <a:cubicBezTo>
                    <a:pt x="6433" y="14171"/>
                    <a:pt x="7165" y="13257"/>
                    <a:pt x="7836" y="12457"/>
                  </a:cubicBezTo>
                  <a:cubicBezTo>
                    <a:pt x="8508" y="11657"/>
                    <a:pt x="9118" y="10971"/>
                    <a:pt x="9719" y="10286"/>
                  </a:cubicBezTo>
                  <a:cubicBezTo>
                    <a:pt x="10321" y="9600"/>
                    <a:pt x="10913" y="8914"/>
                    <a:pt x="11541" y="8229"/>
                  </a:cubicBezTo>
                  <a:cubicBezTo>
                    <a:pt x="12169" y="7543"/>
                    <a:pt x="12831" y="6857"/>
                    <a:pt x="13450" y="6229"/>
                  </a:cubicBezTo>
                  <a:cubicBezTo>
                    <a:pt x="14069" y="5600"/>
                    <a:pt x="14644" y="5029"/>
                    <a:pt x="15298" y="4400"/>
                  </a:cubicBezTo>
                  <a:cubicBezTo>
                    <a:pt x="15952" y="3771"/>
                    <a:pt x="16684" y="3086"/>
                    <a:pt x="17416" y="2400"/>
                  </a:cubicBezTo>
                  <a:cubicBezTo>
                    <a:pt x="18148" y="1714"/>
                    <a:pt x="18880" y="1029"/>
                    <a:pt x="19578" y="629"/>
                  </a:cubicBezTo>
                  <a:cubicBezTo>
                    <a:pt x="20275" y="229"/>
                    <a:pt x="20938" y="1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3" name="Line"/>
            <p:cNvSpPr/>
            <p:nvPr/>
          </p:nvSpPr>
          <p:spPr>
            <a:xfrm>
              <a:off x="644014" y="660793"/>
              <a:ext cx="2683395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79" y="20400"/>
                    <a:pt x="1358" y="19200"/>
                    <a:pt x="2078" y="18200"/>
                  </a:cubicBezTo>
                  <a:cubicBezTo>
                    <a:pt x="2798" y="17200"/>
                    <a:pt x="3559" y="16400"/>
                    <a:pt x="4299" y="15650"/>
                  </a:cubicBezTo>
                  <a:cubicBezTo>
                    <a:pt x="5040" y="14900"/>
                    <a:pt x="5760" y="14200"/>
                    <a:pt x="6470" y="13500"/>
                  </a:cubicBezTo>
                  <a:cubicBezTo>
                    <a:pt x="7179" y="12800"/>
                    <a:pt x="7879" y="12100"/>
                    <a:pt x="8619" y="11300"/>
                  </a:cubicBezTo>
                  <a:cubicBezTo>
                    <a:pt x="9360" y="10500"/>
                    <a:pt x="10142" y="9600"/>
                    <a:pt x="10934" y="8750"/>
                  </a:cubicBezTo>
                  <a:cubicBezTo>
                    <a:pt x="11726" y="7900"/>
                    <a:pt x="12528" y="7100"/>
                    <a:pt x="13310" y="6350"/>
                  </a:cubicBezTo>
                  <a:cubicBezTo>
                    <a:pt x="14091" y="5600"/>
                    <a:pt x="14853" y="4900"/>
                    <a:pt x="15686" y="4200"/>
                  </a:cubicBezTo>
                  <a:cubicBezTo>
                    <a:pt x="16519" y="3500"/>
                    <a:pt x="17424" y="2800"/>
                    <a:pt x="18339" y="2150"/>
                  </a:cubicBezTo>
                  <a:cubicBezTo>
                    <a:pt x="19255" y="1500"/>
                    <a:pt x="20181" y="900"/>
                    <a:pt x="20726" y="550"/>
                  </a:cubicBezTo>
                  <a:cubicBezTo>
                    <a:pt x="21271" y="200"/>
                    <a:pt x="21435" y="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4" name="Line"/>
            <p:cNvSpPr/>
            <p:nvPr/>
          </p:nvSpPr>
          <p:spPr>
            <a:xfrm>
              <a:off x="253650" y="1595536"/>
              <a:ext cx="191027" cy="5296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18" fill="norm" stroke="1" extrusionOk="0">
                  <a:moveTo>
                    <a:pt x="2519" y="1885"/>
                  </a:moveTo>
                  <a:cubicBezTo>
                    <a:pt x="5399" y="1575"/>
                    <a:pt x="8279" y="1265"/>
                    <a:pt x="10295" y="903"/>
                  </a:cubicBezTo>
                  <a:cubicBezTo>
                    <a:pt x="12311" y="541"/>
                    <a:pt x="13463" y="128"/>
                    <a:pt x="13175" y="24"/>
                  </a:cubicBezTo>
                  <a:cubicBezTo>
                    <a:pt x="12887" y="-79"/>
                    <a:pt x="11159" y="128"/>
                    <a:pt x="9575" y="903"/>
                  </a:cubicBezTo>
                  <a:cubicBezTo>
                    <a:pt x="7991" y="1678"/>
                    <a:pt x="6551" y="3021"/>
                    <a:pt x="6407" y="5140"/>
                  </a:cubicBezTo>
                  <a:cubicBezTo>
                    <a:pt x="6263" y="7259"/>
                    <a:pt x="7415" y="10153"/>
                    <a:pt x="8135" y="12685"/>
                  </a:cubicBezTo>
                  <a:cubicBezTo>
                    <a:pt x="8855" y="15217"/>
                    <a:pt x="9143" y="17387"/>
                    <a:pt x="9143" y="18731"/>
                  </a:cubicBezTo>
                  <a:cubicBezTo>
                    <a:pt x="9143" y="20074"/>
                    <a:pt x="8855" y="20591"/>
                    <a:pt x="7991" y="20953"/>
                  </a:cubicBezTo>
                  <a:cubicBezTo>
                    <a:pt x="7127" y="21314"/>
                    <a:pt x="5687" y="21521"/>
                    <a:pt x="4391" y="21366"/>
                  </a:cubicBezTo>
                  <a:cubicBezTo>
                    <a:pt x="3095" y="21211"/>
                    <a:pt x="1943" y="20694"/>
                    <a:pt x="1223" y="20126"/>
                  </a:cubicBezTo>
                  <a:cubicBezTo>
                    <a:pt x="503" y="19557"/>
                    <a:pt x="215" y="18937"/>
                    <a:pt x="71" y="18369"/>
                  </a:cubicBezTo>
                  <a:cubicBezTo>
                    <a:pt x="-73" y="17800"/>
                    <a:pt x="-73" y="17284"/>
                    <a:pt x="791" y="16974"/>
                  </a:cubicBezTo>
                  <a:cubicBezTo>
                    <a:pt x="1655" y="16664"/>
                    <a:pt x="3383" y="16560"/>
                    <a:pt x="5543" y="16715"/>
                  </a:cubicBezTo>
                  <a:cubicBezTo>
                    <a:pt x="7703" y="16870"/>
                    <a:pt x="10295" y="17284"/>
                    <a:pt x="13031" y="17852"/>
                  </a:cubicBezTo>
                  <a:cubicBezTo>
                    <a:pt x="15767" y="18421"/>
                    <a:pt x="18647" y="19144"/>
                    <a:pt x="21527" y="198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5" name="Line"/>
            <p:cNvSpPr/>
            <p:nvPr/>
          </p:nvSpPr>
          <p:spPr>
            <a:xfrm>
              <a:off x="527055" y="1600896"/>
              <a:ext cx="331632" cy="463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153" fill="norm" stroke="1" extrusionOk="0">
                  <a:moveTo>
                    <a:pt x="1115" y="16246"/>
                  </a:moveTo>
                  <a:cubicBezTo>
                    <a:pt x="1445" y="15662"/>
                    <a:pt x="1775" y="15078"/>
                    <a:pt x="2352" y="14436"/>
                  </a:cubicBezTo>
                  <a:cubicBezTo>
                    <a:pt x="2929" y="13794"/>
                    <a:pt x="3753" y="13094"/>
                    <a:pt x="3753" y="13094"/>
                  </a:cubicBezTo>
                  <a:cubicBezTo>
                    <a:pt x="3753" y="13094"/>
                    <a:pt x="2929" y="13794"/>
                    <a:pt x="2187" y="14903"/>
                  </a:cubicBezTo>
                  <a:cubicBezTo>
                    <a:pt x="1445" y="16012"/>
                    <a:pt x="785" y="17530"/>
                    <a:pt x="373" y="18581"/>
                  </a:cubicBezTo>
                  <a:cubicBezTo>
                    <a:pt x="-39" y="19632"/>
                    <a:pt x="-204" y="20216"/>
                    <a:pt x="373" y="20683"/>
                  </a:cubicBezTo>
                  <a:cubicBezTo>
                    <a:pt x="950" y="21150"/>
                    <a:pt x="2269" y="21500"/>
                    <a:pt x="4330" y="20566"/>
                  </a:cubicBezTo>
                  <a:cubicBezTo>
                    <a:pt x="6391" y="19632"/>
                    <a:pt x="9194" y="17414"/>
                    <a:pt x="11585" y="14378"/>
                  </a:cubicBezTo>
                  <a:cubicBezTo>
                    <a:pt x="13976" y="11342"/>
                    <a:pt x="15955" y="7489"/>
                    <a:pt x="16944" y="5212"/>
                  </a:cubicBezTo>
                  <a:cubicBezTo>
                    <a:pt x="17933" y="2936"/>
                    <a:pt x="17933" y="2235"/>
                    <a:pt x="17933" y="1535"/>
                  </a:cubicBezTo>
                  <a:cubicBezTo>
                    <a:pt x="17933" y="834"/>
                    <a:pt x="17933" y="134"/>
                    <a:pt x="17686" y="17"/>
                  </a:cubicBezTo>
                  <a:cubicBezTo>
                    <a:pt x="17439" y="-100"/>
                    <a:pt x="16944" y="367"/>
                    <a:pt x="16285" y="2469"/>
                  </a:cubicBezTo>
                  <a:cubicBezTo>
                    <a:pt x="15625" y="4570"/>
                    <a:pt x="14801" y="8306"/>
                    <a:pt x="14636" y="11167"/>
                  </a:cubicBezTo>
                  <a:cubicBezTo>
                    <a:pt x="14471" y="14028"/>
                    <a:pt x="14965" y="16012"/>
                    <a:pt x="15543" y="17238"/>
                  </a:cubicBezTo>
                  <a:cubicBezTo>
                    <a:pt x="16120" y="18464"/>
                    <a:pt x="16779" y="18931"/>
                    <a:pt x="17769" y="18990"/>
                  </a:cubicBezTo>
                  <a:cubicBezTo>
                    <a:pt x="18758" y="19048"/>
                    <a:pt x="20077" y="18698"/>
                    <a:pt x="21396" y="18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6" name="Line"/>
            <p:cNvSpPr/>
            <p:nvPr/>
          </p:nvSpPr>
          <p:spPr>
            <a:xfrm>
              <a:off x="673317" y="1833820"/>
              <a:ext cx="208370" cy="7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600" fill="norm" stroke="1" extrusionOk="0">
                  <a:moveTo>
                    <a:pt x="3301" y="18813"/>
                  </a:moveTo>
                  <a:cubicBezTo>
                    <a:pt x="1721" y="20206"/>
                    <a:pt x="140" y="21600"/>
                    <a:pt x="9" y="21600"/>
                  </a:cubicBezTo>
                  <a:cubicBezTo>
                    <a:pt x="-123" y="21600"/>
                    <a:pt x="1194" y="20206"/>
                    <a:pt x="5014" y="16374"/>
                  </a:cubicBezTo>
                  <a:cubicBezTo>
                    <a:pt x="8833" y="12542"/>
                    <a:pt x="15155" y="6271"/>
                    <a:pt x="2147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7" name="Line"/>
            <p:cNvSpPr/>
            <p:nvPr/>
          </p:nvSpPr>
          <p:spPr>
            <a:xfrm>
              <a:off x="1404777" y="1570477"/>
              <a:ext cx="212927" cy="456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16" fill="norm" stroke="1" extrusionOk="0">
                  <a:moveTo>
                    <a:pt x="21424" y="2273"/>
                  </a:moveTo>
                  <a:cubicBezTo>
                    <a:pt x="20910" y="1676"/>
                    <a:pt x="20395" y="1080"/>
                    <a:pt x="18210" y="602"/>
                  </a:cubicBezTo>
                  <a:cubicBezTo>
                    <a:pt x="16024" y="125"/>
                    <a:pt x="12167" y="-233"/>
                    <a:pt x="9467" y="185"/>
                  </a:cubicBezTo>
                  <a:cubicBezTo>
                    <a:pt x="6767" y="602"/>
                    <a:pt x="5224" y="1796"/>
                    <a:pt x="5738" y="3168"/>
                  </a:cubicBezTo>
                  <a:cubicBezTo>
                    <a:pt x="6253" y="4540"/>
                    <a:pt x="8824" y="6092"/>
                    <a:pt x="10881" y="7345"/>
                  </a:cubicBezTo>
                  <a:cubicBezTo>
                    <a:pt x="12938" y="8598"/>
                    <a:pt x="14481" y="9553"/>
                    <a:pt x="15253" y="10328"/>
                  </a:cubicBezTo>
                  <a:cubicBezTo>
                    <a:pt x="16024" y="11104"/>
                    <a:pt x="16024" y="11701"/>
                    <a:pt x="15381" y="12238"/>
                  </a:cubicBezTo>
                  <a:cubicBezTo>
                    <a:pt x="14738" y="12775"/>
                    <a:pt x="13453" y="13252"/>
                    <a:pt x="11524" y="13729"/>
                  </a:cubicBezTo>
                  <a:cubicBezTo>
                    <a:pt x="9595" y="14207"/>
                    <a:pt x="7024" y="14684"/>
                    <a:pt x="4967" y="15460"/>
                  </a:cubicBezTo>
                  <a:cubicBezTo>
                    <a:pt x="2910" y="16236"/>
                    <a:pt x="1367" y="17310"/>
                    <a:pt x="595" y="18264"/>
                  </a:cubicBezTo>
                  <a:cubicBezTo>
                    <a:pt x="-176" y="19219"/>
                    <a:pt x="-176" y="20054"/>
                    <a:pt x="467" y="20591"/>
                  </a:cubicBezTo>
                  <a:cubicBezTo>
                    <a:pt x="1110" y="21128"/>
                    <a:pt x="2395" y="21367"/>
                    <a:pt x="5224" y="21307"/>
                  </a:cubicBezTo>
                  <a:cubicBezTo>
                    <a:pt x="8053" y="21248"/>
                    <a:pt x="12424" y="20890"/>
                    <a:pt x="16795" y="20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8" name="Line"/>
            <p:cNvSpPr/>
            <p:nvPr/>
          </p:nvSpPr>
          <p:spPr>
            <a:xfrm>
              <a:off x="1610036" y="1764818"/>
              <a:ext cx="176338" cy="1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0" y="0"/>
                  </a:moveTo>
                  <a:cubicBezTo>
                    <a:pt x="2191" y="4629"/>
                    <a:pt x="4383" y="9257"/>
                    <a:pt x="7200" y="12921"/>
                  </a:cubicBezTo>
                  <a:cubicBezTo>
                    <a:pt x="10017" y="16586"/>
                    <a:pt x="13461" y="19286"/>
                    <a:pt x="15965" y="20443"/>
                  </a:cubicBezTo>
                  <a:cubicBezTo>
                    <a:pt x="18470" y="21600"/>
                    <a:pt x="20035" y="21214"/>
                    <a:pt x="2160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79" name="Line"/>
            <p:cNvSpPr/>
            <p:nvPr/>
          </p:nvSpPr>
          <p:spPr>
            <a:xfrm>
              <a:off x="1640703" y="1690204"/>
              <a:ext cx="145671" cy="312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9" fill="norm" stroke="1" extrusionOk="0">
                  <a:moveTo>
                    <a:pt x="21600" y="913"/>
                  </a:moveTo>
                  <a:cubicBezTo>
                    <a:pt x="19705" y="386"/>
                    <a:pt x="17811" y="-141"/>
                    <a:pt x="16105" y="35"/>
                  </a:cubicBezTo>
                  <a:cubicBezTo>
                    <a:pt x="14400" y="210"/>
                    <a:pt x="12884" y="1088"/>
                    <a:pt x="10232" y="3722"/>
                  </a:cubicBezTo>
                  <a:cubicBezTo>
                    <a:pt x="7579" y="6357"/>
                    <a:pt x="3789" y="10747"/>
                    <a:pt x="1895" y="13996"/>
                  </a:cubicBezTo>
                  <a:cubicBezTo>
                    <a:pt x="0" y="17244"/>
                    <a:pt x="0" y="19352"/>
                    <a:pt x="0" y="214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0" name="Line"/>
            <p:cNvSpPr/>
            <p:nvPr/>
          </p:nvSpPr>
          <p:spPr>
            <a:xfrm>
              <a:off x="1817040" y="1849153"/>
              <a:ext cx="1533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1" name="Line"/>
            <p:cNvSpPr/>
            <p:nvPr/>
          </p:nvSpPr>
          <p:spPr>
            <a:xfrm>
              <a:off x="1993378" y="1918155"/>
              <a:ext cx="107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2" name="Line"/>
            <p:cNvSpPr/>
            <p:nvPr/>
          </p:nvSpPr>
          <p:spPr>
            <a:xfrm>
              <a:off x="2246384" y="1902821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3" name="Line"/>
            <p:cNvSpPr/>
            <p:nvPr/>
          </p:nvSpPr>
          <p:spPr>
            <a:xfrm>
              <a:off x="2453388" y="1672816"/>
              <a:ext cx="15333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" y="2263"/>
                    <a:pt x="1440" y="4526"/>
                    <a:pt x="5040" y="8126"/>
                  </a:cubicBezTo>
                  <a:cubicBezTo>
                    <a:pt x="8640" y="11726"/>
                    <a:pt x="15120" y="166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4" name="Line"/>
            <p:cNvSpPr/>
            <p:nvPr/>
          </p:nvSpPr>
          <p:spPr>
            <a:xfrm>
              <a:off x="2428928" y="1626815"/>
              <a:ext cx="20846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600" fill="norm" stroke="1" extrusionOk="0">
                  <a:moveTo>
                    <a:pt x="21487" y="939"/>
                  </a:moveTo>
                  <a:cubicBezTo>
                    <a:pt x="19907" y="470"/>
                    <a:pt x="18326" y="0"/>
                    <a:pt x="17009" y="0"/>
                  </a:cubicBezTo>
                  <a:cubicBezTo>
                    <a:pt x="15692" y="0"/>
                    <a:pt x="14638" y="470"/>
                    <a:pt x="12004" y="2739"/>
                  </a:cubicBezTo>
                  <a:cubicBezTo>
                    <a:pt x="9370" y="5009"/>
                    <a:pt x="5155" y="9078"/>
                    <a:pt x="2785" y="12209"/>
                  </a:cubicBezTo>
                  <a:cubicBezTo>
                    <a:pt x="414" y="15339"/>
                    <a:pt x="-113" y="17530"/>
                    <a:pt x="19" y="18939"/>
                  </a:cubicBezTo>
                  <a:cubicBezTo>
                    <a:pt x="150" y="20348"/>
                    <a:pt x="941" y="20974"/>
                    <a:pt x="17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5" name="Line"/>
            <p:cNvSpPr/>
            <p:nvPr/>
          </p:nvSpPr>
          <p:spPr>
            <a:xfrm>
              <a:off x="2638478" y="1837547"/>
              <a:ext cx="121585" cy="155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0906" fill="norm" stroke="1" extrusionOk="0">
                  <a:moveTo>
                    <a:pt x="2509" y="3614"/>
                  </a:moveTo>
                  <a:cubicBezTo>
                    <a:pt x="2509" y="7043"/>
                    <a:pt x="2509" y="10472"/>
                    <a:pt x="2059" y="13729"/>
                  </a:cubicBezTo>
                  <a:cubicBezTo>
                    <a:pt x="1609" y="16986"/>
                    <a:pt x="709" y="20072"/>
                    <a:pt x="259" y="20757"/>
                  </a:cubicBezTo>
                  <a:cubicBezTo>
                    <a:pt x="-191" y="21443"/>
                    <a:pt x="-191" y="19729"/>
                    <a:pt x="1384" y="16300"/>
                  </a:cubicBezTo>
                  <a:cubicBezTo>
                    <a:pt x="2959" y="12872"/>
                    <a:pt x="6109" y="7729"/>
                    <a:pt x="9034" y="4472"/>
                  </a:cubicBezTo>
                  <a:cubicBezTo>
                    <a:pt x="11959" y="1214"/>
                    <a:pt x="14659" y="-157"/>
                    <a:pt x="16459" y="14"/>
                  </a:cubicBezTo>
                  <a:cubicBezTo>
                    <a:pt x="18259" y="186"/>
                    <a:pt x="19159" y="1900"/>
                    <a:pt x="19834" y="4814"/>
                  </a:cubicBezTo>
                  <a:cubicBezTo>
                    <a:pt x="20509" y="7729"/>
                    <a:pt x="20959" y="11843"/>
                    <a:pt x="21409" y="15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6" name="Line"/>
            <p:cNvSpPr/>
            <p:nvPr/>
          </p:nvSpPr>
          <p:spPr>
            <a:xfrm>
              <a:off x="2882731" y="1575703"/>
              <a:ext cx="116842" cy="442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fill="norm" stroke="1" extrusionOk="0">
                  <a:moveTo>
                    <a:pt x="0" y="999"/>
                  </a:moveTo>
                  <a:cubicBezTo>
                    <a:pt x="1379" y="499"/>
                    <a:pt x="2757" y="0"/>
                    <a:pt x="4596" y="0"/>
                  </a:cubicBezTo>
                  <a:cubicBezTo>
                    <a:pt x="6434" y="0"/>
                    <a:pt x="8732" y="499"/>
                    <a:pt x="9881" y="1498"/>
                  </a:cubicBezTo>
                  <a:cubicBezTo>
                    <a:pt x="11030" y="2497"/>
                    <a:pt x="11030" y="3995"/>
                    <a:pt x="10340" y="5369"/>
                  </a:cubicBezTo>
                  <a:cubicBezTo>
                    <a:pt x="9651" y="6742"/>
                    <a:pt x="8272" y="7991"/>
                    <a:pt x="8272" y="9239"/>
                  </a:cubicBezTo>
                  <a:cubicBezTo>
                    <a:pt x="8272" y="10488"/>
                    <a:pt x="9651" y="11736"/>
                    <a:pt x="12179" y="13047"/>
                  </a:cubicBezTo>
                  <a:cubicBezTo>
                    <a:pt x="14706" y="14358"/>
                    <a:pt x="18383" y="15732"/>
                    <a:pt x="19991" y="17043"/>
                  </a:cubicBezTo>
                  <a:cubicBezTo>
                    <a:pt x="21600" y="18354"/>
                    <a:pt x="21140" y="19602"/>
                    <a:pt x="19762" y="20351"/>
                  </a:cubicBezTo>
                  <a:cubicBezTo>
                    <a:pt x="18383" y="21101"/>
                    <a:pt x="16085" y="21350"/>
                    <a:pt x="14706" y="21475"/>
                  </a:cubicBezTo>
                  <a:cubicBezTo>
                    <a:pt x="13328" y="21600"/>
                    <a:pt x="12868" y="21600"/>
                    <a:pt x="124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7" name="Line"/>
            <p:cNvSpPr/>
            <p:nvPr/>
          </p:nvSpPr>
          <p:spPr>
            <a:xfrm>
              <a:off x="3328509" y="1810819"/>
              <a:ext cx="274906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600" fill="norm" stroke="1" extrusionOk="0">
                  <a:moveTo>
                    <a:pt x="1714" y="21600"/>
                  </a:moveTo>
                  <a:cubicBezTo>
                    <a:pt x="1114" y="18720"/>
                    <a:pt x="514" y="15840"/>
                    <a:pt x="214" y="13536"/>
                  </a:cubicBezTo>
                  <a:cubicBezTo>
                    <a:pt x="-86" y="11232"/>
                    <a:pt x="-86" y="9504"/>
                    <a:pt x="314" y="8208"/>
                  </a:cubicBezTo>
                  <a:cubicBezTo>
                    <a:pt x="714" y="6912"/>
                    <a:pt x="1514" y="6048"/>
                    <a:pt x="2214" y="6624"/>
                  </a:cubicBezTo>
                  <a:cubicBezTo>
                    <a:pt x="2914" y="7200"/>
                    <a:pt x="3514" y="9216"/>
                    <a:pt x="4214" y="10800"/>
                  </a:cubicBezTo>
                  <a:cubicBezTo>
                    <a:pt x="4914" y="12384"/>
                    <a:pt x="5714" y="13536"/>
                    <a:pt x="6814" y="14112"/>
                  </a:cubicBezTo>
                  <a:cubicBezTo>
                    <a:pt x="7914" y="14688"/>
                    <a:pt x="9314" y="14688"/>
                    <a:pt x="11814" y="12240"/>
                  </a:cubicBezTo>
                  <a:cubicBezTo>
                    <a:pt x="14314" y="9792"/>
                    <a:pt x="17914" y="4896"/>
                    <a:pt x="215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8" name="Line"/>
            <p:cNvSpPr/>
            <p:nvPr/>
          </p:nvSpPr>
          <p:spPr>
            <a:xfrm>
              <a:off x="3388743" y="1634482"/>
              <a:ext cx="1" cy="13033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89" name="Line"/>
            <p:cNvSpPr/>
            <p:nvPr/>
          </p:nvSpPr>
          <p:spPr>
            <a:xfrm>
              <a:off x="3381076" y="1534813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0" name="Line"/>
            <p:cNvSpPr/>
            <p:nvPr/>
          </p:nvSpPr>
          <p:spPr>
            <a:xfrm>
              <a:off x="3511412" y="1611481"/>
              <a:ext cx="7668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1" name="Line"/>
            <p:cNvSpPr/>
            <p:nvPr/>
          </p:nvSpPr>
          <p:spPr>
            <a:xfrm>
              <a:off x="3534413" y="1527146"/>
              <a:ext cx="53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2" name="Line"/>
            <p:cNvSpPr/>
            <p:nvPr/>
          </p:nvSpPr>
          <p:spPr>
            <a:xfrm>
              <a:off x="3622953" y="1361429"/>
              <a:ext cx="218134" cy="3267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06" fill="norm" stroke="1" extrusionOk="0">
                  <a:moveTo>
                    <a:pt x="11643" y="12364"/>
                  </a:moveTo>
                  <a:cubicBezTo>
                    <a:pt x="9885" y="12029"/>
                    <a:pt x="8126" y="11694"/>
                    <a:pt x="6243" y="12532"/>
                  </a:cubicBezTo>
                  <a:cubicBezTo>
                    <a:pt x="4359" y="13369"/>
                    <a:pt x="2350" y="15378"/>
                    <a:pt x="1219" y="16801"/>
                  </a:cubicBezTo>
                  <a:cubicBezTo>
                    <a:pt x="89" y="18225"/>
                    <a:pt x="-162" y="19062"/>
                    <a:pt x="89" y="19815"/>
                  </a:cubicBezTo>
                  <a:cubicBezTo>
                    <a:pt x="340" y="20569"/>
                    <a:pt x="1094" y="21239"/>
                    <a:pt x="3731" y="20318"/>
                  </a:cubicBezTo>
                  <a:cubicBezTo>
                    <a:pt x="6368" y="19397"/>
                    <a:pt x="10889" y="16885"/>
                    <a:pt x="13652" y="13620"/>
                  </a:cubicBezTo>
                  <a:cubicBezTo>
                    <a:pt x="16415" y="10355"/>
                    <a:pt x="17419" y="6336"/>
                    <a:pt x="17922" y="3825"/>
                  </a:cubicBezTo>
                  <a:cubicBezTo>
                    <a:pt x="18424" y="1313"/>
                    <a:pt x="18424" y="308"/>
                    <a:pt x="17922" y="57"/>
                  </a:cubicBezTo>
                  <a:cubicBezTo>
                    <a:pt x="17419" y="-194"/>
                    <a:pt x="16415" y="308"/>
                    <a:pt x="15787" y="2904"/>
                  </a:cubicBezTo>
                  <a:cubicBezTo>
                    <a:pt x="15159" y="5499"/>
                    <a:pt x="14908" y="10187"/>
                    <a:pt x="15912" y="13620"/>
                  </a:cubicBezTo>
                  <a:cubicBezTo>
                    <a:pt x="16917" y="17053"/>
                    <a:pt x="19178" y="19229"/>
                    <a:pt x="21438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3" name="Line"/>
            <p:cNvSpPr/>
            <p:nvPr/>
          </p:nvSpPr>
          <p:spPr>
            <a:xfrm>
              <a:off x="4124759" y="1561051"/>
              <a:ext cx="222340" cy="362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0" y="1610"/>
                  </a:moveTo>
                  <a:cubicBezTo>
                    <a:pt x="0" y="710"/>
                    <a:pt x="0" y="-190"/>
                    <a:pt x="497" y="35"/>
                  </a:cubicBezTo>
                  <a:cubicBezTo>
                    <a:pt x="993" y="260"/>
                    <a:pt x="1986" y="1610"/>
                    <a:pt x="4221" y="4460"/>
                  </a:cubicBezTo>
                  <a:cubicBezTo>
                    <a:pt x="6455" y="7310"/>
                    <a:pt x="9931" y="11660"/>
                    <a:pt x="12041" y="14285"/>
                  </a:cubicBezTo>
                  <a:cubicBezTo>
                    <a:pt x="14152" y="16910"/>
                    <a:pt x="14897" y="17810"/>
                    <a:pt x="16138" y="18860"/>
                  </a:cubicBezTo>
                  <a:cubicBezTo>
                    <a:pt x="17379" y="19910"/>
                    <a:pt x="19117" y="21110"/>
                    <a:pt x="20110" y="21260"/>
                  </a:cubicBezTo>
                  <a:cubicBezTo>
                    <a:pt x="21103" y="21410"/>
                    <a:pt x="21352" y="20510"/>
                    <a:pt x="21600" y="19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4" name="Line"/>
            <p:cNvSpPr/>
            <p:nvPr/>
          </p:nvSpPr>
          <p:spPr>
            <a:xfrm>
              <a:off x="4132426" y="1511812"/>
              <a:ext cx="191672" cy="521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32" y="2435"/>
                    <a:pt x="15264" y="4871"/>
                    <a:pt x="12096" y="7676"/>
                  </a:cubicBezTo>
                  <a:cubicBezTo>
                    <a:pt x="8928" y="10482"/>
                    <a:pt x="5760" y="13659"/>
                    <a:pt x="3744" y="16041"/>
                  </a:cubicBezTo>
                  <a:cubicBezTo>
                    <a:pt x="1728" y="18424"/>
                    <a:pt x="864" y="200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5" name="Line"/>
            <p:cNvSpPr/>
            <p:nvPr/>
          </p:nvSpPr>
          <p:spPr>
            <a:xfrm>
              <a:off x="5483068" y="1534813"/>
              <a:ext cx="267062" cy="375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56" fill="norm" stroke="1" extrusionOk="0">
                  <a:moveTo>
                    <a:pt x="21497" y="0"/>
                  </a:moveTo>
                  <a:cubicBezTo>
                    <a:pt x="16971" y="292"/>
                    <a:pt x="12446" y="584"/>
                    <a:pt x="9257" y="1678"/>
                  </a:cubicBezTo>
                  <a:cubicBezTo>
                    <a:pt x="6068" y="2773"/>
                    <a:pt x="4217" y="4670"/>
                    <a:pt x="2880" y="7443"/>
                  </a:cubicBezTo>
                  <a:cubicBezTo>
                    <a:pt x="1543" y="10216"/>
                    <a:pt x="720" y="13865"/>
                    <a:pt x="308" y="16054"/>
                  </a:cubicBezTo>
                  <a:cubicBezTo>
                    <a:pt x="-103" y="18243"/>
                    <a:pt x="-103" y="18973"/>
                    <a:pt x="308" y="19703"/>
                  </a:cubicBezTo>
                  <a:cubicBezTo>
                    <a:pt x="720" y="20432"/>
                    <a:pt x="1543" y="21162"/>
                    <a:pt x="3806" y="21381"/>
                  </a:cubicBezTo>
                  <a:cubicBezTo>
                    <a:pt x="6068" y="21600"/>
                    <a:pt x="9771" y="21308"/>
                    <a:pt x="12034" y="20870"/>
                  </a:cubicBezTo>
                  <a:cubicBezTo>
                    <a:pt x="14297" y="20432"/>
                    <a:pt x="15120" y="19849"/>
                    <a:pt x="15943" y="19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6" name="Line"/>
            <p:cNvSpPr/>
            <p:nvPr/>
          </p:nvSpPr>
          <p:spPr>
            <a:xfrm>
              <a:off x="5520124" y="1749484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7" name="Line"/>
            <p:cNvSpPr/>
            <p:nvPr/>
          </p:nvSpPr>
          <p:spPr>
            <a:xfrm>
              <a:off x="5843555" y="1490029"/>
              <a:ext cx="220916" cy="375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1421" fill="norm" stroke="1" extrusionOk="0">
                  <a:moveTo>
                    <a:pt x="21462" y="2119"/>
                  </a:moveTo>
                  <a:cubicBezTo>
                    <a:pt x="20965" y="1389"/>
                    <a:pt x="20469" y="660"/>
                    <a:pt x="19600" y="295"/>
                  </a:cubicBezTo>
                  <a:cubicBezTo>
                    <a:pt x="18731" y="-70"/>
                    <a:pt x="17490" y="-70"/>
                    <a:pt x="15628" y="149"/>
                  </a:cubicBezTo>
                  <a:cubicBezTo>
                    <a:pt x="13765" y="368"/>
                    <a:pt x="11283" y="806"/>
                    <a:pt x="9048" y="1827"/>
                  </a:cubicBezTo>
                  <a:cubicBezTo>
                    <a:pt x="6814" y="2849"/>
                    <a:pt x="4828" y="4454"/>
                    <a:pt x="3338" y="7227"/>
                  </a:cubicBezTo>
                  <a:cubicBezTo>
                    <a:pt x="1848" y="10000"/>
                    <a:pt x="855" y="13941"/>
                    <a:pt x="359" y="16422"/>
                  </a:cubicBezTo>
                  <a:cubicBezTo>
                    <a:pt x="-138" y="18903"/>
                    <a:pt x="-138" y="19925"/>
                    <a:pt x="483" y="20581"/>
                  </a:cubicBezTo>
                  <a:cubicBezTo>
                    <a:pt x="1103" y="21238"/>
                    <a:pt x="2345" y="21530"/>
                    <a:pt x="4703" y="21384"/>
                  </a:cubicBezTo>
                  <a:cubicBezTo>
                    <a:pt x="7062" y="21238"/>
                    <a:pt x="10538" y="20654"/>
                    <a:pt x="14014" y="200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8" name="Line"/>
            <p:cNvSpPr/>
            <p:nvPr/>
          </p:nvSpPr>
          <p:spPr>
            <a:xfrm>
              <a:off x="6087470" y="1596148"/>
              <a:ext cx="19167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08" y="5184"/>
                    <a:pt x="9216" y="10368"/>
                    <a:pt x="12816" y="13968"/>
                  </a:cubicBezTo>
                  <a:cubicBezTo>
                    <a:pt x="16416" y="17568"/>
                    <a:pt x="19008" y="195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599" name="Line"/>
            <p:cNvSpPr/>
            <p:nvPr/>
          </p:nvSpPr>
          <p:spPr>
            <a:xfrm>
              <a:off x="6194806" y="1573147"/>
              <a:ext cx="115004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3086"/>
                    <a:pt x="12000" y="6171"/>
                    <a:pt x="8400" y="9771"/>
                  </a:cubicBezTo>
                  <a:cubicBezTo>
                    <a:pt x="4800" y="13371"/>
                    <a:pt x="2400" y="17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0" name="Line"/>
            <p:cNvSpPr/>
            <p:nvPr/>
          </p:nvSpPr>
          <p:spPr>
            <a:xfrm>
              <a:off x="6302142" y="1436102"/>
              <a:ext cx="289743" cy="43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499" fill="norm" stroke="1" extrusionOk="0">
                  <a:moveTo>
                    <a:pt x="0" y="2590"/>
                  </a:moveTo>
                  <a:cubicBezTo>
                    <a:pt x="568" y="2088"/>
                    <a:pt x="1137" y="1586"/>
                    <a:pt x="3505" y="1146"/>
                  </a:cubicBezTo>
                  <a:cubicBezTo>
                    <a:pt x="5874" y="706"/>
                    <a:pt x="10042" y="330"/>
                    <a:pt x="12695" y="141"/>
                  </a:cubicBezTo>
                  <a:cubicBezTo>
                    <a:pt x="15347" y="-47"/>
                    <a:pt x="16484" y="-47"/>
                    <a:pt x="17432" y="141"/>
                  </a:cubicBezTo>
                  <a:cubicBezTo>
                    <a:pt x="18379" y="330"/>
                    <a:pt x="19137" y="706"/>
                    <a:pt x="19611" y="1586"/>
                  </a:cubicBezTo>
                  <a:cubicBezTo>
                    <a:pt x="20084" y="2465"/>
                    <a:pt x="20274" y="3846"/>
                    <a:pt x="20084" y="5479"/>
                  </a:cubicBezTo>
                  <a:cubicBezTo>
                    <a:pt x="19895" y="7111"/>
                    <a:pt x="19326" y="8995"/>
                    <a:pt x="19516" y="10879"/>
                  </a:cubicBezTo>
                  <a:cubicBezTo>
                    <a:pt x="19705" y="12762"/>
                    <a:pt x="20653" y="14646"/>
                    <a:pt x="21126" y="16341"/>
                  </a:cubicBezTo>
                  <a:cubicBezTo>
                    <a:pt x="21600" y="18037"/>
                    <a:pt x="21600" y="19544"/>
                    <a:pt x="21126" y="20423"/>
                  </a:cubicBezTo>
                  <a:cubicBezTo>
                    <a:pt x="20653" y="21302"/>
                    <a:pt x="19705" y="21553"/>
                    <a:pt x="18853" y="21490"/>
                  </a:cubicBezTo>
                  <a:cubicBezTo>
                    <a:pt x="18000" y="21427"/>
                    <a:pt x="17242" y="21051"/>
                    <a:pt x="16484" y="20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1" name="Line"/>
            <p:cNvSpPr/>
            <p:nvPr/>
          </p:nvSpPr>
          <p:spPr>
            <a:xfrm>
              <a:off x="6846487" y="1649815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2" name="Line"/>
            <p:cNvSpPr/>
            <p:nvPr/>
          </p:nvSpPr>
          <p:spPr>
            <a:xfrm>
              <a:off x="6861821" y="1764818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3" name="Line"/>
            <p:cNvSpPr/>
            <p:nvPr/>
          </p:nvSpPr>
          <p:spPr>
            <a:xfrm>
              <a:off x="7262413" y="1542480"/>
              <a:ext cx="304758" cy="276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27" fill="norm" stroke="1" extrusionOk="0">
                  <a:moveTo>
                    <a:pt x="3105" y="0"/>
                  </a:moveTo>
                  <a:cubicBezTo>
                    <a:pt x="2025" y="5152"/>
                    <a:pt x="945" y="10305"/>
                    <a:pt x="405" y="13376"/>
                  </a:cubicBezTo>
                  <a:cubicBezTo>
                    <a:pt x="-135" y="16448"/>
                    <a:pt x="-135" y="17439"/>
                    <a:pt x="405" y="18628"/>
                  </a:cubicBezTo>
                  <a:cubicBezTo>
                    <a:pt x="945" y="19817"/>
                    <a:pt x="2025" y="21204"/>
                    <a:pt x="3375" y="21402"/>
                  </a:cubicBezTo>
                  <a:cubicBezTo>
                    <a:pt x="4725" y="21600"/>
                    <a:pt x="6345" y="20609"/>
                    <a:pt x="8145" y="18429"/>
                  </a:cubicBezTo>
                  <a:cubicBezTo>
                    <a:pt x="9945" y="16250"/>
                    <a:pt x="11925" y="12881"/>
                    <a:pt x="13185" y="10206"/>
                  </a:cubicBezTo>
                  <a:cubicBezTo>
                    <a:pt x="14445" y="7530"/>
                    <a:pt x="14985" y="5549"/>
                    <a:pt x="15435" y="3864"/>
                  </a:cubicBezTo>
                  <a:cubicBezTo>
                    <a:pt x="15885" y="2180"/>
                    <a:pt x="16245" y="793"/>
                    <a:pt x="16335" y="594"/>
                  </a:cubicBezTo>
                  <a:cubicBezTo>
                    <a:pt x="16425" y="396"/>
                    <a:pt x="16245" y="1387"/>
                    <a:pt x="16335" y="3666"/>
                  </a:cubicBezTo>
                  <a:cubicBezTo>
                    <a:pt x="16425" y="5945"/>
                    <a:pt x="16785" y="9512"/>
                    <a:pt x="17235" y="11989"/>
                  </a:cubicBezTo>
                  <a:cubicBezTo>
                    <a:pt x="17685" y="14466"/>
                    <a:pt x="18225" y="15853"/>
                    <a:pt x="18945" y="16547"/>
                  </a:cubicBezTo>
                  <a:cubicBezTo>
                    <a:pt x="19665" y="17240"/>
                    <a:pt x="20565" y="17240"/>
                    <a:pt x="21465" y="17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4" name="Line"/>
            <p:cNvSpPr/>
            <p:nvPr/>
          </p:nvSpPr>
          <p:spPr>
            <a:xfrm>
              <a:off x="7912178" y="1488812"/>
              <a:ext cx="230001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fill="norm" stroke="1" extrusionOk="0">
                  <a:moveTo>
                    <a:pt x="0" y="0"/>
                  </a:moveTo>
                  <a:cubicBezTo>
                    <a:pt x="4035" y="2344"/>
                    <a:pt x="8070" y="4688"/>
                    <a:pt x="10800" y="6195"/>
                  </a:cubicBezTo>
                  <a:cubicBezTo>
                    <a:pt x="13530" y="7702"/>
                    <a:pt x="14954" y="8372"/>
                    <a:pt x="16378" y="8958"/>
                  </a:cubicBezTo>
                  <a:cubicBezTo>
                    <a:pt x="17802" y="9544"/>
                    <a:pt x="19226" y="10047"/>
                    <a:pt x="20176" y="10716"/>
                  </a:cubicBezTo>
                  <a:cubicBezTo>
                    <a:pt x="21125" y="11386"/>
                    <a:pt x="21600" y="12223"/>
                    <a:pt x="21244" y="12893"/>
                  </a:cubicBezTo>
                  <a:cubicBezTo>
                    <a:pt x="20888" y="13563"/>
                    <a:pt x="19701" y="14065"/>
                    <a:pt x="17327" y="15070"/>
                  </a:cubicBezTo>
                  <a:cubicBezTo>
                    <a:pt x="14954" y="16074"/>
                    <a:pt x="11393" y="17581"/>
                    <a:pt x="9257" y="18753"/>
                  </a:cubicBezTo>
                  <a:cubicBezTo>
                    <a:pt x="7121" y="19926"/>
                    <a:pt x="6409" y="20763"/>
                    <a:pt x="56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5" name="Line"/>
            <p:cNvSpPr/>
            <p:nvPr/>
          </p:nvSpPr>
          <p:spPr>
            <a:xfrm>
              <a:off x="8464191" y="1442811"/>
              <a:ext cx="3066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568"/>
                    <a:pt x="14400" y="1137"/>
                    <a:pt x="18000" y="4737"/>
                  </a:cubicBezTo>
                  <a:cubicBezTo>
                    <a:pt x="21600" y="8337"/>
                    <a:pt x="21600" y="149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6" name="Line"/>
            <p:cNvSpPr/>
            <p:nvPr/>
          </p:nvSpPr>
          <p:spPr>
            <a:xfrm>
              <a:off x="8648195" y="1695816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7" name="Line"/>
            <p:cNvSpPr/>
            <p:nvPr/>
          </p:nvSpPr>
          <p:spPr>
            <a:xfrm>
              <a:off x="1272695" y="2798607"/>
              <a:ext cx="398676" cy="421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7" fill="norm" stroke="1" extrusionOk="0">
                  <a:moveTo>
                    <a:pt x="0" y="9972"/>
                  </a:moveTo>
                  <a:cubicBezTo>
                    <a:pt x="277" y="13021"/>
                    <a:pt x="554" y="16071"/>
                    <a:pt x="831" y="18167"/>
                  </a:cubicBezTo>
                  <a:cubicBezTo>
                    <a:pt x="1108" y="20263"/>
                    <a:pt x="1385" y="21407"/>
                    <a:pt x="1523" y="20772"/>
                  </a:cubicBezTo>
                  <a:cubicBezTo>
                    <a:pt x="1662" y="20136"/>
                    <a:pt x="1662" y="17722"/>
                    <a:pt x="1869" y="14546"/>
                  </a:cubicBezTo>
                  <a:cubicBezTo>
                    <a:pt x="2077" y="11369"/>
                    <a:pt x="2492" y="7431"/>
                    <a:pt x="2908" y="5143"/>
                  </a:cubicBezTo>
                  <a:cubicBezTo>
                    <a:pt x="3323" y="2856"/>
                    <a:pt x="3738" y="2221"/>
                    <a:pt x="4015" y="2285"/>
                  </a:cubicBezTo>
                  <a:cubicBezTo>
                    <a:pt x="4292" y="2348"/>
                    <a:pt x="4431" y="3111"/>
                    <a:pt x="4708" y="4699"/>
                  </a:cubicBezTo>
                  <a:cubicBezTo>
                    <a:pt x="4985" y="6287"/>
                    <a:pt x="5400" y="8701"/>
                    <a:pt x="5815" y="10162"/>
                  </a:cubicBezTo>
                  <a:cubicBezTo>
                    <a:pt x="6231" y="11623"/>
                    <a:pt x="6646" y="12132"/>
                    <a:pt x="7200" y="12386"/>
                  </a:cubicBezTo>
                  <a:cubicBezTo>
                    <a:pt x="7754" y="12640"/>
                    <a:pt x="8446" y="12640"/>
                    <a:pt x="9554" y="11560"/>
                  </a:cubicBezTo>
                  <a:cubicBezTo>
                    <a:pt x="10662" y="10480"/>
                    <a:pt x="12185" y="8320"/>
                    <a:pt x="13154" y="6605"/>
                  </a:cubicBezTo>
                  <a:cubicBezTo>
                    <a:pt x="14123" y="4889"/>
                    <a:pt x="14538" y="3619"/>
                    <a:pt x="15092" y="2475"/>
                  </a:cubicBezTo>
                  <a:cubicBezTo>
                    <a:pt x="15646" y="1332"/>
                    <a:pt x="16338" y="315"/>
                    <a:pt x="16892" y="61"/>
                  </a:cubicBezTo>
                  <a:cubicBezTo>
                    <a:pt x="17446" y="-193"/>
                    <a:pt x="17862" y="315"/>
                    <a:pt x="18208" y="2094"/>
                  </a:cubicBezTo>
                  <a:cubicBezTo>
                    <a:pt x="18554" y="3873"/>
                    <a:pt x="18831" y="6922"/>
                    <a:pt x="19177" y="9781"/>
                  </a:cubicBezTo>
                  <a:cubicBezTo>
                    <a:pt x="19523" y="12640"/>
                    <a:pt x="19938" y="15308"/>
                    <a:pt x="20354" y="17087"/>
                  </a:cubicBezTo>
                  <a:cubicBezTo>
                    <a:pt x="20769" y="18866"/>
                    <a:pt x="21185" y="19755"/>
                    <a:pt x="21600" y="206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8" name="Line"/>
            <p:cNvSpPr/>
            <p:nvPr/>
          </p:nvSpPr>
          <p:spPr>
            <a:xfrm>
              <a:off x="283673" y="3014513"/>
              <a:ext cx="291340" cy="275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9" fill="norm" stroke="1" extrusionOk="0">
                  <a:moveTo>
                    <a:pt x="0" y="0"/>
                  </a:moveTo>
                  <a:cubicBezTo>
                    <a:pt x="189" y="5891"/>
                    <a:pt x="379" y="11782"/>
                    <a:pt x="758" y="15316"/>
                  </a:cubicBezTo>
                  <a:cubicBezTo>
                    <a:pt x="1137" y="18851"/>
                    <a:pt x="1705" y="20029"/>
                    <a:pt x="2463" y="20716"/>
                  </a:cubicBezTo>
                  <a:cubicBezTo>
                    <a:pt x="3221" y="21404"/>
                    <a:pt x="4168" y="21600"/>
                    <a:pt x="6063" y="19145"/>
                  </a:cubicBezTo>
                  <a:cubicBezTo>
                    <a:pt x="7958" y="16691"/>
                    <a:pt x="10800" y="11585"/>
                    <a:pt x="12411" y="8051"/>
                  </a:cubicBezTo>
                  <a:cubicBezTo>
                    <a:pt x="14021" y="4516"/>
                    <a:pt x="14400" y="2553"/>
                    <a:pt x="14589" y="2062"/>
                  </a:cubicBezTo>
                  <a:cubicBezTo>
                    <a:pt x="14779" y="1571"/>
                    <a:pt x="14779" y="2553"/>
                    <a:pt x="15253" y="4615"/>
                  </a:cubicBezTo>
                  <a:cubicBezTo>
                    <a:pt x="15726" y="6676"/>
                    <a:pt x="16674" y="9818"/>
                    <a:pt x="17811" y="12273"/>
                  </a:cubicBezTo>
                  <a:cubicBezTo>
                    <a:pt x="18947" y="14727"/>
                    <a:pt x="20274" y="16495"/>
                    <a:pt x="21600" y="18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09" name="Line"/>
            <p:cNvSpPr/>
            <p:nvPr/>
          </p:nvSpPr>
          <p:spPr>
            <a:xfrm>
              <a:off x="372140" y="2722853"/>
              <a:ext cx="187540" cy="1919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1351" fill="norm" stroke="1" extrusionOk="0">
                  <a:moveTo>
                    <a:pt x="3906" y="11119"/>
                  </a:moveTo>
                  <a:cubicBezTo>
                    <a:pt x="2739" y="11972"/>
                    <a:pt x="1571" y="12825"/>
                    <a:pt x="842" y="14530"/>
                  </a:cubicBezTo>
                  <a:cubicBezTo>
                    <a:pt x="112" y="16235"/>
                    <a:pt x="-180" y="18793"/>
                    <a:pt x="112" y="19219"/>
                  </a:cubicBezTo>
                  <a:cubicBezTo>
                    <a:pt x="404" y="19646"/>
                    <a:pt x="1279" y="17940"/>
                    <a:pt x="2885" y="14814"/>
                  </a:cubicBezTo>
                  <a:cubicBezTo>
                    <a:pt x="4490" y="11688"/>
                    <a:pt x="6825" y="7140"/>
                    <a:pt x="9015" y="4156"/>
                  </a:cubicBezTo>
                  <a:cubicBezTo>
                    <a:pt x="11204" y="1172"/>
                    <a:pt x="13247" y="-249"/>
                    <a:pt x="14561" y="35"/>
                  </a:cubicBezTo>
                  <a:cubicBezTo>
                    <a:pt x="15874" y="319"/>
                    <a:pt x="16458" y="2309"/>
                    <a:pt x="17479" y="6146"/>
                  </a:cubicBezTo>
                  <a:cubicBezTo>
                    <a:pt x="18501" y="9983"/>
                    <a:pt x="19961" y="15667"/>
                    <a:pt x="21420" y="21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0" name="Line"/>
            <p:cNvSpPr/>
            <p:nvPr/>
          </p:nvSpPr>
          <p:spPr>
            <a:xfrm>
              <a:off x="835685" y="3014513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1" name="Line"/>
            <p:cNvSpPr/>
            <p:nvPr/>
          </p:nvSpPr>
          <p:spPr>
            <a:xfrm>
              <a:off x="866352" y="3129516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20160"/>
                    <a:pt x="7579" y="18720"/>
                    <a:pt x="11179" y="15120"/>
                  </a:cubicBezTo>
                  <a:cubicBezTo>
                    <a:pt x="14779" y="11520"/>
                    <a:pt x="18189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2" name="Line"/>
            <p:cNvSpPr/>
            <p:nvPr/>
          </p:nvSpPr>
          <p:spPr>
            <a:xfrm>
              <a:off x="2001045" y="3098848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3" name="Line"/>
            <p:cNvSpPr/>
            <p:nvPr/>
          </p:nvSpPr>
          <p:spPr>
            <a:xfrm>
              <a:off x="2016378" y="3252185"/>
              <a:ext cx="138004" cy="37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9" fill="norm" stroke="1" extrusionOk="0">
                  <a:moveTo>
                    <a:pt x="0" y="8640"/>
                  </a:moveTo>
                  <a:cubicBezTo>
                    <a:pt x="1200" y="14400"/>
                    <a:pt x="2400" y="20160"/>
                    <a:pt x="4200" y="20880"/>
                  </a:cubicBezTo>
                  <a:cubicBezTo>
                    <a:pt x="6000" y="21600"/>
                    <a:pt x="8400" y="17280"/>
                    <a:pt x="11400" y="12960"/>
                  </a:cubicBezTo>
                  <a:cubicBezTo>
                    <a:pt x="14400" y="8640"/>
                    <a:pt x="18000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4" name="Line"/>
            <p:cNvSpPr/>
            <p:nvPr/>
          </p:nvSpPr>
          <p:spPr>
            <a:xfrm>
              <a:off x="2617273" y="2827470"/>
              <a:ext cx="112122" cy="37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1480" fill="norm" stroke="1" extrusionOk="0">
                  <a:moveTo>
                    <a:pt x="19619" y="2395"/>
                  </a:moveTo>
                  <a:cubicBezTo>
                    <a:pt x="19619" y="1655"/>
                    <a:pt x="19619" y="916"/>
                    <a:pt x="18179" y="472"/>
                  </a:cubicBezTo>
                  <a:cubicBezTo>
                    <a:pt x="16739" y="28"/>
                    <a:pt x="13859" y="-120"/>
                    <a:pt x="11699" y="102"/>
                  </a:cubicBezTo>
                  <a:cubicBezTo>
                    <a:pt x="9539" y="324"/>
                    <a:pt x="8099" y="916"/>
                    <a:pt x="5939" y="3505"/>
                  </a:cubicBezTo>
                  <a:cubicBezTo>
                    <a:pt x="3779" y="6094"/>
                    <a:pt x="899" y="10680"/>
                    <a:pt x="179" y="13861"/>
                  </a:cubicBezTo>
                  <a:cubicBezTo>
                    <a:pt x="-541" y="17042"/>
                    <a:pt x="899" y="18817"/>
                    <a:pt x="4739" y="19853"/>
                  </a:cubicBezTo>
                  <a:cubicBezTo>
                    <a:pt x="8579" y="20888"/>
                    <a:pt x="14819" y="21184"/>
                    <a:pt x="21059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5" name="Line"/>
            <p:cNvSpPr/>
            <p:nvPr/>
          </p:nvSpPr>
          <p:spPr>
            <a:xfrm>
              <a:off x="2844836" y="2914844"/>
              <a:ext cx="30229" cy="24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08" fill="norm" stroke="1" extrusionOk="0">
                  <a:moveTo>
                    <a:pt x="5091" y="0"/>
                  </a:moveTo>
                  <a:cubicBezTo>
                    <a:pt x="3291" y="5002"/>
                    <a:pt x="1491" y="10004"/>
                    <a:pt x="591" y="13074"/>
                  </a:cubicBezTo>
                  <a:cubicBezTo>
                    <a:pt x="-309" y="16143"/>
                    <a:pt x="-309" y="17280"/>
                    <a:pt x="1491" y="18417"/>
                  </a:cubicBezTo>
                  <a:cubicBezTo>
                    <a:pt x="3291" y="19554"/>
                    <a:pt x="6891" y="20691"/>
                    <a:pt x="10491" y="21145"/>
                  </a:cubicBezTo>
                  <a:cubicBezTo>
                    <a:pt x="14091" y="21600"/>
                    <a:pt x="17691" y="21373"/>
                    <a:pt x="21291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6" name="Line"/>
            <p:cNvSpPr/>
            <p:nvPr/>
          </p:nvSpPr>
          <p:spPr>
            <a:xfrm>
              <a:off x="2936399" y="3006846"/>
              <a:ext cx="230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7" name="Line"/>
            <p:cNvSpPr/>
            <p:nvPr/>
          </p:nvSpPr>
          <p:spPr>
            <a:xfrm>
              <a:off x="3084625" y="2960845"/>
              <a:ext cx="43446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0"/>
                  </a:moveTo>
                  <a:cubicBezTo>
                    <a:pt x="1271" y="4582"/>
                    <a:pt x="0" y="9164"/>
                    <a:pt x="0" y="12600"/>
                  </a:cubicBezTo>
                  <a:cubicBezTo>
                    <a:pt x="0" y="16036"/>
                    <a:pt x="1271" y="18327"/>
                    <a:pt x="5082" y="19636"/>
                  </a:cubicBezTo>
                  <a:cubicBezTo>
                    <a:pt x="8894" y="20945"/>
                    <a:pt x="15247" y="2127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8" name="Line"/>
            <p:cNvSpPr/>
            <p:nvPr/>
          </p:nvSpPr>
          <p:spPr>
            <a:xfrm>
              <a:off x="3312074" y="2838176"/>
              <a:ext cx="168672" cy="271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0" y="0"/>
                  </a:moveTo>
                  <a:cubicBezTo>
                    <a:pt x="4255" y="4239"/>
                    <a:pt x="8509" y="8479"/>
                    <a:pt x="11618" y="11708"/>
                  </a:cubicBezTo>
                  <a:cubicBezTo>
                    <a:pt x="14727" y="14938"/>
                    <a:pt x="16691" y="17159"/>
                    <a:pt x="18164" y="18673"/>
                  </a:cubicBezTo>
                  <a:cubicBezTo>
                    <a:pt x="19636" y="20187"/>
                    <a:pt x="20618" y="20994"/>
                    <a:pt x="21109" y="21297"/>
                  </a:cubicBezTo>
                  <a:cubicBezTo>
                    <a:pt x="21600" y="21600"/>
                    <a:pt x="21600" y="21398"/>
                    <a:pt x="2160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19" name="Line"/>
            <p:cNvSpPr/>
            <p:nvPr/>
          </p:nvSpPr>
          <p:spPr>
            <a:xfrm>
              <a:off x="3381076" y="2861176"/>
              <a:ext cx="138004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1260"/>
                    <a:pt x="15200" y="2520"/>
                    <a:pt x="11800" y="4950"/>
                  </a:cubicBezTo>
                  <a:cubicBezTo>
                    <a:pt x="8400" y="7380"/>
                    <a:pt x="4800" y="10980"/>
                    <a:pt x="2800" y="13950"/>
                  </a:cubicBezTo>
                  <a:cubicBezTo>
                    <a:pt x="800" y="16920"/>
                    <a:pt x="400" y="192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0" name="Line"/>
            <p:cNvSpPr/>
            <p:nvPr/>
          </p:nvSpPr>
          <p:spPr>
            <a:xfrm>
              <a:off x="3526746" y="3033978"/>
              <a:ext cx="207006" cy="151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8" fill="norm" stroke="1" extrusionOk="0">
                  <a:moveTo>
                    <a:pt x="0" y="4739"/>
                  </a:moveTo>
                  <a:cubicBezTo>
                    <a:pt x="1067" y="3323"/>
                    <a:pt x="2133" y="1907"/>
                    <a:pt x="3333" y="1021"/>
                  </a:cubicBezTo>
                  <a:cubicBezTo>
                    <a:pt x="4533" y="136"/>
                    <a:pt x="5867" y="-218"/>
                    <a:pt x="7067" y="136"/>
                  </a:cubicBezTo>
                  <a:cubicBezTo>
                    <a:pt x="8267" y="490"/>
                    <a:pt x="9333" y="1552"/>
                    <a:pt x="9600" y="2969"/>
                  </a:cubicBezTo>
                  <a:cubicBezTo>
                    <a:pt x="9867" y="4385"/>
                    <a:pt x="9333" y="6156"/>
                    <a:pt x="8533" y="8103"/>
                  </a:cubicBezTo>
                  <a:cubicBezTo>
                    <a:pt x="7733" y="10051"/>
                    <a:pt x="6667" y="12175"/>
                    <a:pt x="6000" y="14300"/>
                  </a:cubicBezTo>
                  <a:cubicBezTo>
                    <a:pt x="5333" y="16425"/>
                    <a:pt x="5067" y="18549"/>
                    <a:pt x="5600" y="19789"/>
                  </a:cubicBezTo>
                  <a:cubicBezTo>
                    <a:pt x="6133" y="21028"/>
                    <a:pt x="7467" y="21382"/>
                    <a:pt x="10267" y="20320"/>
                  </a:cubicBezTo>
                  <a:cubicBezTo>
                    <a:pt x="13067" y="19257"/>
                    <a:pt x="17333" y="16779"/>
                    <a:pt x="21600" y="143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1" name="Line"/>
            <p:cNvSpPr/>
            <p:nvPr/>
          </p:nvSpPr>
          <p:spPr>
            <a:xfrm>
              <a:off x="3756751" y="2815175"/>
              <a:ext cx="98245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9" h="21600" fill="norm" stroke="1" extrusionOk="0">
                  <a:moveTo>
                    <a:pt x="0" y="0"/>
                  </a:moveTo>
                  <a:cubicBezTo>
                    <a:pt x="5400" y="783"/>
                    <a:pt x="10800" y="1565"/>
                    <a:pt x="14850" y="3522"/>
                  </a:cubicBezTo>
                  <a:cubicBezTo>
                    <a:pt x="18900" y="5478"/>
                    <a:pt x="21600" y="8609"/>
                    <a:pt x="20520" y="11817"/>
                  </a:cubicBezTo>
                  <a:cubicBezTo>
                    <a:pt x="19440" y="15026"/>
                    <a:pt x="14580" y="18313"/>
                    <a:pt x="972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2" name="Line"/>
            <p:cNvSpPr/>
            <p:nvPr/>
          </p:nvSpPr>
          <p:spPr>
            <a:xfrm>
              <a:off x="2760062" y="3308408"/>
              <a:ext cx="1012024" cy="104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036" y="19493"/>
                    <a:pt x="2073" y="17385"/>
                    <a:pt x="3518" y="15278"/>
                  </a:cubicBezTo>
                  <a:cubicBezTo>
                    <a:pt x="4964" y="13171"/>
                    <a:pt x="6818" y="11063"/>
                    <a:pt x="8836" y="8693"/>
                  </a:cubicBezTo>
                  <a:cubicBezTo>
                    <a:pt x="10855" y="6322"/>
                    <a:pt x="13036" y="3688"/>
                    <a:pt x="15082" y="2107"/>
                  </a:cubicBezTo>
                  <a:cubicBezTo>
                    <a:pt x="17127" y="527"/>
                    <a:pt x="19036" y="0"/>
                    <a:pt x="20100" y="0"/>
                  </a:cubicBezTo>
                  <a:cubicBezTo>
                    <a:pt x="21164" y="0"/>
                    <a:pt x="21382" y="527"/>
                    <a:pt x="21600" y="10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3" name="Line"/>
            <p:cNvSpPr/>
            <p:nvPr/>
          </p:nvSpPr>
          <p:spPr>
            <a:xfrm>
              <a:off x="3312074" y="3460291"/>
              <a:ext cx="189596" cy="207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6" h="21179" fill="norm" stroke="1" extrusionOk="0">
                  <a:moveTo>
                    <a:pt x="0" y="2230"/>
                  </a:moveTo>
                  <a:cubicBezTo>
                    <a:pt x="3168" y="1449"/>
                    <a:pt x="6336" y="669"/>
                    <a:pt x="9216" y="278"/>
                  </a:cubicBezTo>
                  <a:cubicBezTo>
                    <a:pt x="12096" y="-112"/>
                    <a:pt x="14688" y="-112"/>
                    <a:pt x="16416" y="408"/>
                  </a:cubicBezTo>
                  <a:cubicBezTo>
                    <a:pt x="18144" y="929"/>
                    <a:pt x="19008" y="1970"/>
                    <a:pt x="18864" y="3011"/>
                  </a:cubicBezTo>
                  <a:cubicBezTo>
                    <a:pt x="18720" y="4052"/>
                    <a:pt x="17568" y="5093"/>
                    <a:pt x="16272" y="6004"/>
                  </a:cubicBezTo>
                  <a:cubicBezTo>
                    <a:pt x="14976" y="6914"/>
                    <a:pt x="13536" y="7695"/>
                    <a:pt x="13104" y="8736"/>
                  </a:cubicBezTo>
                  <a:cubicBezTo>
                    <a:pt x="12672" y="9777"/>
                    <a:pt x="13248" y="11078"/>
                    <a:pt x="14256" y="11859"/>
                  </a:cubicBezTo>
                  <a:cubicBezTo>
                    <a:pt x="15264" y="12640"/>
                    <a:pt x="16704" y="12900"/>
                    <a:pt x="18144" y="13681"/>
                  </a:cubicBezTo>
                  <a:cubicBezTo>
                    <a:pt x="19584" y="14461"/>
                    <a:pt x="21024" y="15763"/>
                    <a:pt x="21312" y="17064"/>
                  </a:cubicBezTo>
                  <a:cubicBezTo>
                    <a:pt x="21600" y="18365"/>
                    <a:pt x="20736" y="19666"/>
                    <a:pt x="18720" y="20447"/>
                  </a:cubicBezTo>
                  <a:cubicBezTo>
                    <a:pt x="16704" y="21228"/>
                    <a:pt x="13536" y="21488"/>
                    <a:pt x="10512" y="20707"/>
                  </a:cubicBezTo>
                  <a:cubicBezTo>
                    <a:pt x="7488" y="19927"/>
                    <a:pt x="4608" y="18105"/>
                    <a:pt x="1728" y="16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4" name="Line"/>
            <p:cNvSpPr/>
            <p:nvPr/>
          </p:nvSpPr>
          <p:spPr>
            <a:xfrm>
              <a:off x="4170760" y="3305853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5" name="Line"/>
            <p:cNvSpPr/>
            <p:nvPr/>
          </p:nvSpPr>
          <p:spPr>
            <a:xfrm>
              <a:off x="0" y="3965201"/>
              <a:ext cx="635581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3" y="20400"/>
                    <a:pt x="486" y="19200"/>
                    <a:pt x="777" y="18300"/>
                  </a:cubicBezTo>
                  <a:cubicBezTo>
                    <a:pt x="1068" y="17400"/>
                    <a:pt x="1407" y="16800"/>
                    <a:pt x="1741" y="16050"/>
                  </a:cubicBezTo>
                  <a:cubicBezTo>
                    <a:pt x="2076" y="15300"/>
                    <a:pt x="2406" y="14400"/>
                    <a:pt x="2758" y="13500"/>
                  </a:cubicBezTo>
                  <a:cubicBezTo>
                    <a:pt x="3109" y="12600"/>
                    <a:pt x="3483" y="11700"/>
                    <a:pt x="3804" y="11100"/>
                  </a:cubicBezTo>
                  <a:cubicBezTo>
                    <a:pt x="4125" y="10500"/>
                    <a:pt x="4395" y="10200"/>
                    <a:pt x="4677" y="10050"/>
                  </a:cubicBezTo>
                  <a:cubicBezTo>
                    <a:pt x="4959" y="9900"/>
                    <a:pt x="5255" y="9900"/>
                    <a:pt x="5541" y="9750"/>
                  </a:cubicBezTo>
                  <a:cubicBezTo>
                    <a:pt x="5828" y="9600"/>
                    <a:pt x="6106" y="9300"/>
                    <a:pt x="6410" y="9150"/>
                  </a:cubicBezTo>
                  <a:cubicBezTo>
                    <a:pt x="6714" y="9000"/>
                    <a:pt x="7044" y="9000"/>
                    <a:pt x="7374" y="9000"/>
                  </a:cubicBezTo>
                  <a:cubicBezTo>
                    <a:pt x="7704" y="9000"/>
                    <a:pt x="8034" y="9000"/>
                    <a:pt x="8377" y="9000"/>
                  </a:cubicBezTo>
                  <a:cubicBezTo>
                    <a:pt x="8720" y="9000"/>
                    <a:pt x="9076" y="9000"/>
                    <a:pt x="9436" y="9000"/>
                  </a:cubicBezTo>
                  <a:cubicBezTo>
                    <a:pt x="9797" y="9000"/>
                    <a:pt x="10162" y="9000"/>
                    <a:pt x="10539" y="9000"/>
                  </a:cubicBezTo>
                  <a:cubicBezTo>
                    <a:pt x="10917" y="9000"/>
                    <a:pt x="11308" y="9000"/>
                    <a:pt x="11595" y="9000"/>
                  </a:cubicBezTo>
                  <a:cubicBezTo>
                    <a:pt x="11881" y="9000"/>
                    <a:pt x="12064" y="9000"/>
                    <a:pt x="12259" y="9000"/>
                  </a:cubicBezTo>
                  <a:cubicBezTo>
                    <a:pt x="12455" y="9000"/>
                    <a:pt x="12663" y="9000"/>
                    <a:pt x="12976" y="9000"/>
                  </a:cubicBezTo>
                  <a:cubicBezTo>
                    <a:pt x="13288" y="9000"/>
                    <a:pt x="13705" y="9000"/>
                    <a:pt x="14126" y="9000"/>
                  </a:cubicBezTo>
                  <a:cubicBezTo>
                    <a:pt x="14548" y="9000"/>
                    <a:pt x="14973" y="9000"/>
                    <a:pt x="15273" y="8850"/>
                  </a:cubicBezTo>
                  <a:cubicBezTo>
                    <a:pt x="15572" y="8700"/>
                    <a:pt x="15746" y="8400"/>
                    <a:pt x="16128" y="7950"/>
                  </a:cubicBezTo>
                  <a:cubicBezTo>
                    <a:pt x="16510" y="7500"/>
                    <a:pt x="17101" y="6900"/>
                    <a:pt x="17583" y="6300"/>
                  </a:cubicBezTo>
                  <a:cubicBezTo>
                    <a:pt x="18065" y="5700"/>
                    <a:pt x="18439" y="5100"/>
                    <a:pt x="18795" y="4500"/>
                  </a:cubicBezTo>
                  <a:cubicBezTo>
                    <a:pt x="19151" y="3900"/>
                    <a:pt x="19490" y="3300"/>
                    <a:pt x="19876" y="2700"/>
                  </a:cubicBezTo>
                  <a:cubicBezTo>
                    <a:pt x="20262" y="2100"/>
                    <a:pt x="20697" y="1500"/>
                    <a:pt x="20992" y="1050"/>
                  </a:cubicBezTo>
                  <a:cubicBezTo>
                    <a:pt x="21287" y="600"/>
                    <a:pt x="21444" y="3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6" name="Line"/>
            <p:cNvSpPr/>
            <p:nvPr/>
          </p:nvSpPr>
          <p:spPr>
            <a:xfrm>
              <a:off x="621014" y="4494213"/>
              <a:ext cx="205690" cy="499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553" fill="norm" stroke="1" extrusionOk="0">
                  <a:moveTo>
                    <a:pt x="0" y="0"/>
                  </a:moveTo>
                  <a:cubicBezTo>
                    <a:pt x="800" y="3306"/>
                    <a:pt x="1600" y="6612"/>
                    <a:pt x="2267" y="9643"/>
                  </a:cubicBezTo>
                  <a:cubicBezTo>
                    <a:pt x="2933" y="12673"/>
                    <a:pt x="3467" y="15429"/>
                    <a:pt x="3733" y="16641"/>
                  </a:cubicBezTo>
                  <a:cubicBezTo>
                    <a:pt x="4000" y="17853"/>
                    <a:pt x="4000" y="17522"/>
                    <a:pt x="4400" y="16641"/>
                  </a:cubicBezTo>
                  <a:cubicBezTo>
                    <a:pt x="4800" y="15759"/>
                    <a:pt x="5600" y="14327"/>
                    <a:pt x="6400" y="13390"/>
                  </a:cubicBezTo>
                  <a:cubicBezTo>
                    <a:pt x="7200" y="12453"/>
                    <a:pt x="8000" y="12012"/>
                    <a:pt x="9067" y="11682"/>
                  </a:cubicBezTo>
                  <a:cubicBezTo>
                    <a:pt x="10133" y="11351"/>
                    <a:pt x="11467" y="11131"/>
                    <a:pt x="12800" y="11241"/>
                  </a:cubicBezTo>
                  <a:cubicBezTo>
                    <a:pt x="14133" y="11351"/>
                    <a:pt x="15467" y="11792"/>
                    <a:pt x="16933" y="12949"/>
                  </a:cubicBezTo>
                  <a:cubicBezTo>
                    <a:pt x="18400" y="14106"/>
                    <a:pt x="20000" y="15980"/>
                    <a:pt x="20800" y="17247"/>
                  </a:cubicBezTo>
                  <a:cubicBezTo>
                    <a:pt x="21600" y="18514"/>
                    <a:pt x="21600" y="19176"/>
                    <a:pt x="21200" y="19727"/>
                  </a:cubicBezTo>
                  <a:cubicBezTo>
                    <a:pt x="20800" y="20278"/>
                    <a:pt x="20000" y="20718"/>
                    <a:pt x="18800" y="21049"/>
                  </a:cubicBezTo>
                  <a:cubicBezTo>
                    <a:pt x="17600" y="21380"/>
                    <a:pt x="16000" y="21600"/>
                    <a:pt x="14000" y="21545"/>
                  </a:cubicBezTo>
                  <a:cubicBezTo>
                    <a:pt x="12000" y="21490"/>
                    <a:pt x="9600" y="21159"/>
                    <a:pt x="8400" y="20718"/>
                  </a:cubicBezTo>
                  <a:cubicBezTo>
                    <a:pt x="7200" y="20278"/>
                    <a:pt x="7200" y="19727"/>
                    <a:pt x="8000" y="19065"/>
                  </a:cubicBezTo>
                  <a:cubicBezTo>
                    <a:pt x="8800" y="18404"/>
                    <a:pt x="10400" y="17633"/>
                    <a:pt x="12000" y="168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7" name="Line"/>
            <p:cNvSpPr/>
            <p:nvPr/>
          </p:nvSpPr>
          <p:spPr>
            <a:xfrm>
              <a:off x="897020" y="4762552"/>
              <a:ext cx="1" cy="115004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8" name="Line"/>
            <p:cNvSpPr/>
            <p:nvPr/>
          </p:nvSpPr>
          <p:spPr>
            <a:xfrm>
              <a:off x="889353" y="4701218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29" name="Line"/>
            <p:cNvSpPr/>
            <p:nvPr/>
          </p:nvSpPr>
          <p:spPr>
            <a:xfrm>
              <a:off x="968088" y="4754885"/>
              <a:ext cx="212606" cy="131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25" fill="norm" stroke="1" extrusionOk="0">
                  <a:moveTo>
                    <a:pt x="12906" y="0"/>
                  </a:moveTo>
                  <a:cubicBezTo>
                    <a:pt x="10335" y="831"/>
                    <a:pt x="7763" y="1662"/>
                    <a:pt x="5578" y="4154"/>
                  </a:cubicBezTo>
                  <a:cubicBezTo>
                    <a:pt x="3392" y="6646"/>
                    <a:pt x="1592" y="10800"/>
                    <a:pt x="692" y="13915"/>
                  </a:cubicBezTo>
                  <a:cubicBezTo>
                    <a:pt x="-208" y="17031"/>
                    <a:pt x="-208" y="19108"/>
                    <a:pt x="563" y="20146"/>
                  </a:cubicBezTo>
                  <a:cubicBezTo>
                    <a:pt x="1335" y="21185"/>
                    <a:pt x="2878" y="21185"/>
                    <a:pt x="4549" y="19731"/>
                  </a:cubicBezTo>
                  <a:cubicBezTo>
                    <a:pt x="6221" y="18277"/>
                    <a:pt x="8021" y="15369"/>
                    <a:pt x="9306" y="12254"/>
                  </a:cubicBezTo>
                  <a:cubicBezTo>
                    <a:pt x="10592" y="9138"/>
                    <a:pt x="11363" y="5815"/>
                    <a:pt x="11749" y="5815"/>
                  </a:cubicBezTo>
                  <a:cubicBezTo>
                    <a:pt x="12135" y="5815"/>
                    <a:pt x="12135" y="9138"/>
                    <a:pt x="12135" y="11838"/>
                  </a:cubicBezTo>
                  <a:cubicBezTo>
                    <a:pt x="12135" y="14538"/>
                    <a:pt x="12135" y="16615"/>
                    <a:pt x="12906" y="18277"/>
                  </a:cubicBezTo>
                  <a:cubicBezTo>
                    <a:pt x="13678" y="19938"/>
                    <a:pt x="15221" y="21185"/>
                    <a:pt x="16763" y="21392"/>
                  </a:cubicBezTo>
                  <a:cubicBezTo>
                    <a:pt x="18306" y="21600"/>
                    <a:pt x="19849" y="20769"/>
                    <a:pt x="21392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0" name="Line"/>
            <p:cNvSpPr/>
            <p:nvPr/>
          </p:nvSpPr>
          <p:spPr>
            <a:xfrm>
              <a:off x="1233703" y="4713600"/>
              <a:ext cx="63467" cy="1592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1" h="21036" fill="norm" stroke="1" extrusionOk="0">
                  <a:moveTo>
                    <a:pt x="15168" y="390"/>
                  </a:moveTo>
                  <a:cubicBezTo>
                    <a:pt x="11014" y="53"/>
                    <a:pt x="6860" y="-285"/>
                    <a:pt x="3952" y="390"/>
                  </a:cubicBezTo>
                  <a:cubicBezTo>
                    <a:pt x="1045" y="1065"/>
                    <a:pt x="-617" y="2753"/>
                    <a:pt x="214" y="4271"/>
                  </a:cubicBezTo>
                  <a:cubicBezTo>
                    <a:pt x="1045" y="5790"/>
                    <a:pt x="4368" y="7140"/>
                    <a:pt x="7691" y="8490"/>
                  </a:cubicBezTo>
                  <a:cubicBezTo>
                    <a:pt x="11014" y="9840"/>
                    <a:pt x="14337" y="11190"/>
                    <a:pt x="16829" y="12709"/>
                  </a:cubicBezTo>
                  <a:cubicBezTo>
                    <a:pt x="19321" y="14228"/>
                    <a:pt x="20983" y="15915"/>
                    <a:pt x="20568" y="17434"/>
                  </a:cubicBezTo>
                  <a:cubicBezTo>
                    <a:pt x="20152" y="18952"/>
                    <a:pt x="17660" y="20303"/>
                    <a:pt x="14337" y="20809"/>
                  </a:cubicBezTo>
                  <a:cubicBezTo>
                    <a:pt x="11014" y="21315"/>
                    <a:pt x="6860" y="20977"/>
                    <a:pt x="5614" y="19796"/>
                  </a:cubicBezTo>
                  <a:cubicBezTo>
                    <a:pt x="4368" y="18615"/>
                    <a:pt x="6029" y="16590"/>
                    <a:pt x="7691" y="145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1" name="Line"/>
            <p:cNvSpPr/>
            <p:nvPr/>
          </p:nvSpPr>
          <p:spPr>
            <a:xfrm>
              <a:off x="1491135" y="4552992"/>
              <a:ext cx="134236" cy="39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600" fill="norm" stroke="1" extrusionOk="0">
                  <a:moveTo>
                    <a:pt x="21407" y="3507"/>
                  </a:moveTo>
                  <a:cubicBezTo>
                    <a:pt x="21407" y="2805"/>
                    <a:pt x="21407" y="2104"/>
                    <a:pt x="20796" y="1403"/>
                  </a:cubicBezTo>
                  <a:cubicBezTo>
                    <a:pt x="20184" y="701"/>
                    <a:pt x="18962" y="0"/>
                    <a:pt x="16313" y="0"/>
                  </a:cubicBezTo>
                  <a:cubicBezTo>
                    <a:pt x="13664" y="0"/>
                    <a:pt x="9588" y="701"/>
                    <a:pt x="6124" y="2525"/>
                  </a:cubicBezTo>
                  <a:cubicBezTo>
                    <a:pt x="2660" y="4348"/>
                    <a:pt x="-193" y="7294"/>
                    <a:pt x="11" y="10519"/>
                  </a:cubicBezTo>
                  <a:cubicBezTo>
                    <a:pt x="215" y="13745"/>
                    <a:pt x="3475" y="17252"/>
                    <a:pt x="7347" y="19145"/>
                  </a:cubicBezTo>
                  <a:cubicBezTo>
                    <a:pt x="11218" y="21039"/>
                    <a:pt x="15701" y="21319"/>
                    <a:pt x="201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2" name="Line"/>
            <p:cNvSpPr/>
            <p:nvPr/>
          </p:nvSpPr>
          <p:spPr>
            <a:xfrm>
              <a:off x="1726463" y="4619162"/>
              <a:ext cx="228582" cy="3120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43" fill="norm" stroke="1" extrusionOk="0">
                  <a:moveTo>
                    <a:pt x="14266" y="2477"/>
                  </a:moveTo>
                  <a:cubicBezTo>
                    <a:pt x="14026" y="1599"/>
                    <a:pt x="13786" y="721"/>
                    <a:pt x="13066" y="282"/>
                  </a:cubicBezTo>
                  <a:cubicBezTo>
                    <a:pt x="12346" y="-157"/>
                    <a:pt x="11146" y="-157"/>
                    <a:pt x="9466" y="809"/>
                  </a:cubicBezTo>
                  <a:cubicBezTo>
                    <a:pt x="7786" y="1775"/>
                    <a:pt x="5626" y="3706"/>
                    <a:pt x="3946" y="6692"/>
                  </a:cubicBezTo>
                  <a:cubicBezTo>
                    <a:pt x="2266" y="9677"/>
                    <a:pt x="1066" y="13716"/>
                    <a:pt x="466" y="16175"/>
                  </a:cubicBezTo>
                  <a:cubicBezTo>
                    <a:pt x="-134" y="18633"/>
                    <a:pt x="-134" y="19511"/>
                    <a:pt x="346" y="20214"/>
                  </a:cubicBezTo>
                  <a:cubicBezTo>
                    <a:pt x="826" y="20916"/>
                    <a:pt x="1786" y="21443"/>
                    <a:pt x="3466" y="21443"/>
                  </a:cubicBezTo>
                  <a:cubicBezTo>
                    <a:pt x="5146" y="21443"/>
                    <a:pt x="7546" y="20916"/>
                    <a:pt x="10306" y="19072"/>
                  </a:cubicBezTo>
                  <a:cubicBezTo>
                    <a:pt x="13066" y="17228"/>
                    <a:pt x="16186" y="14067"/>
                    <a:pt x="17746" y="11433"/>
                  </a:cubicBezTo>
                  <a:cubicBezTo>
                    <a:pt x="19306" y="8799"/>
                    <a:pt x="19306" y="6692"/>
                    <a:pt x="18826" y="5111"/>
                  </a:cubicBezTo>
                  <a:cubicBezTo>
                    <a:pt x="18346" y="3531"/>
                    <a:pt x="17386" y="2477"/>
                    <a:pt x="15346" y="2038"/>
                  </a:cubicBezTo>
                  <a:cubicBezTo>
                    <a:pt x="13306" y="1599"/>
                    <a:pt x="10186" y="1775"/>
                    <a:pt x="7666" y="2477"/>
                  </a:cubicBezTo>
                  <a:cubicBezTo>
                    <a:pt x="5146" y="3180"/>
                    <a:pt x="3226" y="4409"/>
                    <a:pt x="2386" y="5463"/>
                  </a:cubicBezTo>
                  <a:cubicBezTo>
                    <a:pt x="1546" y="6516"/>
                    <a:pt x="1786" y="7394"/>
                    <a:pt x="3346" y="8009"/>
                  </a:cubicBezTo>
                  <a:cubicBezTo>
                    <a:pt x="4906" y="8623"/>
                    <a:pt x="7786" y="8975"/>
                    <a:pt x="11026" y="8623"/>
                  </a:cubicBezTo>
                  <a:cubicBezTo>
                    <a:pt x="14266" y="8272"/>
                    <a:pt x="17866" y="7219"/>
                    <a:pt x="21466" y="61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3" name="Line"/>
            <p:cNvSpPr/>
            <p:nvPr/>
          </p:nvSpPr>
          <p:spPr>
            <a:xfrm>
              <a:off x="1813527" y="4424598"/>
              <a:ext cx="172185" cy="146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0652" fill="norm" stroke="1" extrusionOk="0">
                  <a:moveTo>
                    <a:pt x="5201" y="6566"/>
                  </a:moveTo>
                  <a:cubicBezTo>
                    <a:pt x="3613" y="10166"/>
                    <a:pt x="2025" y="13766"/>
                    <a:pt x="1072" y="16466"/>
                  </a:cubicBezTo>
                  <a:cubicBezTo>
                    <a:pt x="119" y="19166"/>
                    <a:pt x="-199" y="20966"/>
                    <a:pt x="119" y="20606"/>
                  </a:cubicBezTo>
                  <a:cubicBezTo>
                    <a:pt x="436" y="20246"/>
                    <a:pt x="1389" y="17726"/>
                    <a:pt x="2819" y="14306"/>
                  </a:cubicBezTo>
                  <a:cubicBezTo>
                    <a:pt x="4248" y="10886"/>
                    <a:pt x="6154" y="6566"/>
                    <a:pt x="7742" y="3686"/>
                  </a:cubicBezTo>
                  <a:cubicBezTo>
                    <a:pt x="9330" y="806"/>
                    <a:pt x="10601" y="-634"/>
                    <a:pt x="11872" y="266"/>
                  </a:cubicBezTo>
                  <a:cubicBezTo>
                    <a:pt x="13142" y="1166"/>
                    <a:pt x="14413" y="4406"/>
                    <a:pt x="16001" y="8186"/>
                  </a:cubicBezTo>
                  <a:cubicBezTo>
                    <a:pt x="17589" y="11966"/>
                    <a:pt x="19495" y="16286"/>
                    <a:pt x="21401" y="206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4" name="Line"/>
            <p:cNvSpPr/>
            <p:nvPr/>
          </p:nvSpPr>
          <p:spPr>
            <a:xfrm>
              <a:off x="2139048" y="4448212"/>
              <a:ext cx="95944" cy="498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600" fill="norm" stroke="1" extrusionOk="0">
                  <a:moveTo>
                    <a:pt x="0" y="0"/>
                  </a:moveTo>
                  <a:cubicBezTo>
                    <a:pt x="5116" y="1883"/>
                    <a:pt x="10232" y="3766"/>
                    <a:pt x="14211" y="6480"/>
                  </a:cubicBezTo>
                  <a:cubicBezTo>
                    <a:pt x="18189" y="9194"/>
                    <a:pt x="21032" y="12738"/>
                    <a:pt x="21316" y="15286"/>
                  </a:cubicBezTo>
                  <a:cubicBezTo>
                    <a:pt x="21600" y="17834"/>
                    <a:pt x="19326" y="19385"/>
                    <a:pt x="15632" y="20271"/>
                  </a:cubicBezTo>
                  <a:cubicBezTo>
                    <a:pt x="11937" y="21157"/>
                    <a:pt x="6821" y="21378"/>
                    <a:pt x="17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5" name="Line"/>
            <p:cNvSpPr/>
            <p:nvPr/>
          </p:nvSpPr>
          <p:spPr>
            <a:xfrm>
              <a:off x="2714061" y="4731885"/>
              <a:ext cx="145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6" name="Line"/>
            <p:cNvSpPr/>
            <p:nvPr/>
          </p:nvSpPr>
          <p:spPr>
            <a:xfrm>
              <a:off x="2744728" y="4846888"/>
              <a:ext cx="161005" cy="42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0" y="14400"/>
                  </a:moveTo>
                  <a:cubicBezTo>
                    <a:pt x="1714" y="18000"/>
                    <a:pt x="3429" y="21600"/>
                    <a:pt x="7029" y="19200"/>
                  </a:cubicBezTo>
                  <a:cubicBezTo>
                    <a:pt x="10629" y="16800"/>
                    <a:pt x="16114" y="8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7" name="Line"/>
            <p:cNvSpPr/>
            <p:nvPr/>
          </p:nvSpPr>
          <p:spPr>
            <a:xfrm>
              <a:off x="3205107" y="4503626"/>
              <a:ext cx="214304" cy="399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1373" fill="norm" stroke="1" extrusionOk="0">
                  <a:moveTo>
                    <a:pt x="21309" y="2368"/>
                  </a:moveTo>
                  <a:cubicBezTo>
                    <a:pt x="20293" y="1548"/>
                    <a:pt x="19276" y="727"/>
                    <a:pt x="17497" y="317"/>
                  </a:cubicBezTo>
                  <a:cubicBezTo>
                    <a:pt x="15718" y="-93"/>
                    <a:pt x="13177" y="-93"/>
                    <a:pt x="10763" y="249"/>
                  </a:cubicBezTo>
                  <a:cubicBezTo>
                    <a:pt x="8349" y="591"/>
                    <a:pt x="6062" y="1274"/>
                    <a:pt x="4156" y="2641"/>
                  </a:cubicBezTo>
                  <a:cubicBezTo>
                    <a:pt x="2250" y="4008"/>
                    <a:pt x="725" y="6059"/>
                    <a:pt x="217" y="8520"/>
                  </a:cubicBezTo>
                  <a:cubicBezTo>
                    <a:pt x="-291" y="10980"/>
                    <a:pt x="217" y="13851"/>
                    <a:pt x="471" y="15629"/>
                  </a:cubicBezTo>
                  <a:cubicBezTo>
                    <a:pt x="725" y="17406"/>
                    <a:pt x="725" y="18089"/>
                    <a:pt x="980" y="18841"/>
                  </a:cubicBezTo>
                  <a:cubicBezTo>
                    <a:pt x="1234" y="19593"/>
                    <a:pt x="1742" y="20413"/>
                    <a:pt x="3267" y="20892"/>
                  </a:cubicBezTo>
                  <a:cubicBezTo>
                    <a:pt x="4791" y="21370"/>
                    <a:pt x="7333" y="21507"/>
                    <a:pt x="10001" y="21234"/>
                  </a:cubicBezTo>
                  <a:cubicBezTo>
                    <a:pt x="12669" y="20960"/>
                    <a:pt x="15464" y="20277"/>
                    <a:pt x="18260" y="19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8" name="Line"/>
            <p:cNvSpPr/>
            <p:nvPr/>
          </p:nvSpPr>
          <p:spPr>
            <a:xfrm>
              <a:off x="3220072" y="4739552"/>
              <a:ext cx="245340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25" y="16560"/>
                    <a:pt x="11250" y="11520"/>
                    <a:pt x="14850" y="7920"/>
                  </a:cubicBezTo>
                  <a:cubicBezTo>
                    <a:pt x="18450" y="4320"/>
                    <a:pt x="20025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39" name="Line"/>
            <p:cNvSpPr/>
            <p:nvPr/>
          </p:nvSpPr>
          <p:spPr>
            <a:xfrm>
              <a:off x="3569961" y="4538258"/>
              <a:ext cx="225125" cy="347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290" fill="norm" stroke="1" extrusionOk="0">
                  <a:moveTo>
                    <a:pt x="21379" y="1998"/>
                  </a:moveTo>
                  <a:cubicBezTo>
                    <a:pt x="20651" y="1372"/>
                    <a:pt x="19923" y="746"/>
                    <a:pt x="18345" y="355"/>
                  </a:cubicBezTo>
                  <a:cubicBezTo>
                    <a:pt x="16768" y="-36"/>
                    <a:pt x="14341" y="-193"/>
                    <a:pt x="12035" y="355"/>
                  </a:cubicBezTo>
                  <a:cubicBezTo>
                    <a:pt x="9730" y="903"/>
                    <a:pt x="7545" y="2155"/>
                    <a:pt x="5968" y="3955"/>
                  </a:cubicBezTo>
                  <a:cubicBezTo>
                    <a:pt x="4390" y="5755"/>
                    <a:pt x="3419" y="8103"/>
                    <a:pt x="2570" y="10450"/>
                  </a:cubicBezTo>
                  <a:cubicBezTo>
                    <a:pt x="1721" y="12798"/>
                    <a:pt x="992" y="15146"/>
                    <a:pt x="507" y="16868"/>
                  </a:cubicBezTo>
                  <a:cubicBezTo>
                    <a:pt x="22" y="18590"/>
                    <a:pt x="-221" y="19685"/>
                    <a:pt x="264" y="20390"/>
                  </a:cubicBezTo>
                  <a:cubicBezTo>
                    <a:pt x="750" y="21094"/>
                    <a:pt x="1963" y="21407"/>
                    <a:pt x="4269" y="21250"/>
                  </a:cubicBezTo>
                  <a:cubicBezTo>
                    <a:pt x="6574" y="21094"/>
                    <a:pt x="9972" y="20468"/>
                    <a:pt x="13370" y="19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0" name="Line"/>
            <p:cNvSpPr/>
            <p:nvPr/>
          </p:nvSpPr>
          <p:spPr>
            <a:xfrm>
              <a:off x="3858166" y="4591877"/>
              <a:ext cx="289595" cy="29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23" fill="norm" stroke="1" extrusionOk="0">
                  <a:moveTo>
                    <a:pt x="15218" y="146"/>
                  </a:moveTo>
                  <a:cubicBezTo>
                    <a:pt x="13324" y="-40"/>
                    <a:pt x="11429" y="-226"/>
                    <a:pt x="9439" y="798"/>
                  </a:cubicBezTo>
                  <a:cubicBezTo>
                    <a:pt x="7450" y="1822"/>
                    <a:pt x="5366" y="4057"/>
                    <a:pt x="3755" y="6850"/>
                  </a:cubicBezTo>
                  <a:cubicBezTo>
                    <a:pt x="2145" y="9643"/>
                    <a:pt x="1008" y="12995"/>
                    <a:pt x="439" y="15322"/>
                  </a:cubicBezTo>
                  <a:cubicBezTo>
                    <a:pt x="-129" y="17650"/>
                    <a:pt x="-129" y="18953"/>
                    <a:pt x="345" y="19884"/>
                  </a:cubicBezTo>
                  <a:cubicBezTo>
                    <a:pt x="818" y="20815"/>
                    <a:pt x="1766" y="21374"/>
                    <a:pt x="3850" y="21188"/>
                  </a:cubicBezTo>
                  <a:cubicBezTo>
                    <a:pt x="5934" y="21002"/>
                    <a:pt x="9155" y="20071"/>
                    <a:pt x="11713" y="18208"/>
                  </a:cubicBezTo>
                  <a:cubicBezTo>
                    <a:pt x="14271" y="16346"/>
                    <a:pt x="16166" y="13553"/>
                    <a:pt x="16545" y="10667"/>
                  </a:cubicBezTo>
                  <a:cubicBezTo>
                    <a:pt x="16924" y="7781"/>
                    <a:pt x="15787" y="4802"/>
                    <a:pt x="13987" y="3219"/>
                  </a:cubicBezTo>
                  <a:cubicBezTo>
                    <a:pt x="12187" y="1636"/>
                    <a:pt x="9724" y="1450"/>
                    <a:pt x="7829" y="2102"/>
                  </a:cubicBezTo>
                  <a:cubicBezTo>
                    <a:pt x="5934" y="2753"/>
                    <a:pt x="4608" y="4243"/>
                    <a:pt x="3945" y="5546"/>
                  </a:cubicBezTo>
                  <a:cubicBezTo>
                    <a:pt x="3282" y="6850"/>
                    <a:pt x="3282" y="7967"/>
                    <a:pt x="3850" y="8712"/>
                  </a:cubicBezTo>
                  <a:cubicBezTo>
                    <a:pt x="4418" y="9457"/>
                    <a:pt x="5555" y="9829"/>
                    <a:pt x="8397" y="9550"/>
                  </a:cubicBezTo>
                  <a:cubicBezTo>
                    <a:pt x="11239" y="9271"/>
                    <a:pt x="15787" y="8340"/>
                    <a:pt x="18250" y="7781"/>
                  </a:cubicBezTo>
                  <a:cubicBezTo>
                    <a:pt x="20713" y="7222"/>
                    <a:pt x="21092" y="7036"/>
                    <a:pt x="21471" y="6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1" name="Line"/>
            <p:cNvSpPr/>
            <p:nvPr/>
          </p:nvSpPr>
          <p:spPr>
            <a:xfrm>
              <a:off x="3965180" y="4394328"/>
              <a:ext cx="205581" cy="137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0759" fill="norm" stroke="1" extrusionOk="0">
                  <a:moveTo>
                    <a:pt x="3051" y="2347"/>
                  </a:moveTo>
                  <a:cubicBezTo>
                    <a:pt x="1984" y="6590"/>
                    <a:pt x="918" y="10833"/>
                    <a:pt x="384" y="14111"/>
                  </a:cubicBezTo>
                  <a:cubicBezTo>
                    <a:pt x="-149" y="17390"/>
                    <a:pt x="-149" y="19704"/>
                    <a:pt x="518" y="20476"/>
                  </a:cubicBezTo>
                  <a:cubicBezTo>
                    <a:pt x="1184" y="21247"/>
                    <a:pt x="2518" y="20476"/>
                    <a:pt x="3984" y="17776"/>
                  </a:cubicBezTo>
                  <a:cubicBezTo>
                    <a:pt x="5451" y="15076"/>
                    <a:pt x="7051" y="10447"/>
                    <a:pt x="8651" y="6590"/>
                  </a:cubicBezTo>
                  <a:cubicBezTo>
                    <a:pt x="10251" y="2733"/>
                    <a:pt x="11851" y="-353"/>
                    <a:pt x="13184" y="33"/>
                  </a:cubicBezTo>
                  <a:cubicBezTo>
                    <a:pt x="14518" y="418"/>
                    <a:pt x="15584" y="4276"/>
                    <a:pt x="16918" y="8133"/>
                  </a:cubicBezTo>
                  <a:cubicBezTo>
                    <a:pt x="18251" y="11990"/>
                    <a:pt x="19851" y="15847"/>
                    <a:pt x="21451" y="197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2" name="Line"/>
            <p:cNvSpPr/>
            <p:nvPr/>
          </p:nvSpPr>
          <p:spPr>
            <a:xfrm>
              <a:off x="4262762" y="4407606"/>
              <a:ext cx="202853" cy="500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478" fill="norm" stroke="1" extrusionOk="0">
                  <a:moveTo>
                    <a:pt x="0" y="2071"/>
                  </a:moveTo>
                  <a:cubicBezTo>
                    <a:pt x="2970" y="1413"/>
                    <a:pt x="5940" y="755"/>
                    <a:pt x="8505" y="371"/>
                  </a:cubicBezTo>
                  <a:cubicBezTo>
                    <a:pt x="11070" y="-12"/>
                    <a:pt x="13230" y="-122"/>
                    <a:pt x="14580" y="152"/>
                  </a:cubicBezTo>
                  <a:cubicBezTo>
                    <a:pt x="15930" y="426"/>
                    <a:pt x="16470" y="1084"/>
                    <a:pt x="16740" y="2948"/>
                  </a:cubicBezTo>
                  <a:cubicBezTo>
                    <a:pt x="17010" y="4812"/>
                    <a:pt x="17010" y="7882"/>
                    <a:pt x="17685" y="10568"/>
                  </a:cubicBezTo>
                  <a:cubicBezTo>
                    <a:pt x="18360" y="13255"/>
                    <a:pt x="19710" y="15557"/>
                    <a:pt x="20520" y="17037"/>
                  </a:cubicBezTo>
                  <a:cubicBezTo>
                    <a:pt x="21330" y="18518"/>
                    <a:pt x="21600" y="19175"/>
                    <a:pt x="21330" y="19724"/>
                  </a:cubicBezTo>
                  <a:cubicBezTo>
                    <a:pt x="21060" y="20272"/>
                    <a:pt x="20250" y="20710"/>
                    <a:pt x="17415" y="20985"/>
                  </a:cubicBezTo>
                  <a:cubicBezTo>
                    <a:pt x="14580" y="21259"/>
                    <a:pt x="9720" y="21368"/>
                    <a:pt x="4860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3" name="Line"/>
            <p:cNvSpPr/>
            <p:nvPr/>
          </p:nvSpPr>
          <p:spPr>
            <a:xfrm>
              <a:off x="4860776" y="4685884"/>
              <a:ext cx="276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00" y="16800"/>
                    <a:pt x="4400" y="12000"/>
                    <a:pt x="8000" y="8400"/>
                  </a:cubicBezTo>
                  <a:cubicBezTo>
                    <a:pt x="11600" y="4800"/>
                    <a:pt x="166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4" name="Line"/>
            <p:cNvSpPr/>
            <p:nvPr/>
          </p:nvSpPr>
          <p:spPr>
            <a:xfrm>
              <a:off x="5360595" y="4524025"/>
              <a:ext cx="343534" cy="384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122" fill="norm" stroke="1" extrusionOk="0">
                  <a:moveTo>
                    <a:pt x="10468" y="3413"/>
                  </a:moveTo>
                  <a:cubicBezTo>
                    <a:pt x="10308" y="2291"/>
                    <a:pt x="10148" y="1169"/>
                    <a:pt x="9668" y="537"/>
                  </a:cubicBezTo>
                  <a:cubicBezTo>
                    <a:pt x="9188" y="-94"/>
                    <a:pt x="8388" y="-234"/>
                    <a:pt x="7348" y="467"/>
                  </a:cubicBezTo>
                  <a:cubicBezTo>
                    <a:pt x="6308" y="1169"/>
                    <a:pt x="5028" y="2711"/>
                    <a:pt x="3748" y="5026"/>
                  </a:cubicBezTo>
                  <a:cubicBezTo>
                    <a:pt x="2468" y="7340"/>
                    <a:pt x="1188" y="10426"/>
                    <a:pt x="548" y="12810"/>
                  </a:cubicBezTo>
                  <a:cubicBezTo>
                    <a:pt x="-92" y="15195"/>
                    <a:pt x="-92" y="16878"/>
                    <a:pt x="148" y="18140"/>
                  </a:cubicBezTo>
                  <a:cubicBezTo>
                    <a:pt x="388" y="19402"/>
                    <a:pt x="868" y="20244"/>
                    <a:pt x="1668" y="20735"/>
                  </a:cubicBezTo>
                  <a:cubicBezTo>
                    <a:pt x="2468" y="21226"/>
                    <a:pt x="3588" y="21366"/>
                    <a:pt x="5428" y="20454"/>
                  </a:cubicBezTo>
                  <a:cubicBezTo>
                    <a:pt x="7268" y="19543"/>
                    <a:pt x="9828" y="17579"/>
                    <a:pt x="11668" y="14563"/>
                  </a:cubicBezTo>
                  <a:cubicBezTo>
                    <a:pt x="13508" y="11548"/>
                    <a:pt x="14628" y="7480"/>
                    <a:pt x="15108" y="5026"/>
                  </a:cubicBezTo>
                  <a:cubicBezTo>
                    <a:pt x="15588" y="2571"/>
                    <a:pt x="15428" y="1730"/>
                    <a:pt x="14948" y="1098"/>
                  </a:cubicBezTo>
                  <a:cubicBezTo>
                    <a:pt x="14468" y="467"/>
                    <a:pt x="13668" y="47"/>
                    <a:pt x="11908" y="47"/>
                  </a:cubicBezTo>
                  <a:cubicBezTo>
                    <a:pt x="10148" y="47"/>
                    <a:pt x="7428" y="467"/>
                    <a:pt x="5748" y="958"/>
                  </a:cubicBezTo>
                  <a:cubicBezTo>
                    <a:pt x="4068" y="1449"/>
                    <a:pt x="3428" y="2010"/>
                    <a:pt x="3028" y="2782"/>
                  </a:cubicBezTo>
                  <a:cubicBezTo>
                    <a:pt x="2628" y="3553"/>
                    <a:pt x="2468" y="4535"/>
                    <a:pt x="3588" y="5236"/>
                  </a:cubicBezTo>
                  <a:cubicBezTo>
                    <a:pt x="4708" y="5937"/>
                    <a:pt x="7108" y="6358"/>
                    <a:pt x="10308" y="6288"/>
                  </a:cubicBezTo>
                  <a:cubicBezTo>
                    <a:pt x="13508" y="6218"/>
                    <a:pt x="17508" y="5657"/>
                    <a:pt x="21508" y="50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5" name="Line"/>
            <p:cNvSpPr/>
            <p:nvPr/>
          </p:nvSpPr>
          <p:spPr>
            <a:xfrm>
              <a:off x="659987" y="5582904"/>
              <a:ext cx="154173" cy="472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600" fill="norm" stroke="1" extrusionOk="0">
                  <a:moveTo>
                    <a:pt x="2036" y="1401"/>
                  </a:moveTo>
                  <a:cubicBezTo>
                    <a:pt x="1327" y="701"/>
                    <a:pt x="619" y="0"/>
                    <a:pt x="265" y="0"/>
                  </a:cubicBezTo>
                  <a:cubicBezTo>
                    <a:pt x="-89" y="0"/>
                    <a:pt x="-89" y="701"/>
                    <a:pt x="265" y="3152"/>
                  </a:cubicBezTo>
                  <a:cubicBezTo>
                    <a:pt x="619" y="5604"/>
                    <a:pt x="1327" y="9808"/>
                    <a:pt x="1681" y="12902"/>
                  </a:cubicBezTo>
                  <a:cubicBezTo>
                    <a:pt x="2036" y="15996"/>
                    <a:pt x="2036" y="17981"/>
                    <a:pt x="2036" y="19382"/>
                  </a:cubicBezTo>
                  <a:cubicBezTo>
                    <a:pt x="2036" y="20783"/>
                    <a:pt x="2036" y="21600"/>
                    <a:pt x="2036" y="21600"/>
                  </a:cubicBezTo>
                  <a:cubicBezTo>
                    <a:pt x="2036" y="21600"/>
                    <a:pt x="2036" y="20783"/>
                    <a:pt x="2567" y="19382"/>
                  </a:cubicBezTo>
                  <a:cubicBezTo>
                    <a:pt x="3098" y="17981"/>
                    <a:pt x="4160" y="15996"/>
                    <a:pt x="5222" y="14770"/>
                  </a:cubicBezTo>
                  <a:cubicBezTo>
                    <a:pt x="6285" y="13544"/>
                    <a:pt x="7347" y="13077"/>
                    <a:pt x="9295" y="12726"/>
                  </a:cubicBezTo>
                  <a:cubicBezTo>
                    <a:pt x="11242" y="12376"/>
                    <a:pt x="14075" y="12143"/>
                    <a:pt x="16022" y="12259"/>
                  </a:cubicBezTo>
                  <a:cubicBezTo>
                    <a:pt x="17970" y="12376"/>
                    <a:pt x="19032" y="12843"/>
                    <a:pt x="19918" y="14011"/>
                  </a:cubicBezTo>
                  <a:cubicBezTo>
                    <a:pt x="20803" y="15178"/>
                    <a:pt x="21511" y="17046"/>
                    <a:pt x="21334" y="18272"/>
                  </a:cubicBezTo>
                  <a:cubicBezTo>
                    <a:pt x="21157" y="19498"/>
                    <a:pt x="20095" y="20082"/>
                    <a:pt x="17616" y="20491"/>
                  </a:cubicBezTo>
                  <a:cubicBezTo>
                    <a:pt x="15137" y="20899"/>
                    <a:pt x="11242" y="21133"/>
                    <a:pt x="8586" y="21075"/>
                  </a:cubicBezTo>
                  <a:cubicBezTo>
                    <a:pt x="5931" y="21016"/>
                    <a:pt x="4514" y="20666"/>
                    <a:pt x="3098" y="20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6" name="Line"/>
            <p:cNvSpPr/>
            <p:nvPr/>
          </p:nvSpPr>
          <p:spPr>
            <a:xfrm>
              <a:off x="927687" y="5858910"/>
              <a:ext cx="766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7" name="Line"/>
            <p:cNvSpPr/>
            <p:nvPr/>
          </p:nvSpPr>
          <p:spPr>
            <a:xfrm>
              <a:off x="897020" y="5797576"/>
              <a:ext cx="1533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8" name="Line"/>
            <p:cNvSpPr/>
            <p:nvPr/>
          </p:nvSpPr>
          <p:spPr>
            <a:xfrm>
              <a:off x="970685" y="5881911"/>
              <a:ext cx="233009" cy="148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6" h="21210" fill="norm" stroke="1" extrusionOk="0">
                  <a:moveTo>
                    <a:pt x="12249" y="0"/>
                  </a:moveTo>
                  <a:cubicBezTo>
                    <a:pt x="9667" y="0"/>
                    <a:pt x="7084" y="0"/>
                    <a:pt x="5089" y="1647"/>
                  </a:cubicBezTo>
                  <a:cubicBezTo>
                    <a:pt x="3093" y="3295"/>
                    <a:pt x="1684" y="6590"/>
                    <a:pt x="863" y="9702"/>
                  </a:cubicBezTo>
                  <a:cubicBezTo>
                    <a:pt x="41" y="12814"/>
                    <a:pt x="-194" y="15742"/>
                    <a:pt x="158" y="17756"/>
                  </a:cubicBezTo>
                  <a:cubicBezTo>
                    <a:pt x="510" y="19770"/>
                    <a:pt x="1449" y="20868"/>
                    <a:pt x="2389" y="20868"/>
                  </a:cubicBezTo>
                  <a:cubicBezTo>
                    <a:pt x="3328" y="20868"/>
                    <a:pt x="4267" y="19770"/>
                    <a:pt x="5206" y="18305"/>
                  </a:cubicBezTo>
                  <a:cubicBezTo>
                    <a:pt x="6145" y="16841"/>
                    <a:pt x="7084" y="15010"/>
                    <a:pt x="8023" y="12814"/>
                  </a:cubicBezTo>
                  <a:cubicBezTo>
                    <a:pt x="8963" y="10617"/>
                    <a:pt x="9902" y="8054"/>
                    <a:pt x="10371" y="7688"/>
                  </a:cubicBezTo>
                  <a:cubicBezTo>
                    <a:pt x="10841" y="7322"/>
                    <a:pt x="10841" y="9153"/>
                    <a:pt x="10841" y="10983"/>
                  </a:cubicBezTo>
                  <a:cubicBezTo>
                    <a:pt x="10841" y="12814"/>
                    <a:pt x="10841" y="14644"/>
                    <a:pt x="11076" y="16475"/>
                  </a:cubicBezTo>
                  <a:cubicBezTo>
                    <a:pt x="11310" y="18305"/>
                    <a:pt x="11780" y="20136"/>
                    <a:pt x="12602" y="20868"/>
                  </a:cubicBezTo>
                  <a:cubicBezTo>
                    <a:pt x="13423" y="21600"/>
                    <a:pt x="14597" y="21234"/>
                    <a:pt x="16123" y="19037"/>
                  </a:cubicBezTo>
                  <a:cubicBezTo>
                    <a:pt x="17649" y="16841"/>
                    <a:pt x="19528" y="12814"/>
                    <a:pt x="21406" y="8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49" name="Line"/>
            <p:cNvSpPr/>
            <p:nvPr/>
          </p:nvSpPr>
          <p:spPr>
            <a:xfrm>
              <a:off x="1163890" y="5843567"/>
              <a:ext cx="125906" cy="195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197" fill="norm" stroke="1" extrusionOk="0">
                  <a:moveTo>
                    <a:pt x="9138" y="4986"/>
                  </a:moveTo>
                  <a:cubicBezTo>
                    <a:pt x="9561" y="3601"/>
                    <a:pt x="9985" y="2216"/>
                    <a:pt x="8714" y="1247"/>
                  </a:cubicBezTo>
                  <a:cubicBezTo>
                    <a:pt x="7444" y="278"/>
                    <a:pt x="4479" y="-276"/>
                    <a:pt x="2573" y="139"/>
                  </a:cubicBezTo>
                  <a:cubicBezTo>
                    <a:pt x="667" y="555"/>
                    <a:pt x="-180" y="1939"/>
                    <a:pt x="32" y="3186"/>
                  </a:cubicBezTo>
                  <a:cubicBezTo>
                    <a:pt x="244" y="4432"/>
                    <a:pt x="1514" y="5539"/>
                    <a:pt x="4267" y="6786"/>
                  </a:cubicBezTo>
                  <a:cubicBezTo>
                    <a:pt x="7020" y="8032"/>
                    <a:pt x="11255" y="9416"/>
                    <a:pt x="14220" y="10662"/>
                  </a:cubicBezTo>
                  <a:cubicBezTo>
                    <a:pt x="17185" y="11909"/>
                    <a:pt x="18879" y="13016"/>
                    <a:pt x="19938" y="14262"/>
                  </a:cubicBezTo>
                  <a:cubicBezTo>
                    <a:pt x="20996" y="15509"/>
                    <a:pt x="21420" y="16893"/>
                    <a:pt x="19726" y="18278"/>
                  </a:cubicBezTo>
                  <a:cubicBezTo>
                    <a:pt x="18032" y="19662"/>
                    <a:pt x="14220" y="21047"/>
                    <a:pt x="10620" y="21186"/>
                  </a:cubicBezTo>
                  <a:cubicBezTo>
                    <a:pt x="7020" y="21324"/>
                    <a:pt x="3632" y="20216"/>
                    <a:pt x="244" y="19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0" name="Line"/>
            <p:cNvSpPr/>
            <p:nvPr/>
          </p:nvSpPr>
          <p:spPr>
            <a:xfrm>
              <a:off x="1426826" y="5692674"/>
              <a:ext cx="129543" cy="304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8" h="21429" fill="norm" stroke="1" extrusionOk="0">
                  <a:moveTo>
                    <a:pt x="16990" y="2529"/>
                  </a:moveTo>
                  <a:cubicBezTo>
                    <a:pt x="18213" y="1629"/>
                    <a:pt x="19435" y="729"/>
                    <a:pt x="18824" y="279"/>
                  </a:cubicBezTo>
                  <a:cubicBezTo>
                    <a:pt x="18213" y="-171"/>
                    <a:pt x="15767" y="-171"/>
                    <a:pt x="12303" y="999"/>
                  </a:cubicBezTo>
                  <a:cubicBezTo>
                    <a:pt x="8839" y="2169"/>
                    <a:pt x="4356" y="4509"/>
                    <a:pt x="1911" y="7389"/>
                  </a:cubicBezTo>
                  <a:cubicBezTo>
                    <a:pt x="-534" y="10269"/>
                    <a:pt x="-942" y="13689"/>
                    <a:pt x="2522" y="16119"/>
                  </a:cubicBezTo>
                  <a:cubicBezTo>
                    <a:pt x="5986" y="18549"/>
                    <a:pt x="13322" y="19989"/>
                    <a:pt x="20658" y="21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1" name="Line"/>
            <p:cNvSpPr/>
            <p:nvPr/>
          </p:nvSpPr>
          <p:spPr>
            <a:xfrm>
              <a:off x="1702476" y="5650543"/>
              <a:ext cx="252569" cy="310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517" fill="norm" stroke="1" extrusionOk="0">
                  <a:moveTo>
                    <a:pt x="1272" y="11779"/>
                  </a:moveTo>
                  <a:cubicBezTo>
                    <a:pt x="836" y="14435"/>
                    <a:pt x="399" y="17091"/>
                    <a:pt x="181" y="18861"/>
                  </a:cubicBezTo>
                  <a:cubicBezTo>
                    <a:pt x="-37" y="20632"/>
                    <a:pt x="-37" y="21517"/>
                    <a:pt x="72" y="21517"/>
                  </a:cubicBezTo>
                  <a:cubicBezTo>
                    <a:pt x="181" y="21517"/>
                    <a:pt x="399" y="20632"/>
                    <a:pt x="945" y="17179"/>
                  </a:cubicBezTo>
                  <a:cubicBezTo>
                    <a:pt x="1490" y="13727"/>
                    <a:pt x="2363" y="7707"/>
                    <a:pt x="3018" y="4255"/>
                  </a:cubicBezTo>
                  <a:cubicBezTo>
                    <a:pt x="3672" y="802"/>
                    <a:pt x="4108" y="-83"/>
                    <a:pt x="4327" y="6"/>
                  </a:cubicBezTo>
                  <a:cubicBezTo>
                    <a:pt x="4545" y="94"/>
                    <a:pt x="4545" y="1156"/>
                    <a:pt x="4763" y="2307"/>
                  </a:cubicBezTo>
                  <a:cubicBezTo>
                    <a:pt x="4981" y="3458"/>
                    <a:pt x="5418" y="4697"/>
                    <a:pt x="5963" y="5760"/>
                  </a:cubicBezTo>
                  <a:cubicBezTo>
                    <a:pt x="6508" y="6822"/>
                    <a:pt x="7163" y="7707"/>
                    <a:pt x="8145" y="7973"/>
                  </a:cubicBezTo>
                  <a:cubicBezTo>
                    <a:pt x="9127" y="8238"/>
                    <a:pt x="10436" y="7884"/>
                    <a:pt x="11418" y="7265"/>
                  </a:cubicBezTo>
                  <a:cubicBezTo>
                    <a:pt x="12399" y="6645"/>
                    <a:pt x="13054" y="5760"/>
                    <a:pt x="13818" y="4874"/>
                  </a:cubicBezTo>
                  <a:cubicBezTo>
                    <a:pt x="14581" y="3989"/>
                    <a:pt x="15454" y="3104"/>
                    <a:pt x="15890" y="3104"/>
                  </a:cubicBezTo>
                  <a:cubicBezTo>
                    <a:pt x="16327" y="3104"/>
                    <a:pt x="16327" y="3989"/>
                    <a:pt x="17199" y="6379"/>
                  </a:cubicBezTo>
                  <a:cubicBezTo>
                    <a:pt x="18072" y="8769"/>
                    <a:pt x="19818" y="12665"/>
                    <a:pt x="21563" y="16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2" name="Line"/>
            <p:cNvSpPr/>
            <p:nvPr/>
          </p:nvSpPr>
          <p:spPr>
            <a:xfrm>
              <a:off x="2008711" y="5575237"/>
              <a:ext cx="153338" cy="44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1" h="21600" fill="norm" stroke="1" extrusionOk="0">
                  <a:moveTo>
                    <a:pt x="0" y="0"/>
                  </a:moveTo>
                  <a:cubicBezTo>
                    <a:pt x="5829" y="1614"/>
                    <a:pt x="11657" y="3228"/>
                    <a:pt x="15600" y="5400"/>
                  </a:cubicBezTo>
                  <a:cubicBezTo>
                    <a:pt x="19543" y="7572"/>
                    <a:pt x="21600" y="10303"/>
                    <a:pt x="20057" y="13097"/>
                  </a:cubicBezTo>
                  <a:cubicBezTo>
                    <a:pt x="18514" y="15890"/>
                    <a:pt x="13371" y="18745"/>
                    <a:pt x="82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3" name="Line"/>
            <p:cNvSpPr/>
            <p:nvPr/>
          </p:nvSpPr>
          <p:spPr>
            <a:xfrm>
              <a:off x="2729394" y="5782242"/>
              <a:ext cx="138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4" name="Line"/>
            <p:cNvSpPr/>
            <p:nvPr/>
          </p:nvSpPr>
          <p:spPr>
            <a:xfrm>
              <a:off x="2744728" y="5920245"/>
              <a:ext cx="138004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10800"/>
                  </a:moveTo>
                  <a:cubicBezTo>
                    <a:pt x="1600" y="16200"/>
                    <a:pt x="3200" y="21600"/>
                    <a:pt x="6800" y="19800"/>
                  </a:cubicBezTo>
                  <a:cubicBezTo>
                    <a:pt x="10400" y="18000"/>
                    <a:pt x="16000" y="9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5" name="Line"/>
            <p:cNvSpPr/>
            <p:nvPr/>
          </p:nvSpPr>
          <p:spPr>
            <a:xfrm>
              <a:off x="3386844" y="5534348"/>
              <a:ext cx="308573" cy="384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363" fill="norm" stroke="1" extrusionOk="0">
                  <a:moveTo>
                    <a:pt x="21377" y="1421"/>
                  </a:moveTo>
                  <a:cubicBezTo>
                    <a:pt x="19252" y="711"/>
                    <a:pt x="17128" y="0"/>
                    <a:pt x="14738" y="0"/>
                  </a:cubicBezTo>
                  <a:cubicBezTo>
                    <a:pt x="12347" y="0"/>
                    <a:pt x="9692" y="711"/>
                    <a:pt x="7656" y="2203"/>
                  </a:cubicBezTo>
                  <a:cubicBezTo>
                    <a:pt x="5620" y="3695"/>
                    <a:pt x="4203" y="5968"/>
                    <a:pt x="2964" y="8882"/>
                  </a:cubicBezTo>
                  <a:cubicBezTo>
                    <a:pt x="1725" y="11795"/>
                    <a:pt x="662" y="15347"/>
                    <a:pt x="220" y="17479"/>
                  </a:cubicBezTo>
                  <a:cubicBezTo>
                    <a:pt x="-223" y="19611"/>
                    <a:pt x="-46" y="20321"/>
                    <a:pt x="1193" y="20818"/>
                  </a:cubicBezTo>
                  <a:cubicBezTo>
                    <a:pt x="2433" y="21316"/>
                    <a:pt x="4734" y="21600"/>
                    <a:pt x="7656" y="21103"/>
                  </a:cubicBezTo>
                  <a:cubicBezTo>
                    <a:pt x="10577" y="20605"/>
                    <a:pt x="14118" y="19326"/>
                    <a:pt x="17659" y="18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6" name="Line"/>
            <p:cNvSpPr/>
            <p:nvPr/>
          </p:nvSpPr>
          <p:spPr>
            <a:xfrm>
              <a:off x="3404076" y="5743908"/>
              <a:ext cx="214673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7" name="Line"/>
            <p:cNvSpPr/>
            <p:nvPr/>
          </p:nvSpPr>
          <p:spPr>
            <a:xfrm>
              <a:off x="3759551" y="5509961"/>
              <a:ext cx="273207" cy="4109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39" fill="norm" stroke="1" extrusionOk="0">
                  <a:moveTo>
                    <a:pt x="21381" y="1006"/>
                  </a:moveTo>
                  <a:cubicBezTo>
                    <a:pt x="18781" y="472"/>
                    <a:pt x="16181" y="-61"/>
                    <a:pt x="13781" y="6"/>
                  </a:cubicBezTo>
                  <a:cubicBezTo>
                    <a:pt x="11381" y="72"/>
                    <a:pt x="9181" y="739"/>
                    <a:pt x="7481" y="2206"/>
                  </a:cubicBezTo>
                  <a:cubicBezTo>
                    <a:pt x="5781" y="3672"/>
                    <a:pt x="4581" y="5939"/>
                    <a:pt x="3381" y="8606"/>
                  </a:cubicBezTo>
                  <a:cubicBezTo>
                    <a:pt x="2181" y="11272"/>
                    <a:pt x="981" y="14339"/>
                    <a:pt x="381" y="16472"/>
                  </a:cubicBezTo>
                  <a:cubicBezTo>
                    <a:pt x="-219" y="18606"/>
                    <a:pt x="-219" y="19806"/>
                    <a:pt x="1181" y="20539"/>
                  </a:cubicBezTo>
                  <a:cubicBezTo>
                    <a:pt x="2581" y="21272"/>
                    <a:pt x="5381" y="21539"/>
                    <a:pt x="7681" y="21406"/>
                  </a:cubicBezTo>
                  <a:cubicBezTo>
                    <a:pt x="9981" y="21272"/>
                    <a:pt x="11781" y="20739"/>
                    <a:pt x="13581" y="20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8" name="Line"/>
            <p:cNvSpPr/>
            <p:nvPr/>
          </p:nvSpPr>
          <p:spPr>
            <a:xfrm>
              <a:off x="4093412" y="5572682"/>
              <a:ext cx="253687" cy="256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014" fill="norm" stroke="1" extrusionOk="0">
                  <a:moveTo>
                    <a:pt x="2001" y="9017"/>
                  </a:moveTo>
                  <a:cubicBezTo>
                    <a:pt x="1137" y="15309"/>
                    <a:pt x="273" y="21600"/>
                    <a:pt x="57" y="20971"/>
                  </a:cubicBezTo>
                  <a:cubicBezTo>
                    <a:pt x="-159" y="20342"/>
                    <a:pt x="273" y="12792"/>
                    <a:pt x="705" y="8493"/>
                  </a:cubicBezTo>
                  <a:cubicBezTo>
                    <a:pt x="1137" y="4194"/>
                    <a:pt x="1569" y="3146"/>
                    <a:pt x="2109" y="2097"/>
                  </a:cubicBezTo>
                  <a:cubicBezTo>
                    <a:pt x="2649" y="1049"/>
                    <a:pt x="3297" y="0"/>
                    <a:pt x="3837" y="0"/>
                  </a:cubicBezTo>
                  <a:cubicBezTo>
                    <a:pt x="4377" y="0"/>
                    <a:pt x="4809" y="1049"/>
                    <a:pt x="5241" y="2097"/>
                  </a:cubicBezTo>
                  <a:cubicBezTo>
                    <a:pt x="5673" y="3146"/>
                    <a:pt x="6105" y="4194"/>
                    <a:pt x="6861" y="4823"/>
                  </a:cubicBezTo>
                  <a:cubicBezTo>
                    <a:pt x="7617" y="5452"/>
                    <a:pt x="8697" y="5662"/>
                    <a:pt x="10317" y="5033"/>
                  </a:cubicBezTo>
                  <a:cubicBezTo>
                    <a:pt x="11937" y="4404"/>
                    <a:pt x="14097" y="2936"/>
                    <a:pt x="15717" y="1887"/>
                  </a:cubicBezTo>
                  <a:cubicBezTo>
                    <a:pt x="17337" y="839"/>
                    <a:pt x="18417" y="210"/>
                    <a:pt x="19065" y="524"/>
                  </a:cubicBezTo>
                  <a:cubicBezTo>
                    <a:pt x="19713" y="839"/>
                    <a:pt x="19929" y="2097"/>
                    <a:pt x="20037" y="5033"/>
                  </a:cubicBezTo>
                  <a:cubicBezTo>
                    <a:pt x="20145" y="7969"/>
                    <a:pt x="20145" y="12583"/>
                    <a:pt x="20145" y="15623"/>
                  </a:cubicBezTo>
                  <a:cubicBezTo>
                    <a:pt x="20145" y="18664"/>
                    <a:pt x="20145" y="20132"/>
                    <a:pt x="20361" y="20237"/>
                  </a:cubicBezTo>
                  <a:cubicBezTo>
                    <a:pt x="20577" y="20342"/>
                    <a:pt x="21009" y="19084"/>
                    <a:pt x="21441" y="17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59" name="Line"/>
            <p:cNvSpPr/>
            <p:nvPr/>
          </p:nvSpPr>
          <p:spPr>
            <a:xfrm>
              <a:off x="4408432" y="5499706"/>
              <a:ext cx="198024" cy="466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47" fill="norm" stroke="1" extrusionOk="0">
                  <a:moveTo>
                    <a:pt x="1662" y="655"/>
                  </a:moveTo>
                  <a:cubicBezTo>
                    <a:pt x="3046" y="301"/>
                    <a:pt x="4431" y="-53"/>
                    <a:pt x="6646" y="6"/>
                  </a:cubicBezTo>
                  <a:cubicBezTo>
                    <a:pt x="8862" y="65"/>
                    <a:pt x="11908" y="537"/>
                    <a:pt x="13708" y="1717"/>
                  </a:cubicBezTo>
                  <a:cubicBezTo>
                    <a:pt x="15508" y="2898"/>
                    <a:pt x="16062" y="4786"/>
                    <a:pt x="16754" y="7383"/>
                  </a:cubicBezTo>
                  <a:cubicBezTo>
                    <a:pt x="17446" y="9980"/>
                    <a:pt x="18277" y="13285"/>
                    <a:pt x="19108" y="15291"/>
                  </a:cubicBezTo>
                  <a:cubicBezTo>
                    <a:pt x="19938" y="17298"/>
                    <a:pt x="20769" y="18006"/>
                    <a:pt x="21185" y="18655"/>
                  </a:cubicBezTo>
                  <a:cubicBezTo>
                    <a:pt x="21600" y="19304"/>
                    <a:pt x="21600" y="19895"/>
                    <a:pt x="20769" y="20190"/>
                  </a:cubicBezTo>
                  <a:cubicBezTo>
                    <a:pt x="19938" y="20485"/>
                    <a:pt x="18277" y="20485"/>
                    <a:pt x="14677" y="20662"/>
                  </a:cubicBezTo>
                  <a:cubicBezTo>
                    <a:pt x="11077" y="20839"/>
                    <a:pt x="5538" y="21193"/>
                    <a:pt x="0" y="21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0" name="Line"/>
            <p:cNvSpPr/>
            <p:nvPr/>
          </p:nvSpPr>
          <p:spPr>
            <a:xfrm>
              <a:off x="4929777" y="5720907"/>
              <a:ext cx="27600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00" y="10800"/>
                    <a:pt x="10000" y="21600"/>
                    <a:pt x="13600" y="21600"/>
                  </a:cubicBezTo>
                  <a:cubicBezTo>
                    <a:pt x="17200" y="21600"/>
                    <a:pt x="19400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1" name="Line"/>
            <p:cNvSpPr/>
            <p:nvPr/>
          </p:nvSpPr>
          <p:spPr>
            <a:xfrm>
              <a:off x="5518649" y="5549681"/>
              <a:ext cx="331150" cy="270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188" fill="norm" stroke="1" extrusionOk="0">
                  <a:moveTo>
                    <a:pt x="2090" y="2000"/>
                  </a:moveTo>
                  <a:cubicBezTo>
                    <a:pt x="2090" y="1000"/>
                    <a:pt x="2090" y="0"/>
                    <a:pt x="1841" y="0"/>
                  </a:cubicBezTo>
                  <a:cubicBezTo>
                    <a:pt x="1592" y="0"/>
                    <a:pt x="1093" y="1000"/>
                    <a:pt x="678" y="3700"/>
                  </a:cubicBezTo>
                  <a:cubicBezTo>
                    <a:pt x="262" y="6400"/>
                    <a:pt x="-70" y="10800"/>
                    <a:pt x="13" y="14000"/>
                  </a:cubicBezTo>
                  <a:cubicBezTo>
                    <a:pt x="96" y="17200"/>
                    <a:pt x="595" y="19200"/>
                    <a:pt x="1259" y="20300"/>
                  </a:cubicBezTo>
                  <a:cubicBezTo>
                    <a:pt x="1924" y="21400"/>
                    <a:pt x="2755" y="21600"/>
                    <a:pt x="4167" y="20200"/>
                  </a:cubicBezTo>
                  <a:cubicBezTo>
                    <a:pt x="5579" y="18800"/>
                    <a:pt x="7573" y="15800"/>
                    <a:pt x="8653" y="13800"/>
                  </a:cubicBezTo>
                  <a:cubicBezTo>
                    <a:pt x="9733" y="11800"/>
                    <a:pt x="9899" y="10800"/>
                    <a:pt x="10232" y="9800"/>
                  </a:cubicBezTo>
                  <a:cubicBezTo>
                    <a:pt x="10564" y="8800"/>
                    <a:pt x="11062" y="7800"/>
                    <a:pt x="11395" y="7800"/>
                  </a:cubicBezTo>
                  <a:cubicBezTo>
                    <a:pt x="11727" y="7800"/>
                    <a:pt x="11893" y="8800"/>
                    <a:pt x="12558" y="10700"/>
                  </a:cubicBezTo>
                  <a:cubicBezTo>
                    <a:pt x="13222" y="12600"/>
                    <a:pt x="14385" y="15400"/>
                    <a:pt x="15964" y="16800"/>
                  </a:cubicBezTo>
                  <a:cubicBezTo>
                    <a:pt x="17542" y="18200"/>
                    <a:pt x="19536" y="18200"/>
                    <a:pt x="21530" y="18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2" name="Line"/>
            <p:cNvSpPr/>
            <p:nvPr/>
          </p:nvSpPr>
          <p:spPr>
            <a:xfrm>
              <a:off x="2767729" y="6556592"/>
              <a:ext cx="13033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3" name="Line"/>
            <p:cNvSpPr/>
            <p:nvPr/>
          </p:nvSpPr>
          <p:spPr>
            <a:xfrm>
              <a:off x="2760062" y="6717597"/>
              <a:ext cx="207005" cy="2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2" fill="norm" stroke="1" extrusionOk="0">
                  <a:moveTo>
                    <a:pt x="0" y="5891"/>
                  </a:moveTo>
                  <a:cubicBezTo>
                    <a:pt x="800" y="13746"/>
                    <a:pt x="1600" y="21600"/>
                    <a:pt x="5200" y="20618"/>
                  </a:cubicBezTo>
                  <a:cubicBezTo>
                    <a:pt x="8800" y="19636"/>
                    <a:pt x="15200" y="98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4" name="Line"/>
            <p:cNvSpPr/>
            <p:nvPr/>
          </p:nvSpPr>
          <p:spPr>
            <a:xfrm>
              <a:off x="3572747" y="6372589"/>
              <a:ext cx="2300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5" name="Line"/>
            <p:cNvSpPr/>
            <p:nvPr/>
          </p:nvSpPr>
          <p:spPr>
            <a:xfrm>
              <a:off x="3336353" y="6373690"/>
              <a:ext cx="320730" cy="511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422" fill="norm" stroke="1" extrusionOk="0">
                  <a:moveTo>
                    <a:pt x="21514" y="1237"/>
                  </a:moveTo>
                  <a:cubicBezTo>
                    <a:pt x="19628" y="809"/>
                    <a:pt x="17743" y="382"/>
                    <a:pt x="15514" y="168"/>
                  </a:cubicBezTo>
                  <a:cubicBezTo>
                    <a:pt x="13285" y="-46"/>
                    <a:pt x="10714" y="-46"/>
                    <a:pt x="9085" y="114"/>
                  </a:cubicBezTo>
                  <a:cubicBezTo>
                    <a:pt x="7457" y="275"/>
                    <a:pt x="6771" y="596"/>
                    <a:pt x="5743" y="1825"/>
                  </a:cubicBezTo>
                  <a:cubicBezTo>
                    <a:pt x="4714" y="3055"/>
                    <a:pt x="3343" y="5194"/>
                    <a:pt x="2314" y="7813"/>
                  </a:cubicBezTo>
                  <a:cubicBezTo>
                    <a:pt x="1285" y="10433"/>
                    <a:pt x="600" y="13534"/>
                    <a:pt x="257" y="15726"/>
                  </a:cubicBezTo>
                  <a:cubicBezTo>
                    <a:pt x="-86" y="17918"/>
                    <a:pt x="-86" y="19202"/>
                    <a:pt x="257" y="20110"/>
                  </a:cubicBezTo>
                  <a:cubicBezTo>
                    <a:pt x="600" y="21019"/>
                    <a:pt x="1285" y="21554"/>
                    <a:pt x="3943" y="21394"/>
                  </a:cubicBezTo>
                  <a:cubicBezTo>
                    <a:pt x="6600" y="21233"/>
                    <a:pt x="11228" y="20378"/>
                    <a:pt x="13971" y="19736"/>
                  </a:cubicBezTo>
                  <a:cubicBezTo>
                    <a:pt x="16714" y="19095"/>
                    <a:pt x="17571" y="18667"/>
                    <a:pt x="18428" y="18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6" name="Line"/>
            <p:cNvSpPr/>
            <p:nvPr/>
          </p:nvSpPr>
          <p:spPr>
            <a:xfrm>
              <a:off x="3396410" y="6625594"/>
              <a:ext cx="260673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88" y="17673"/>
                    <a:pt x="6776" y="13745"/>
                    <a:pt x="10376" y="10145"/>
                  </a:cubicBezTo>
                  <a:cubicBezTo>
                    <a:pt x="13976" y="6545"/>
                    <a:pt x="17788" y="32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7" name="Line"/>
            <p:cNvSpPr/>
            <p:nvPr/>
          </p:nvSpPr>
          <p:spPr>
            <a:xfrm>
              <a:off x="3836996" y="6339365"/>
              <a:ext cx="252381" cy="54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52" fill="norm" stroke="1" extrusionOk="0">
                  <a:moveTo>
                    <a:pt x="21082" y="1927"/>
                  </a:moveTo>
                  <a:cubicBezTo>
                    <a:pt x="21298" y="1420"/>
                    <a:pt x="21514" y="913"/>
                    <a:pt x="21082" y="558"/>
                  </a:cubicBezTo>
                  <a:cubicBezTo>
                    <a:pt x="20650" y="203"/>
                    <a:pt x="19570" y="0"/>
                    <a:pt x="17842" y="0"/>
                  </a:cubicBezTo>
                  <a:cubicBezTo>
                    <a:pt x="16114" y="0"/>
                    <a:pt x="13738" y="203"/>
                    <a:pt x="11470" y="913"/>
                  </a:cubicBezTo>
                  <a:cubicBezTo>
                    <a:pt x="9202" y="1623"/>
                    <a:pt x="7042" y="2839"/>
                    <a:pt x="5746" y="4513"/>
                  </a:cubicBezTo>
                  <a:cubicBezTo>
                    <a:pt x="4450" y="6186"/>
                    <a:pt x="4018" y="8315"/>
                    <a:pt x="3370" y="10699"/>
                  </a:cubicBezTo>
                  <a:cubicBezTo>
                    <a:pt x="2722" y="13082"/>
                    <a:pt x="1858" y="15718"/>
                    <a:pt x="1210" y="17290"/>
                  </a:cubicBezTo>
                  <a:cubicBezTo>
                    <a:pt x="562" y="18862"/>
                    <a:pt x="130" y="19369"/>
                    <a:pt x="22" y="20028"/>
                  </a:cubicBezTo>
                  <a:cubicBezTo>
                    <a:pt x="-86" y="20687"/>
                    <a:pt x="130" y="21499"/>
                    <a:pt x="2506" y="21549"/>
                  </a:cubicBezTo>
                  <a:cubicBezTo>
                    <a:pt x="4882" y="21600"/>
                    <a:pt x="9418" y="20890"/>
                    <a:pt x="13954" y="201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8" name="Line"/>
            <p:cNvSpPr/>
            <p:nvPr/>
          </p:nvSpPr>
          <p:spPr>
            <a:xfrm>
              <a:off x="4193761" y="6357255"/>
              <a:ext cx="7667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69" name="Line"/>
            <p:cNvSpPr/>
            <p:nvPr/>
          </p:nvSpPr>
          <p:spPr>
            <a:xfrm>
              <a:off x="4308764" y="6418590"/>
              <a:ext cx="16867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45" y="18000"/>
                    <a:pt x="5891" y="14400"/>
                    <a:pt x="9491" y="10800"/>
                  </a:cubicBezTo>
                  <a:cubicBezTo>
                    <a:pt x="13091" y="7200"/>
                    <a:pt x="1734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0" name="Line"/>
            <p:cNvSpPr/>
            <p:nvPr/>
          </p:nvSpPr>
          <p:spPr>
            <a:xfrm>
              <a:off x="4408871" y="6372589"/>
              <a:ext cx="37896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3443"/>
                    <a:pt x="-1582" y="6887"/>
                    <a:pt x="1118" y="10487"/>
                  </a:cubicBezTo>
                  <a:cubicBezTo>
                    <a:pt x="3818" y="14087"/>
                    <a:pt x="11918" y="17843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1" name="Line"/>
            <p:cNvSpPr/>
            <p:nvPr/>
          </p:nvSpPr>
          <p:spPr>
            <a:xfrm>
              <a:off x="4523435" y="6295920"/>
              <a:ext cx="15333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00" y="313"/>
                    <a:pt x="3600" y="626"/>
                    <a:pt x="7020" y="3443"/>
                  </a:cubicBezTo>
                  <a:cubicBezTo>
                    <a:pt x="10440" y="6261"/>
                    <a:pt x="15480" y="11583"/>
                    <a:pt x="18180" y="15026"/>
                  </a:cubicBezTo>
                  <a:cubicBezTo>
                    <a:pt x="20880" y="18470"/>
                    <a:pt x="21240" y="200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2" name="Line"/>
            <p:cNvSpPr/>
            <p:nvPr/>
          </p:nvSpPr>
          <p:spPr>
            <a:xfrm>
              <a:off x="4538768" y="6257586"/>
              <a:ext cx="122671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550" y="1694"/>
                    <a:pt x="13500" y="3388"/>
                    <a:pt x="9900" y="6988"/>
                  </a:cubicBezTo>
                  <a:cubicBezTo>
                    <a:pt x="6300" y="10588"/>
                    <a:pt x="3150" y="160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3" name="Line"/>
            <p:cNvSpPr/>
            <p:nvPr/>
          </p:nvSpPr>
          <p:spPr>
            <a:xfrm>
              <a:off x="4722773" y="6403256"/>
              <a:ext cx="153338" cy="144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8" fill="norm" stroke="1" extrusionOk="0">
                  <a:moveTo>
                    <a:pt x="0" y="0"/>
                  </a:moveTo>
                  <a:cubicBezTo>
                    <a:pt x="1800" y="0"/>
                    <a:pt x="3600" y="0"/>
                    <a:pt x="5400" y="189"/>
                  </a:cubicBezTo>
                  <a:cubicBezTo>
                    <a:pt x="7200" y="379"/>
                    <a:pt x="9000" y="758"/>
                    <a:pt x="9900" y="2084"/>
                  </a:cubicBezTo>
                  <a:cubicBezTo>
                    <a:pt x="10800" y="3411"/>
                    <a:pt x="10800" y="5684"/>
                    <a:pt x="9900" y="8147"/>
                  </a:cubicBezTo>
                  <a:cubicBezTo>
                    <a:pt x="9000" y="10611"/>
                    <a:pt x="7200" y="13263"/>
                    <a:pt x="5940" y="15537"/>
                  </a:cubicBezTo>
                  <a:cubicBezTo>
                    <a:pt x="4680" y="17811"/>
                    <a:pt x="3960" y="19705"/>
                    <a:pt x="4500" y="20653"/>
                  </a:cubicBezTo>
                  <a:cubicBezTo>
                    <a:pt x="5040" y="21600"/>
                    <a:pt x="6840" y="21600"/>
                    <a:pt x="9900" y="21221"/>
                  </a:cubicBezTo>
                  <a:cubicBezTo>
                    <a:pt x="12960" y="20842"/>
                    <a:pt x="17280" y="20084"/>
                    <a:pt x="21600" y="193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4" name="Line"/>
            <p:cNvSpPr/>
            <p:nvPr/>
          </p:nvSpPr>
          <p:spPr>
            <a:xfrm>
              <a:off x="4247429" y="6656262"/>
              <a:ext cx="48301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7018"/>
                    <a:pt x="8229" y="12436"/>
                    <a:pt x="11829" y="8836"/>
                  </a:cubicBezTo>
                  <a:cubicBezTo>
                    <a:pt x="15429" y="5236"/>
                    <a:pt x="18514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5" name="Line"/>
            <p:cNvSpPr/>
            <p:nvPr/>
          </p:nvSpPr>
          <p:spPr>
            <a:xfrm>
              <a:off x="4584770" y="6799273"/>
              <a:ext cx="151277" cy="181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003" fill="norm" stroke="1" extrusionOk="0">
                  <a:moveTo>
                    <a:pt x="0" y="3858"/>
                  </a:moveTo>
                  <a:cubicBezTo>
                    <a:pt x="3600" y="2379"/>
                    <a:pt x="7200" y="900"/>
                    <a:pt x="9900" y="308"/>
                  </a:cubicBezTo>
                  <a:cubicBezTo>
                    <a:pt x="12600" y="-284"/>
                    <a:pt x="14400" y="12"/>
                    <a:pt x="15300" y="900"/>
                  </a:cubicBezTo>
                  <a:cubicBezTo>
                    <a:pt x="16200" y="1787"/>
                    <a:pt x="16200" y="3267"/>
                    <a:pt x="15480" y="4450"/>
                  </a:cubicBezTo>
                  <a:cubicBezTo>
                    <a:pt x="14760" y="5634"/>
                    <a:pt x="13320" y="6522"/>
                    <a:pt x="12060" y="7557"/>
                  </a:cubicBezTo>
                  <a:cubicBezTo>
                    <a:pt x="10800" y="8593"/>
                    <a:pt x="9720" y="9776"/>
                    <a:pt x="10080" y="10368"/>
                  </a:cubicBezTo>
                  <a:cubicBezTo>
                    <a:pt x="10440" y="10960"/>
                    <a:pt x="12240" y="10960"/>
                    <a:pt x="14040" y="10960"/>
                  </a:cubicBezTo>
                  <a:cubicBezTo>
                    <a:pt x="15840" y="10960"/>
                    <a:pt x="17640" y="10960"/>
                    <a:pt x="19080" y="11552"/>
                  </a:cubicBezTo>
                  <a:cubicBezTo>
                    <a:pt x="20520" y="12143"/>
                    <a:pt x="21600" y="13327"/>
                    <a:pt x="21240" y="15102"/>
                  </a:cubicBezTo>
                  <a:cubicBezTo>
                    <a:pt x="20880" y="16878"/>
                    <a:pt x="19080" y="19245"/>
                    <a:pt x="16380" y="20280"/>
                  </a:cubicBezTo>
                  <a:cubicBezTo>
                    <a:pt x="13680" y="21316"/>
                    <a:pt x="10080" y="21020"/>
                    <a:pt x="6480" y="207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6" name="Line"/>
            <p:cNvSpPr/>
            <p:nvPr/>
          </p:nvSpPr>
          <p:spPr>
            <a:xfrm>
              <a:off x="4952778" y="6258613"/>
              <a:ext cx="206480" cy="5628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525" fill="norm" stroke="1" extrusionOk="0">
                  <a:moveTo>
                    <a:pt x="0" y="2307"/>
                  </a:moveTo>
                  <a:cubicBezTo>
                    <a:pt x="2371" y="1720"/>
                    <a:pt x="4741" y="1134"/>
                    <a:pt x="6980" y="743"/>
                  </a:cubicBezTo>
                  <a:cubicBezTo>
                    <a:pt x="9220" y="352"/>
                    <a:pt x="11327" y="156"/>
                    <a:pt x="13039" y="59"/>
                  </a:cubicBezTo>
                  <a:cubicBezTo>
                    <a:pt x="14751" y="-39"/>
                    <a:pt x="16068" y="-39"/>
                    <a:pt x="16990" y="254"/>
                  </a:cubicBezTo>
                  <a:cubicBezTo>
                    <a:pt x="17912" y="547"/>
                    <a:pt x="18439" y="1134"/>
                    <a:pt x="18307" y="2453"/>
                  </a:cubicBezTo>
                  <a:cubicBezTo>
                    <a:pt x="18176" y="3773"/>
                    <a:pt x="17385" y="5825"/>
                    <a:pt x="16990" y="8269"/>
                  </a:cubicBezTo>
                  <a:cubicBezTo>
                    <a:pt x="16595" y="10712"/>
                    <a:pt x="16595" y="13547"/>
                    <a:pt x="17254" y="15452"/>
                  </a:cubicBezTo>
                  <a:cubicBezTo>
                    <a:pt x="17912" y="17358"/>
                    <a:pt x="19229" y="18336"/>
                    <a:pt x="20151" y="19118"/>
                  </a:cubicBezTo>
                  <a:cubicBezTo>
                    <a:pt x="21073" y="19899"/>
                    <a:pt x="21600" y="20486"/>
                    <a:pt x="21073" y="20828"/>
                  </a:cubicBezTo>
                  <a:cubicBezTo>
                    <a:pt x="20546" y="21170"/>
                    <a:pt x="18966" y="21268"/>
                    <a:pt x="15937" y="21366"/>
                  </a:cubicBezTo>
                  <a:cubicBezTo>
                    <a:pt x="12907" y="21463"/>
                    <a:pt x="8429" y="21561"/>
                    <a:pt x="5532" y="21512"/>
                  </a:cubicBezTo>
                  <a:cubicBezTo>
                    <a:pt x="2634" y="21463"/>
                    <a:pt x="1317" y="21268"/>
                    <a:pt x="0" y="210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7" name="Line"/>
            <p:cNvSpPr/>
            <p:nvPr/>
          </p:nvSpPr>
          <p:spPr>
            <a:xfrm>
              <a:off x="5550791" y="6525925"/>
              <a:ext cx="176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57" y="15840"/>
                    <a:pt x="7513" y="10080"/>
                    <a:pt x="11113" y="6480"/>
                  </a:cubicBezTo>
                  <a:cubicBezTo>
                    <a:pt x="14713" y="2880"/>
                    <a:pt x="1815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8" name="Line"/>
            <p:cNvSpPr/>
            <p:nvPr/>
          </p:nvSpPr>
          <p:spPr>
            <a:xfrm>
              <a:off x="5831426" y="6334254"/>
              <a:ext cx="294380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600" fill="norm" stroke="1" extrusionOk="0">
                  <a:moveTo>
                    <a:pt x="1897" y="0"/>
                  </a:moveTo>
                  <a:cubicBezTo>
                    <a:pt x="1152" y="3291"/>
                    <a:pt x="408" y="6583"/>
                    <a:pt x="128" y="9874"/>
                  </a:cubicBezTo>
                  <a:cubicBezTo>
                    <a:pt x="-151" y="13166"/>
                    <a:pt x="35" y="16457"/>
                    <a:pt x="594" y="18411"/>
                  </a:cubicBezTo>
                  <a:cubicBezTo>
                    <a:pt x="1152" y="20366"/>
                    <a:pt x="2083" y="20983"/>
                    <a:pt x="3946" y="19954"/>
                  </a:cubicBezTo>
                  <a:cubicBezTo>
                    <a:pt x="5808" y="18926"/>
                    <a:pt x="8601" y="16251"/>
                    <a:pt x="10649" y="13577"/>
                  </a:cubicBezTo>
                  <a:cubicBezTo>
                    <a:pt x="12697" y="10903"/>
                    <a:pt x="14001" y="8229"/>
                    <a:pt x="14839" y="6274"/>
                  </a:cubicBezTo>
                  <a:cubicBezTo>
                    <a:pt x="15677" y="4320"/>
                    <a:pt x="16049" y="3086"/>
                    <a:pt x="16142" y="2983"/>
                  </a:cubicBezTo>
                  <a:cubicBezTo>
                    <a:pt x="16235" y="2880"/>
                    <a:pt x="16049" y="3909"/>
                    <a:pt x="15863" y="5966"/>
                  </a:cubicBezTo>
                  <a:cubicBezTo>
                    <a:pt x="15677" y="8023"/>
                    <a:pt x="15490" y="11109"/>
                    <a:pt x="16421" y="13886"/>
                  </a:cubicBezTo>
                  <a:cubicBezTo>
                    <a:pt x="17352" y="16663"/>
                    <a:pt x="19401" y="19131"/>
                    <a:pt x="214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79" name="Line"/>
            <p:cNvSpPr/>
            <p:nvPr/>
          </p:nvSpPr>
          <p:spPr>
            <a:xfrm>
              <a:off x="6700818" y="6395589"/>
              <a:ext cx="161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0" name="Line"/>
            <p:cNvSpPr/>
            <p:nvPr/>
          </p:nvSpPr>
          <p:spPr>
            <a:xfrm>
              <a:off x="6677817" y="6533592"/>
              <a:ext cx="25300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73" y="7200"/>
                    <a:pt x="11345" y="14400"/>
                    <a:pt x="14945" y="18000"/>
                  </a:cubicBezTo>
                  <a:cubicBezTo>
                    <a:pt x="18545" y="21600"/>
                    <a:pt x="20073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1" name="Line"/>
            <p:cNvSpPr/>
            <p:nvPr/>
          </p:nvSpPr>
          <p:spPr>
            <a:xfrm>
              <a:off x="7429167" y="6165584"/>
              <a:ext cx="2248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0" y="0"/>
                  </a:moveTo>
                  <a:cubicBezTo>
                    <a:pt x="7200" y="4937"/>
                    <a:pt x="14400" y="9874"/>
                    <a:pt x="18000" y="12857"/>
                  </a:cubicBezTo>
                  <a:cubicBezTo>
                    <a:pt x="21600" y="15840"/>
                    <a:pt x="21600" y="16869"/>
                    <a:pt x="20400" y="18000"/>
                  </a:cubicBezTo>
                  <a:cubicBezTo>
                    <a:pt x="19200" y="19131"/>
                    <a:pt x="16800" y="20366"/>
                    <a:pt x="144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2" name="Line"/>
            <p:cNvSpPr/>
            <p:nvPr/>
          </p:nvSpPr>
          <p:spPr>
            <a:xfrm>
              <a:off x="7337165" y="6479924"/>
              <a:ext cx="260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59" y="0"/>
                    <a:pt x="9318" y="0"/>
                    <a:pt x="12812" y="1800"/>
                  </a:cubicBezTo>
                  <a:cubicBezTo>
                    <a:pt x="16306" y="3600"/>
                    <a:pt x="18635" y="7200"/>
                    <a:pt x="19906" y="10800"/>
                  </a:cubicBezTo>
                  <a:cubicBezTo>
                    <a:pt x="21177" y="14400"/>
                    <a:pt x="21388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3" name="Line"/>
            <p:cNvSpPr/>
            <p:nvPr/>
          </p:nvSpPr>
          <p:spPr>
            <a:xfrm>
              <a:off x="7421500" y="6596145"/>
              <a:ext cx="146329" cy="233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3" h="21488" fill="norm" stroke="1" extrusionOk="0">
                  <a:moveTo>
                    <a:pt x="0" y="2001"/>
                  </a:moveTo>
                  <a:cubicBezTo>
                    <a:pt x="3352" y="1297"/>
                    <a:pt x="6703" y="592"/>
                    <a:pt x="9310" y="240"/>
                  </a:cubicBezTo>
                  <a:cubicBezTo>
                    <a:pt x="11917" y="-112"/>
                    <a:pt x="13779" y="-112"/>
                    <a:pt x="14897" y="475"/>
                  </a:cubicBezTo>
                  <a:cubicBezTo>
                    <a:pt x="16014" y="1062"/>
                    <a:pt x="16386" y="2236"/>
                    <a:pt x="16014" y="3292"/>
                  </a:cubicBezTo>
                  <a:cubicBezTo>
                    <a:pt x="15641" y="4349"/>
                    <a:pt x="14524" y="5288"/>
                    <a:pt x="13221" y="6110"/>
                  </a:cubicBezTo>
                  <a:cubicBezTo>
                    <a:pt x="11917" y="6931"/>
                    <a:pt x="10428" y="7636"/>
                    <a:pt x="10614" y="8340"/>
                  </a:cubicBezTo>
                  <a:cubicBezTo>
                    <a:pt x="10800" y="9045"/>
                    <a:pt x="12662" y="9749"/>
                    <a:pt x="14524" y="10453"/>
                  </a:cubicBezTo>
                  <a:cubicBezTo>
                    <a:pt x="16386" y="11158"/>
                    <a:pt x="18248" y="11862"/>
                    <a:pt x="19552" y="13271"/>
                  </a:cubicBezTo>
                  <a:cubicBezTo>
                    <a:pt x="20855" y="14679"/>
                    <a:pt x="21600" y="16792"/>
                    <a:pt x="21228" y="18201"/>
                  </a:cubicBezTo>
                  <a:cubicBezTo>
                    <a:pt x="20855" y="19610"/>
                    <a:pt x="19366" y="20314"/>
                    <a:pt x="17503" y="20784"/>
                  </a:cubicBezTo>
                  <a:cubicBezTo>
                    <a:pt x="15641" y="21253"/>
                    <a:pt x="13407" y="21488"/>
                    <a:pt x="11359" y="21488"/>
                  </a:cubicBezTo>
                  <a:cubicBezTo>
                    <a:pt x="9310" y="21488"/>
                    <a:pt x="7448" y="21253"/>
                    <a:pt x="7262" y="20197"/>
                  </a:cubicBezTo>
                  <a:cubicBezTo>
                    <a:pt x="7076" y="19140"/>
                    <a:pt x="8566" y="17262"/>
                    <a:pt x="10055" y="15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4" name="Line"/>
            <p:cNvSpPr/>
            <p:nvPr/>
          </p:nvSpPr>
          <p:spPr>
            <a:xfrm>
              <a:off x="7827843" y="6441590"/>
              <a:ext cx="168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91" y="19800"/>
                    <a:pt x="11782" y="18000"/>
                    <a:pt x="15382" y="14400"/>
                  </a:cubicBezTo>
                  <a:cubicBezTo>
                    <a:pt x="18982" y="10800"/>
                    <a:pt x="20291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5" name="Line"/>
            <p:cNvSpPr/>
            <p:nvPr/>
          </p:nvSpPr>
          <p:spPr>
            <a:xfrm>
              <a:off x="7885643" y="6403256"/>
              <a:ext cx="3420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8" h="21600" fill="norm" stroke="1" extrusionOk="0">
                  <a:moveTo>
                    <a:pt x="11391" y="0"/>
                  </a:moveTo>
                  <a:cubicBezTo>
                    <a:pt x="6762" y="4985"/>
                    <a:pt x="2134" y="9969"/>
                    <a:pt x="591" y="13154"/>
                  </a:cubicBezTo>
                  <a:cubicBezTo>
                    <a:pt x="-952" y="16338"/>
                    <a:pt x="591" y="17723"/>
                    <a:pt x="4448" y="18831"/>
                  </a:cubicBezTo>
                  <a:cubicBezTo>
                    <a:pt x="8305" y="19938"/>
                    <a:pt x="14477" y="20769"/>
                    <a:pt x="2064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6" name="Line"/>
            <p:cNvSpPr/>
            <p:nvPr/>
          </p:nvSpPr>
          <p:spPr>
            <a:xfrm>
              <a:off x="8211795" y="6195649"/>
              <a:ext cx="168061" cy="306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02" fill="norm" stroke="1" extrusionOk="0">
                  <a:moveTo>
                    <a:pt x="20540" y="1649"/>
                  </a:moveTo>
                  <a:cubicBezTo>
                    <a:pt x="19558" y="935"/>
                    <a:pt x="18576" y="221"/>
                    <a:pt x="16776" y="43"/>
                  </a:cubicBezTo>
                  <a:cubicBezTo>
                    <a:pt x="14976" y="-136"/>
                    <a:pt x="12358" y="221"/>
                    <a:pt x="9577" y="1738"/>
                  </a:cubicBezTo>
                  <a:cubicBezTo>
                    <a:pt x="6795" y="3256"/>
                    <a:pt x="3849" y="5933"/>
                    <a:pt x="2213" y="8790"/>
                  </a:cubicBezTo>
                  <a:cubicBezTo>
                    <a:pt x="576" y="11646"/>
                    <a:pt x="249" y="14681"/>
                    <a:pt x="86" y="16644"/>
                  </a:cubicBezTo>
                  <a:cubicBezTo>
                    <a:pt x="-78" y="18608"/>
                    <a:pt x="-78" y="19500"/>
                    <a:pt x="740" y="20125"/>
                  </a:cubicBezTo>
                  <a:cubicBezTo>
                    <a:pt x="1558" y="20750"/>
                    <a:pt x="3195" y="21107"/>
                    <a:pt x="5977" y="21285"/>
                  </a:cubicBezTo>
                  <a:cubicBezTo>
                    <a:pt x="8758" y="21464"/>
                    <a:pt x="12686" y="21464"/>
                    <a:pt x="15467" y="21107"/>
                  </a:cubicBezTo>
                  <a:cubicBezTo>
                    <a:pt x="18249" y="20750"/>
                    <a:pt x="19886" y="20036"/>
                    <a:pt x="21522" y="19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7" name="Line"/>
            <p:cNvSpPr/>
            <p:nvPr/>
          </p:nvSpPr>
          <p:spPr>
            <a:xfrm>
              <a:off x="8211185" y="6357255"/>
              <a:ext cx="214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8" name="Line"/>
            <p:cNvSpPr/>
            <p:nvPr/>
          </p:nvSpPr>
          <p:spPr>
            <a:xfrm>
              <a:off x="8471185" y="6129126"/>
              <a:ext cx="215345" cy="382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35" fill="norm" stroke="1" extrusionOk="0">
                  <a:moveTo>
                    <a:pt x="21413" y="2041"/>
                  </a:moveTo>
                  <a:cubicBezTo>
                    <a:pt x="20905" y="1325"/>
                    <a:pt x="20397" y="610"/>
                    <a:pt x="19380" y="253"/>
                  </a:cubicBezTo>
                  <a:cubicBezTo>
                    <a:pt x="18364" y="-105"/>
                    <a:pt x="16839" y="-105"/>
                    <a:pt x="14044" y="396"/>
                  </a:cubicBezTo>
                  <a:cubicBezTo>
                    <a:pt x="11248" y="896"/>
                    <a:pt x="7182" y="1898"/>
                    <a:pt x="4768" y="3114"/>
                  </a:cubicBezTo>
                  <a:cubicBezTo>
                    <a:pt x="2354" y="4329"/>
                    <a:pt x="1592" y="5760"/>
                    <a:pt x="1592" y="7691"/>
                  </a:cubicBezTo>
                  <a:cubicBezTo>
                    <a:pt x="1592" y="9622"/>
                    <a:pt x="2354" y="12054"/>
                    <a:pt x="2354" y="13914"/>
                  </a:cubicBezTo>
                  <a:cubicBezTo>
                    <a:pt x="2354" y="15773"/>
                    <a:pt x="1592" y="17061"/>
                    <a:pt x="957" y="18062"/>
                  </a:cubicBezTo>
                  <a:cubicBezTo>
                    <a:pt x="321" y="19063"/>
                    <a:pt x="-187" y="19778"/>
                    <a:pt x="67" y="20351"/>
                  </a:cubicBezTo>
                  <a:cubicBezTo>
                    <a:pt x="321" y="20923"/>
                    <a:pt x="1338" y="21352"/>
                    <a:pt x="3244" y="21423"/>
                  </a:cubicBezTo>
                  <a:cubicBezTo>
                    <a:pt x="5149" y="21495"/>
                    <a:pt x="7945" y="21209"/>
                    <a:pt x="10740" y="209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89" name="Line"/>
            <p:cNvSpPr/>
            <p:nvPr/>
          </p:nvSpPr>
          <p:spPr>
            <a:xfrm>
              <a:off x="8686529" y="6288254"/>
              <a:ext cx="115003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114"/>
                    <a:pt x="9600" y="8229"/>
                    <a:pt x="13200" y="11829"/>
                  </a:cubicBezTo>
                  <a:cubicBezTo>
                    <a:pt x="16800" y="15429"/>
                    <a:pt x="19200" y="185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0" name="Line"/>
            <p:cNvSpPr/>
            <p:nvPr/>
          </p:nvSpPr>
          <p:spPr>
            <a:xfrm>
              <a:off x="8724863" y="6256906"/>
              <a:ext cx="130337" cy="253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21600" y="705"/>
                  </a:moveTo>
                  <a:cubicBezTo>
                    <a:pt x="19482" y="273"/>
                    <a:pt x="17365" y="-159"/>
                    <a:pt x="15671" y="57"/>
                  </a:cubicBezTo>
                  <a:cubicBezTo>
                    <a:pt x="13976" y="273"/>
                    <a:pt x="12706" y="1137"/>
                    <a:pt x="10165" y="4809"/>
                  </a:cubicBezTo>
                  <a:cubicBezTo>
                    <a:pt x="7623" y="8481"/>
                    <a:pt x="3812" y="14961"/>
                    <a:pt x="0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1" name="Line"/>
            <p:cNvSpPr/>
            <p:nvPr/>
          </p:nvSpPr>
          <p:spPr>
            <a:xfrm>
              <a:off x="8862866" y="6404393"/>
              <a:ext cx="107336" cy="119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fill="norm" stroke="1" extrusionOk="0">
                  <a:moveTo>
                    <a:pt x="0" y="2500"/>
                  </a:moveTo>
                  <a:cubicBezTo>
                    <a:pt x="2057" y="1150"/>
                    <a:pt x="4114" y="-200"/>
                    <a:pt x="5914" y="25"/>
                  </a:cubicBezTo>
                  <a:cubicBezTo>
                    <a:pt x="7714" y="250"/>
                    <a:pt x="9257" y="2050"/>
                    <a:pt x="9771" y="4075"/>
                  </a:cubicBezTo>
                  <a:cubicBezTo>
                    <a:pt x="10286" y="6100"/>
                    <a:pt x="9771" y="8350"/>
                    <a:pt x="8229" y="11275"/>
                  </a:cubicBezTo>
                  <a:cubicBezTo>
                    <a:pt x="6686" y="14200"/>
                    <a:pt x="4114" y="17800"/>
                    <a:pt x="4114" y="19600"/>
                  </a:cubicBezTo>
                  <a:cubicBezTo>
                    <a:pt x="4114" y="21400"/>
                    <a:pt x="6686" y="21400"/>
                    <a:pt x="10029" y="20275"/>
                  </a:cubicBezTo>
                  <a:cubicBezTo>
                    <a:pt x="13371" y="19150"/>
                    <a:pt x="17486" y="16900"/>
                    <a:pt x="21600" y="14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2" name="Line"/>
            <p:cNvSpPr/>
            <p:nvPr/>
          </p:nvSpPr>
          <p:spPr>
            <a:xfrm>
              <a:off x="8954868" y="6143542"/>
              <a:ext cx="228866" cy="420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51" fill="norm" stroke="1" extrusionOk="0">
                  <a:moveTo>
                    <a:pt x="0" y="3093"/>
                  </a:moveTo>
                  <a:cubicBezTo>
                    <a:pt x="240" y="2438"/>
                    <a:pt x="480" y="1784"/>
                    <a:pt x="3120" y="1260"/>
                  </a:cubicBezTo>
                  <a:cubicBezTo>
                    <a:pt x="5760" y="736"/>
                    <a:pt x="10800" y="344"/>
                    <a:pt x="13920" y="147"/>
                  </a:cubicBezTo>
                  <a:cubicBezTo>
                    <a:pt x="17040" y="-49"/>
                    <a:pt x="18240" y="-49"/>
                    <a:pt x="19320" y="147"/>
                  </a:cubicBezTo>
                  <a:cubicBezTo>
                    <a:pt x="20400" y="344"/>
                    <a:pt x="21360" y="736"/>
                    <a:pt x="21480" y="1260"/>
                  </a:cubicBezTo>
                  <a:cubicBezTo>
                    <a:pt x="21600" y="1784"/>
                    <a:pt x="20880" y="2438"/>
                    <a:pt x="19560" y="4206"/>
                  </a:cubicBezTo>
                  <a:cubicBezTo>
                    <a:pt x="18240" y="5973"/>
                    <a:pt x="16320" y="8853"/>
                    <a:pt x="15360" y="10947"/>
                  </a:cubicBezTo>
                  <a:cubicBezTo>
                    <a:pt x="14400" y="13042"/>
                    <a:pt x="14400" y="14351"/>
                    <a:pt x="14760" y="15267"/>
                  </a:cubicBezTo>
                  <a:cubicBezTo>
                    <a:pt x="15120" y="16184"/>
                    <a:pt x="15840" y="16707"/>
                    <a:pt x="16200" y="17296"/>
                  </a:cubicBezTo>
                  <a:cubicBezTo>
                    <a:pt x="16560" y="17886"/>
                    <a:pt x="16560" y="18540"/>
                    <a:pt x="15960" y="18998"/>
                  </a:cubicBezTo>
                  <a:cubicBezTo>
                    <a:pt x="15360" y="19456"/>
                    <a:pt x="14160" y="19718"/>
                    <a:pt x="11400" y="20111"/>
                  </a:cubicBezTo>
                  <a:cubicBezTo>
                    <a:pt x="8640" y="20504"/>
                    <a:pt x="4320" y="21027"/>
                    <a:pt x="0" y="215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3" name="Line"/>
            <p:cNvSpPr/>
            <p:nvPr/>
          </p:nvSpPr>
          <p:spPr>
            <a:xfrm>
              <a:off x="8402855" y="6624118"/>
              <a:ext cx="544347" cy="62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21235"/>
                  </a:moveTo>
                  <a:cubicBezTo>
                    <a:pt x="406" y="17779"/>
                    <a:pt x="811" y="14323"/>
                    <a:pt x="2028" y="11731"/>
                  </a:cubicBezTo>
                  <a:cubicBezTo>
                    <a:pt x="3245" y="9139"/>
                    <a:pt x="5273" y="7411"/>
                    <a:pt x="8011" y="5251"/>
                  </a:cubicBezTo>
                  <a:cubicBezTo>
                    <a:pt x="10749" y="3091"/>
                    <a:pt x="14197" y="499"/>
                    <a:pt x="16580" y="67"/>
                  </a:cubicBezTo>
                  <a:cubicBezTo>
                    <a:pt x="18963" y="-365"/>
                    <a:pt x="20282" y="1363"/>
                    <a:pt x="21600" y="30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4" name="Line"/>
            <p:cNvSpPr/>
            <p:nvPr/>
          </p:nvSpPr>
          <p:spPr>
            <a:xfrm>
              <a:off x="8609861" y="6736982"/>
              <a:ext cx="135128" cy="2412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467" fill="norm" stroke="1" extrusionOk="0">
                  <a:moveTo>
                    <a:pt x="2400" y="322"/>
                  </a:moveTo>
                  <a:cubicBezTo>
                    <a:pt x="6800" y="94"/>
                    <a:pt x="11200" y="-133"/>
                    <a:pt x="14200" y="94"/>
                  </a:cubicBezTo>
                  <a:cubicBezTo>
                    <a:pt x="17200" y="322"/>
                    <a:pt x="18800" y="1004"/>
                    <a:pt x="19000" y="1800"/>
                  </a:cubicBezTo>
                  <a:cubicBezTo>
                    <a:pt x="19200" y="2595"/>
                    <a:pt x="18000" y="3505"/>
                    <a:pt x="16200" y="4301"/>
                  </a:cubicBezTo>
                  <a:cubicBezTo>
                    <a:pt x="14400" y="5096"/>
                    <a:pt x="12000" y="5779"/>
                    <a:pt x="10000" y="6461"/>
                  </a:cubicBezTo>
                  <a:cubicBezTo>
                    <a:pt x="8000" y="7143"/>
                    <a:pt x="6400" y="7825"/>
                    <a:pt x="6600" y="8166"/>
                  </a:cubicBezTo>
                  <a:cubicBezTo>
                    <a:pt x="6800" y="8507"/>
                    <a:pt x="8800" y="8507"/>
                    <a:pt x="11600" y="9416"/>
                  </a:cubicBezTo>
                  <a:cubicBezTo>
                    <a:pt x="14400" y="10326"/>
                    <a:pt x="18000" y="12145"/>
                    <a:pt x="19800" y="13623"/>
                  </a:cubicBezTo>
                  <a:cubicBezTo>
                    <a:pt x="21600" y="15101"/>
                    <a:pt x="21600" y="16238"/>
                    <a:pt x="19800" y="17374"/>
                  </a:cubicBezTo>
                  <a:cubicBezTo>
                    <a:pt x="18000" y="18511"/>
                    <a:pt x="14400" y="19648"/>
                    <a:pt x="10800" y="20330"/>
                  </a:cubicBezTo>
                  <a:cubicBezTo>
                    <a:pt x="7200" y="21012"/>
                    <a:pt x="3600" y="21240"/>
                    <a:pt x="0" y="214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5" name="Line"/>
            <p:cNvSpPr/>
            <p:nvPr/>
          </p:nvSpPr>
          <p:spPr>
            <a:xfrm>
              <a:off x="9790554" y="6602594"/>
              <a:ext cx="28367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70" y="18000"/>
                    <a:pt x="9341" y="14400"/>
                    <a:pt x="12941" y="10800"/>
                  </a:cubicBezTo>
                  <a:cubicBezTo>
                    <a:pt x="16541" y="7200"/>
                    <a:pt x="1907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6" name="Line"/>
            <p:cNvSpPr/>
            <p:nvPr/>
          </p:nvSpPr>
          <p:spPr>
            <a:xfrm>
              <a:off x="10259005" y="6349588"/>
              <a:ext cx="25989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3748" y="0"/>
                  </a:moveTo>
                  <a:cubicBezTo>
                    <a:pt x="2901" y="675"/>
                    <a:pt x="2054" y="1350"/>
                    <a:pt x="1418" y="4050"/>
                  </a:cubicBezTo>
                  <a:cubicBezTo>
                    <a:pt x="783" y="6750"/>
                    <a:pt x="360" y="11475"/>
                    <a:pt x="148" y="14400"/>
                  </a:cubicBezTo>
                  <a:cubicBezTo>
                    <a:pt x="-64" y="17325"/>
                    <a:pt x="-64" y="18450"/>
                    <a:pt x="254" y="19462"/>
                  </a:cubicBezTo>
                  <a:cubicBezTo>
                    <a:pt x="571" y="20475"/>
                    <a:pt x="1207" y="21375"/>
                    <a:pt x="1948" y="21487"/>
                  </a:cubicBezTo>
                  <a:cubicBezTo>
                    <a:pt x="2689" y="21600"/>
                    <a:pt x="3536" y="20925"/>
                    <a:pt x="5018" y="19125"/>
                  </a:cubicBezTo>
                  <a:cubicBezTo>
                    <a:pt x="6501" y="17325"/>
                    <a:pt x="8618" y="14400"/>
                    <a:pt x="10207" y="11700"/>
                  </a:cubicBezTo>
                  <a:cubicBezTo>
                    <a:pt x="11795" y="9000"/>
                    <a:pt x="12854" y="6525"/>
                    <a:pt x="13489" y="4725"/>
                  </a:cubicBezTo>
                  <a:cubicBezTo>
                    <a:pt x="14124" y="2925"/>
                    <a:pt x="14336" y="1800"/>
                    <a:pt x="14442" y="2250"/>
                  </a:cubicBezTo>
                  <a:cubicBezTo>
                    <a:pt x="14548" y="2700"/>
                    <a:pt x="14548" y="4725"/>
                    <a:pt x="14548" y="7650"/>
                  </a:cubicBezTo>
                  <a:cubicBezTo>
                    <a:pt x="14548" y="10575"/>
                    <a:pt x="14548" y="14400"/>
                    <a:pt x="15712" y="16875"/>
                  </a:cubicBezTo>
                  <a:cubicBezTo>
                    <a:pt x="16877" y="19350"/>
                    <a:pt x="19207" y="20475"/>
                    <a:pt x="215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7" name="Line"/>
            <p:cNvSpPr/>
            <p:nvPr/>
          </p:nvSpPr>
          <p:spPr>
            <a:xfrm>
              <a:off x="2890398" y="7668284"/>
              <a:ext cx="25300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8" name="Line"/>
            <p:cNvSpPr/>
            <p:nvPr/>
          </p:nvSpPr>
          <p:spPr>
            <a:xfrm>
              <a:off x="2898065" y="7852289"/>
              <a:ext cx="145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699" name="Line"/>
            <p:cNvSpPr/>
            <p:nvPr/>
          </p:nvSpPr>
          <p:spPr>
            <a:xfrm>
              <a:off x="4469767" y="7983652"/>
              <a:ext cx="157277" cy="244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510" fill="norm" stroke="1" extrusionOk="0">
                  <a:moveTo>
                    <a:pt x="5226" y="4635"/>
                  </a:moveTo>
                  <a:cubicBezTo>
                    <a:pt x="5923" y="3510"/>
                    <a:pt x="6619" y="2385"/>
                    <a:pt x="7839" y="1598"/>
                  </a:cubicBezTo>
                  <a:cubicBezTo>
                    <a:pt x="9058" y="810"/>
                    <a:pt x="10800" y="360"/>
                    <a:pt x="12890" y="135"/>
                  </a:cubicBezTo>
                  <a:cubicBezTo>
                    <a:pt x="14981" y="-90"/>
                    <a:pt x="17419" y="-90"/>
                    <a:pt x="18813" y="585"/>
                  </a:cubicBezTo>
                  <a:cubicBezTo>
                    <a:pt x="20206" y="1260"/>
                    <a:pt x="20555" y="2610"/>
                    <a:pt x="20032" y="3735"/>
                  </a:cubicBezTo>
                  <a:cubicBezTo>
                    <a:pt x="19510" y="4860"/>
                    <a:pt x="18116" y="5760"/>
                    <a:pt x="16723" y="6548"/>
                  </a:cubicBezTo>
                  <a:cubicBezTo>
                    <a:pt x="15329" y="7335"/>
                    <a:pt x="13935" y="8010"/>
                    <a:pt x="14110" y="8460"/>
                  </a:cubicBezTo>
                  <a:cubicBezTo>
                    <a:pt x="14284" y="8910"/>
                    <a:pt x="16026" y="9135"/>
                    <a:pt x="17768" y="9585"/>
                  </a:cubicBezTo>
                  <a:cubicBezTo>
                    <a:pt x="19510" y="10035"/>
                    <a:pt x="21252" y="10710"/>
                    <a:pt x="21426" y="12397"/>
                  </a:cubicBezTo>
                  <a:cubicBezTo>
                    <a:pt x="21600" y="14085"/>
                    <a:pt x="20206" y="16785"/>
                    <a:pt x="16374" y="18472"/>
                  </a:cubicBezTo>
                  <a:cubicBezTo>
                    <a:pt x="12542" y="20160"/>
                    <a:pt x="6271" y="20835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0" name="Line"/>
            <p:cNvSpPr/>
            <p:nvPr/>
          </p:nvSpPr>
          <p:spPr>
            <a:xfrm>
              <a:off x="3971422" y="7760286"/>
              <a:ext cx="1679039" cy="10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3" y="21600"/>
                    <a:pt x="1447" y="21600"/>
                    <a:pt x="2367" y="21086"/>
                  </a:cubicBezTo>
                  <a:cubicBezTo>
                    <a:pt x="3288" y="20571"/>
                    <a:pt x="4405" y="19543"/>
                    <a:pt x="5556" y="18257"/>
                  </a:cubicBezTo>
                  <a:cubicBezTo>
                    <a:pt x="6707" y="16971"/>
                    <a:pt x="7890" y="15429"/>
                    <a:pt x="9107" y="13886"/>
                  </a:cubicBezTo>
                  <a:cubicBezTo>
                    <a:pt x="10323" y="12343"/>
                    <a:pt x="11573" y="10800"/>
                    <a:pt x="12789" y="9257"/>
                  </a:cubicBezTo>
                  <a:cubicBezTo>
                    <a:pt x="14005" y="7714"/>
                    <a:pt x="15189" y="6171"/>
                    <a:pt x="16290" y="4629"/>
                  </a:cubicBezTo>
                  <a:cubicBezTo>
                    <a:pt x="17392" y="3086"/>
                    <a:pt x="18411" y="1543"/>
                    <a:pt x="19282" y="771"/>
                  </a:cubicBezTo>
                  <a:cubicBezTo>
                    <a:pt x="20153" y="0"/>
                    <a:pt x="2087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1" name="Line"/>
            <p:cNvSpPr/>
            <p:nvPr/>
          </p:nvSpPr>
          <p:spPr>
            <a:xfrm>
              <a:off x="3948422" y="7484281"/>
              <a:ext cx="11841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4431"/>
                    <a:pt x="17280" y="8862"/>
                    <a:pt x="19440" y="12462"/>
                  </a:cubicBezTo>
                  <a:cubicBezTo>
                    <a:pt x="21600" y="16062"/>
                    <a:pt x="17280" y="18831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2" name="Line"/>
            <p:cNvSpPr/>
            <p:nvPr/>
          </p:nvSpPr>
          <p:spPr>
            <a:xfrm>
              <a:off x="4063425" y="7545615"/>
              <a:ext cx="245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3" name="Line"/>
            <p:cNvSpPr/>
            <p:nvPr/>
          </p:nvSpPr>
          <p:spPr>
            <a:xfrm>
              <a:off x="4201427" y="7445946"/>
              <a:ext cx="3833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4000"/>
                    <a:pt x="5760" y="8000"/>
                    <a:pt x="9360" y="11600"/>
                  </a:cubicBezTo>
                  <a:cubicBezTo>
                    <a:pt x="12960" y="15200"/>
                    <a:pt x="17280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4" name="Line"/>
            <p:cNvSpPr/>
            <p:nvPr/>
          </p:nvSpPr>
          <p:spPr>
            <a:xfrm>
              <a:off x="4441655" y="7438280"/>
              <a:ext cx="296452" cy="230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72" y="0"/>
                  </a:moveTo>
                  <a:cubicBezTo>
                    <a:pt x="186" y="3840"/>
                    <a:pt x="0" y="7680"/>
                    <a:pt x="0" y="11160"/>
                  </a:cubicBezTo>
                  <a:cubicBezTo>
                    <a:pt x="0" y="14640"/>
                    <a:pt x="186" y="17760"/>
                    <a:pt x="1210" y="19440"/>
                  </a:cubicBezTo>
                  <a:cubicBezTo>
                    <a:pt x="2234" y="21120"/>
                    <a:pt x="4097" y="21360"/>
                    <a:pt x="5866" y="19800"/>
                  </a:cubicBezTo>
                  <a:cubicBezTo>
                    <a:pt x="7634" y="18240"/>
                    <a:pt x="9310" y="14880"/>
                    <a:pt x="10428" y="12000"/>
                  </a:cubicBezTo>
                  <a:cubicBezTo>
                    <a:pt x="11545" y="9120"/>
                    <a:pt x="12103" y="6720"/>
                    <a:pt x="12476" y="4920"/>
                  </a:cubicBezTo>
                  <a:cubicBezTo>
                    <a:pt x="12848" y="3120"/>
                    <a:pt x="13034" y="1920"/>
                    <a:pt x="13034" y="2280"/>
                  </a:cubicBezTo>
                  <a:cubicBezTo>
                    <a:pt x="13034" y="2640"/>
                    <a:pt x="12848" y="4560"/>
                    <a:pt x="12755" y="7200"/>
                  </a:cubicBezTo>
                  <a:cubicBezTo>
                    <a:pt x="12662" y="9840"/>
                    <a:pt x="12662" y="13200"/>
                    <a:pt x="14152" y="15720"/>
                  </a:cubicBezTo>
                  <a:cubicBezTo>
                    <a:pt x="15641" y="18240"/>
                    <a:pt x="18621" y="199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5" name="Line"/>
            <p:cNvSpPr/>
            <p:nvPr/>
          </p:nvSpPr>
          <p:spPr>
            <a:xfrm>
              <a:off x="4837775" y="7499614"/>
              <a:ext cx="214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15600"/>
                    <a:pt x="11314" y="9600"/>
                    <a:pt x="14914" y="6000"/>
                  </a:cubicBezTo>
                  <a:cubicBezTo>
                    <a:pt x="18514" y="2400"/>
                    <a:pt x="2005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6" name="Line"/>
            <p:cNvSpPr/>
            <p:nvPr/>
          </p:nvSpPr>
          <p:spPr>
            <a:xfrm>
              <a:off x="5159783" y="7258000"/>
              <a:ext cx="123328" cy="28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513" fill="norm" stroke="1" extrusionOk="0">
                  <a:moveTo>
                    <a:pt x="0" y="4309"/>
                  </a:moveTo>
                  <a:cubicBezTo>
                    <a:pt x="441" y="3354"/>
                    <a:pt x="882" y="2398"/>
                    <a:pt x="2425" y="1538"/>
                  </a:cubicBezTo>
                  <a:cubicBezTo>
                    <a:pt x="3967" y="678"/>
                    <a:pt x="6612" y="-87"/>
                    <a:pt x="9918" y="9"/>
                  </a:cubicBezTo>
                  <a:cubicBezTo>
                    <a:pt x="13225" y="104"/>
                    <a:pt x="17192" y="1060"/>
                    <a:pt x="18514" y="2494"/>
                  </a:cubicBezTo>
                  <a:cubicBezTo>
                    <a:pt x="19837" y="3927"/>
                    <a:pt x="18514" y="5839"/>
                    <a:pt x="16971" y="7177"/>
                  </a:cubicBezTo>
                  <a:cubicBezTo>
                    <a:pt x="15429" y="8515"/>
                    <a:pt x="13665" y="9279"/>
                    <a:pt x="11902" y="10044"/>
                  </a:cubicBezTo>
                  <a:cubicBezTo>
                    <a:pt x="10139" y="10809"/>
                    <a:pt x="8376" y="11573"/>
                    <a:pt x="8596" y="11955"/>
                  </a:cubicBezTo>
                  <a:cubicBezTo>
                    <a:pt x="8816" y="12338"/>
                    <a:pt x="11020" y="12338"/>
                    <a:pt x="13225" y="12433"/>
                  </a:cubicBezTo>
                  <a:cubicBezTo>
                    <a:pt x="15429" y="12529"/>
                    <a:pt x="17633" y="12720"/>
                    <a:pt x="19176" y="13294"/>
                  </a:cubicBezTo>
                  <a:cubicBezTo>
                    <a:pt x="20718" y="13867"/>
                    <a:pt x="21600" y="14823"/>
                    <a:pt x="21159" y="16161"/>
                  </a:cubicBezTo>
                  <a:cubicBezTo>
                    <a:pt x="20718" y="17499"/>
                    <a:pt x="18955" y="19219"/>
                    <a:pt x="15869" y="20175"/>
                  </a:cubicBezTo>
                  <a:cubicBezTo>
                    <a:pt x="12784" y="21131"/>
                    <a:pt x="8376" y="21322"/>
                    <a:pt x="3967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7" name="Line"/>
            <p:cNvSpPr/>
            <p:nvPr/>
          </p:nvSpPr>
          <p:spPr>
            <a:xfrm>
              <a:off x="5369343" y="7392279"/>
              <a:ext cx="212117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205" y="0"/>
                  </a:moveTo>
                  <a:cubicBezTo>
                    <a:pt x="3904" y="686"/>
                    <a:pt x="2602" y="1371"/>
                    <a:pt x="1822" y="2571"/>
                  </a:cubicBezTo>
                  <a:cubicBezTo>
                    <a:pt x="1041" y="3771"/>
                    <a:pt x="781" y="5486"/>
                    <a:pt x="520" y="7200"/>
                  </a:cubicBezTo>
                  <a:cubicBezTo>
                    <a:pt x="260" y="8914"/>
                    <a:pt x="0" y="10629"/>
                    <a:pt x="0" y="12343"/>
                  </a:cubicBezTo>
                  <a:cubicBezTo>
                    <a:pt x="0" y="14057"/>
                    <a:pt x="260" y="15771"/>
                    <a:pt x="1561" y="16286"/>
                  </a:cubicBezTo>
                  <a:cubicBezTo>
                    <a:pt x="2863" y="16800"/>
                    <a:pt x="5205" y="16114"/>
                    <a:pt x="7157" y="14229"/>
                  </a:cubicBezTo>
                  <a:cubicBezTo>
                    <a:pt x="9108" y="12343"/>
                    <a:pt x="10670" y="9257"/>
                    <a:pt x="11841" y="6686"/>
                  </a:cubicBezTo>
                  <a:cubicBezTo>
                    <a:pt x="13012" y="4114"/>
                    <a:pt x="13793" y="2057"/>
                    <a:pt x="14053" y="1886"/>
                  </a:cubicBezTo>
                  <a:cubicBezTo>
                    <a:pt x="14313" y="1714"/>
                    <a:pt x="14053" y="3429"/>
                    <a:pt x="13923" y="6000"/>
                  </a:cubicBezTo>
                  <a:cubicBezTo>
                    <a:pt x="13793" y="8571"/>
                    <a:pt x="13793" y="12000"/>
                    <a:pt x="15094" y="14743"/>
                  </a:cubicBezTo>
                  <a:cubicBezTo>
                    <a:pt x="16395" y="17486"/>
                    <a:pt x="18998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8" name="Line"/>
            <p:cNvSpPr/>
            <p:nvPr/>
          </p:nvSpPr>
          <p:spPr>
            <a:xfrm>
              <a:off x="6516813" y="7752559"/>
              <a:ext cx="222340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710" y="11670"/>
                    <a:pt x="11421" y="3363"/>
                    <a:pt x="15021" y="870"/>
                  </a:cubicBezTo>
                  <a:cubicBezTo>
                    <a:pt x="18621" y="-1622"/>
                    <a:pt x="2011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09" name="Line"/>
            <p:cNvSpPr/>
            <p:nvPr/>
          </p:nvSpPr>
          <p:spPr>
            <a:xfrm>
              <a:off x="6509146" y="7905957"/>
              <a:ext cx="184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00" y="16800"/>
                    <a:pt x="11400" y="12000"/>
                    <a:pt x="15000" y="8400"/>
                  </a:cubicBezTo>
                  <a:cubicBezTo>
                    <a:pt x="18600" y="4800"/>
                    <a:pt x="201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0" name="Line"/>
            <p:cNvSpPr/>
            <p:nvPr/>
          </p:nvSpPr>
          <p:spPr>
            <a:xfrm>
              <a:off x="7475168" y="7576282"/>
              <a:ext cx="5112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0800" y="5657"/>
                    <a:pt x="21600" y="11314"/>
                    <a:pt x="21600" y="14914"/>
                  </a:cubicBezTo>
                  <a:cubicBezTo>
                    <a:pt x="21600" y="18514"/>
                    <a:pt x="10800" y="200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1" name="Line"/>
            <p:cNvSpPr/>
            <p:nvPr/>
          </p:nvSpPr>
          <p:spPr>
            <a:xfrm>
              <a:off x="7528836" y="7683618"/>
              <a:ext cx="245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00" y="15840"/>
                    <a:pt x="9000" y="10080"/>
                    <a:pt x="12600" y="6480"/>
                  </a:cubicBezTo>
                  <a:cubicBezTo>
                    <a:pt x="16200" y="2880"/>
                    <a:pt x="18900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2" name="Line"/>
            <p:cNvSpPr/>
            <p:nvPr/>
          </p:nvSpPr>
          <p:spPr>
            <a:xfrm>
              <a:off x="7827843" y="7478690"/>
              <a:ext cx="230006" cy="2344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1" fill="norm" stroke="1" extrusionOk="0">
                  <a:moveTo>
                    <a:pt x="0" y="6082"/>
                  </a:moveTo>
                  <a:cubicBezTo>
                    <a:pt x="240" y="4921"/>
                    <a:pt x="480" y="3759"/>
                    <a:pt x="2040" y="2598"/>
                  </a:cubicBezTo>
                  <a:cubicBezTo>
                    <a:pt x="3600" y="1437"/>
                    <a:pt x="6480" y="276"/>
                    <a:pt x="9000" y="43"/>
                  </a:cubicBezTo>
                  <a:cubicBezTo>
                    <a:pt x="11520" y="-189"/>
                    <a:pt x="13680" y="508"/>
                    <a:pt x="14520" y="2134"/>
                  </a:cubicBezTo>
                  <a:cubicBezTo>
                    <a:pt x="15360" y="3759"/>
                    <a:pt x="14880" y="6314"/>
                    <a:pt x="13320" y="9217"/>
                  </a:cubicBezTo>
                  <a:cubicBezTo>
                    <a:pt x="11760" y="12121"/>
                    <a:pt x="9120" y="15372"/>
                    <a:pt x="7320" y="17463"/>
                  </a:cubicBezTo>
                  <a:cubicBezTo>
                    <a:pt x="5520" y="19553"/>
                    <a:pt x="4560" y="20482"/>
                    <a:pt x="4680" y="20946"/>
                  </a:cubicBezTo>
                  <a:cubicBezTo>
                    <a:pt x="4800" y="21411"/>
                    <a:pt x="6000" y="21411"/>
                    <a:pt x="9000" y="21063"/>
                  </a:cubicBezTo>
                  <a:cubicBezTo>
                    <a:pt x="12000" y="20714"/>
                    <a:pt x="16800" y="20017"/>
                    <a:pt x="21600" y="19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3" name="Line"/>
            <p:cNvSpPr/>
            <p:nvPr/>
          </p:nvSpPr>
          <p:spPr>
            <a:xfrm>
              <a:off x="8063749" y="7576282"/>
              <a:ext cx="22410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2" h="21600" fill="norm" stroke="1" extrusionOk="0">
                  <a:moveTo>
                    <a:pt x="3080" y="0"/>
                  </a:moveTo>
                  <a:cubicBezTo>
                    <a:pt x="2109" y="1800"/>
                    <a:pt x="1138" y="3600"/>
                    <a:pt x="531" y="5850"/>
                  </a:cubicBezTo>
                  <a:cubicBezTo>
                    <a:pt x="-75" y="8100"/>
                    <a:pt x="-318" y="10800"/>
                    <a:pt x="653" y="13275"/>
                  </a:cubicBezTo>
                  <a:cubicBezTo>
                    <a:pt x="1624" y="15750"/>
                    <a:pt x="3808" y="18000"/>
                    <a:pt x="6235" y="16425"/>
                  </a:cubicBezTo>
                  <a:cubicBezTo>
                    <a:pt x="8662" y="14850"/>
                    <a:pt x="11331" y="9450"/>
                    <a:pt x="13030" y="5850"/>
                  </a:cubicBezTo>
                  <a:cubicBezTo>
                    <a:pt x="14729" y="2250"/>
                    <a:pt x="15457" y="450"/>
                    <a:pt x="15457" y="675"/>
                  </a:cubicBezTo>
                  <a:cubicBezTo>
                    <a:pt x="15457" y="900"/>
                    <a:pt x="14729" y="3150"/>
                    <a:pt x="14244" y="5850"/>
                  </a:cubicBezTo>
                  <a:cubicBezTo>
                    <a:pt x="13758" y="8550"/>
                    <a:pt x="13516" y="11700"/>
                    <a:pt x="14729" y="14400"/>
                  </a:cubicBezTo>
                  <a:cubicBezTo>
                    <a:pt x="15943" y="17100"/>
                    <a:pt x="18612" y="19350"/>
                    <a:pt x="212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4" name="Line"/>
            <p:cNvSpPr/>
            <p:nvPr/>
          </p:nvSpPr>
          <p:spPr>
            <a:xfrm>
              <a:off x="7567170" y="7844622"/>
              <a:ext cx="54434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48" y="15300"/>
                    <a:pt x="6896" y="9000"/>
                    <a:pt x="10496" y="5400"/>
                  </a:cubicBezTo>
                  <a:cubicBezTo>
                    <a:pt x="14096" y="1800"/>
                    <a:pt x="17848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5" name="Line"/>
            <p:cNvSpPr/>
            <p:nvPr/>
          </p:nvSpPr>
          <p:spPr>
            <a:xfrm>
              <a:off x="7812509" y="7918251"/>
              <a:ext cx="211796" cy="210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89" fill="norm" stroke="1" extrusionOk="0">
                  <a:moveTo>
                    <a:pt x="8486" y="2652"/>
                  </a:moveTo>
                  <a:cubicBezTo>
                    <a:pt x="11057" y="1611"/>
                    <a:pt x="13629" y="570"/>
                    <a:pt x="15557" y="179"/>
                  </a:cubicBezTo>
                  <a:cubicBezTo>
                    <a:pt x="17486" y="-211"/>
                    <a:pt x="18771" y="49"/>
                    <a:pt x="19414" y="830"/>
                  </a:cubicBezTo>
                  <a:cubicBezTo>
                    <a:pt x="20057" y="1611"/>
                    <a:pt x="20057" y="2912"/>
                    <a:pt x="19543" y="3953"/>
                  </a:cubicBezTo>
                  <a:cubicBezTo>
                    <a:pt x="19029" y="4994"/>
                    <a:pt x="18000" y="5775"/>
                    <a:pt x="16843" y="6555"/>
                  </a:cubicBezTo>
                  <a:cubicBezTo>
                    <a:pt x="15686" y="7336"/>
                    <a:pt x="14400" y="8117"/>
                    <a:pt x="14400" y="8767"/>
                  </a:cubicBezTo>
                  <a:cubicBezTo>
                    <a:pt x="14400" y="9418"/>
                    <a:pt x="15686" y="9938"/>
                    <a:pt x="17100" y="10589"/>
                  </a:cubicBezTo>
                  <a:cubicBezTo>
                    <a:pt x="18514" y="11240"/>
                    <a:pt x="20057" y="12020"/>
                    <a:pt x="20829" y="13061"/>
                  </a:cubicBezTo>
                  <a:cubicBezTo>
                    <a:pt x="21600" y="14102"/>
                    <a:pt x="21600" y="15403"/>
                    <a:pt x="19671" y="16705"/>
                  </a:cubicBezTo>
                  <a:cubicBezTo>
                    <a:pt x="17743" y="18006"/>
                    <a:pt x="13886" y="19307"/>
                    <a:pt x="10286" y="20088"/>
                  </a:cubicBezTo>
                  <a:cubicBezTo>
                    <a:pt x="6686" y="20869"/>
                    <a:pt x="3343" y="21129"/>
                    <a:pt x="0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6" name="Line"/>
            <p:cNvSpPr/>
            <p:nvPr/>
          </p:nvSpPr>
          <p:spPr>
            <a:xfrm>
              <a:off x="7206828" y="2171161"/>
              <a:ext cx="1771041" cy="20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0"/>
                  </a:moveTo>
                  <a:cubicBezTo>
                    <a:pt x="156" y="5867"/>
                    <a:pt x="312" y="11733"/>
                    <a:pt x="592" y="15600"/>
                  </a:cubicBezTo>
                  <a:cubicBezTo>
                    <a:pt x="873" y="19467"/>
                    <a:pt x="1278" y="21333"/>
                    <a:pt x="1886" y="21467"/>
                  </a:cubicBezTo>
                  <a:cubicBezTo>
                    <a:pt x="2494" y="21600"/>
                    <a:pt x="3304" y="20000"/>
                    <a:pt x="4208" y="17600"/>
                  </a:cubicBezTo>
                  <a:cubicBezTo>
                    <a:pt x="5112" y="15200"/>
                    <a:pt x="6109" y="12000"/>
                    <a:pt x="6888" y="10267"/>
                  </a:cubicBezTo>
                  <a:cubicBezTo>
                    <a:pt x="7668" y="8533"/>
                    <a:pt x="8229" y="8267"/>
                    <a:pt x="8821" y="9333"/>
                  </a:cubicBezTo>
                  <a:cubicBezTo>
                    <a:pt x="9413" y="10400"/>
                    <a:pt x="10036" y="12800"/>
                    <a:pt x="10940" y="14133"/>
                  </a:cubicBezTo>
                  <a:cubicBezTo>
                    <a:pt x="11844" y="15467"/>
                    <a:pt x="13029" y="15733"/>
                    <a:pt x="14088" y="15333"/>
                  </a:cubicBezTo>
                  <a:cubicBezTo>
                    <a:pt x="15148" y="14933"/>
                    <a:pt x="16083" y="13867"/>
                    <a:pt x="17034" y="12400"/>
                  </a:cubicBezTo>
                  <a:cubicBezTo>
                    <a:pt x="17984" y="10933"/>
                    <a:pt x="18951" y="9067"/>
                    <a:pt x="19714" y="8533"/>
                  </a:cubicBezTo>
                  <a:cubicBezTo>
                    <a:pt x="20478" y="8000"/>
                    <a:pt x="21039" y="8800"/>
                    <a:pt x="21600" y="9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7" name="Line"/>
            <p:cNvSpPr/>
            <p:nvPr/>
          </p:nvSpPr>
          <p:spPr>
            <a:xfrm>
              <a:off x="7928649" y="2700642"/>
              <a:ext cx="198202" cy="359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420" fill="norm" stroke="1" extrusionOk="0">
                  <a:moveTo>
                    <a:pt x="1539" y="4079"/>
                  </a:moveTo>
                  <a:cubicBezTo>
                    <a:pt x="708" y="3319"/>
                    <a:pt x="-123" y="2558"/>
                    <a:pt x="15" y="1950"/>
                  </a:cubicBezTo>
                  <a:cubicBezTo>
                    <a:pt x="154" y="1341"/>
                    <a:pt x="1262" y="885"/>
                    <a:pt x="3615" y="505"/>
                  </a:cubicBezTo>
                  <a:cubicBezTo>
                    <a:pt x="5969" y="124"/>
                    <a:pt x="9569" y="-180"/>
                    <a:pt x="12477" y="124"/>
                  </a:cubicBezTo>
                  <a:cubicBezTo>
                    <a:pt x="15385" y="428"/>
                    <a:pt x="17600" y="1341"/>
                    <a:pt x="18154" y="3166"/>
                  </a:cubicBezTo>
                  <a:cubicBezTo>
                    <a:pt x="18708" y="4992"/>
                    <a:pt x="17600" y="7730"/>
                    <a:pt x="14969" y="10468"/>
                  </a:cubicBezTo>
                  <a:cubicBezTo>
                    <a:pt x="12339" y="13206"/>
                    <a:pt x="8185" y="15944"/>
                    <a:pt x="5692" y="17617"/>
                  </a:cubicBezTo>
                  <a:cubicBezTo>
                    <a:pt x="3200" y="19290"/>
                    <a:pt x="2369" y="19899"/>
                    <a:pt x="2508" y="20431"/>
                  </a:cubicBezTo>
                  <a:cubicBezTo>
                    <a:pt x="2646" y="20964"/>
                    <a:pt x="3754" y="21420"/>
                    <a:pt x="7077" y="21420"/>
                  </a:cubicBezTo>
                  <a:cubicBezTo>
                    <a:pt x="10400" y="21420"/>
                    <a:pt x="15939" y="20964"/>
                    <a:pt x="21477" y="205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8" name="Line"/>
            <p:cNvSpPr/>
            <p:nvPr/>
          </p:nvSpPr>
          <p:spPr>
            <a:xfrm>
              <a:off x="8173494" y="2891843"/>
              <a:ext cx="252363" cy="138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0977" fill="norm" stroke="1" extrusionOk="0">
                  <a:moveTo>
                    <a:pt x="3872" y="0"/>
                  </a:moveTo>
                  <a:cubicBezTo>
                    <a:pt x="2563" y="3086"/>
                    <a:pt x="1254" y="6171"/>
                    <a:pt x="600" y="8679"/>
                  </a:cubicBezTo>
                  <a:cubicBezTo>
                    <a:pt x="-55" y="11186"/>
                    <a:pt x="-55" y="13114"/>
                    <a:pt x="54" y="15043"/>
                  </a:cubicBezTo>
                  <a:cubicBezTo>
                    <a:pt x="163" y="16971"/>
                    <a:pt x="381" y="18900"/>
                    <a:pt x="1036" y="20057"/>
                  </a:cubicBezTo>
                  <a:cubicBezTo>
                    <a:pt x="1690" y="21214"/>
                    <a:pt x="2781" y="21600"/>
                    <a:pt x="4745" y="19286"/>
                  </a:cubicBezTo>
                  <a:cubicBezTo>
                    <a:pt x="6709" y="16971"/>
                    <a:pt x="9545" y="11957"/>
                    <a:pt x="11290" y="8293"/>
                  </a:cubicBezTo>
                  <a:cubicBezTo>
                    <a:pt x="13036" y="4629"/>
                    <a:pt x="13690" y="2314"/>
                    <a:pt x="14018" y="2314"/>
                  </a:cubicBezTo>
                  <a:cubicBezTo>
                    <a:pt x="14345" y="2314"/>
                    <a:pt x="14345" y="4629"/>
                    <a:pt x="15545" y="7521"/>
                  </a:cubicBezTo>
                  <a:cubicBezTo>
                    <a:pt x="16745" y="10414"/>
                    <a:pt x="19145" y="13886"/>
                    <a:pt x="21545" y="173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19" name="Line"/>
            <p:cNvSpPr/>
            <p:nvPr/>
          </p:nvSpPr>
          <p:spPr>
            <a:xfrm>
              <a:off x="8571526" y="2784508"/>
              <a:ext cx="25811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36" y="2200"/>
                    <a:pt x="7271" y="4400"/>
                    <a:pt x="10586" y="6000"/>
                  </a:cubicBezTo>
                  <a:cubicBezTo>
                    <a:pt x="13901" y="7600"/>
                    <a:pt x="16895" y="8600"/>
                    <a:pt x="18820" y="9400"/>
                  </a:cubicBezTo>
                  <a:cubicBezTo>
                    <a:pt x="20745" y="10200"/>
                    <a:pt x="21600" y="10800"/>
                    <a:pt x="21600" y="11600"/>
                  </a:cubicBezTo>
                  <a:cubicBezTo>
                    <a:pt x="21600" y="12400"/>
                    <a:pt x="20745" y="13400"/>
                    <a:pt x="18713" y="15100"/>
                  </a:cubicBezTo>
                  <a:cubicBezTo>
                    <a:pt x="16681" y="16800"/>
                    <a:pt x="13473" y="19200"/>
                    <a:pt x="1026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0" name="Line"/>
            <p:cNvSpPr/>
            <p:nvPr/>
          </p:nvSpPr>
          <p:spPr>
            <a:xfrm>
              <a:off x="8977868" y="2803994"/>
              <a:ext cx="237674" cy="207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0" y="4313"/>
                  </a:moveTo>
                  <a:cubicBezTo>
                    <a:pt x="465" y="2996"/>
                    <a:pt x="929" y="1679"/>
                    <a:pt x="3019" y="889"/>
                  </a:cubicBezTo>
                  <a:cubicBezTo>
                    <a:pt x="5110" y="98"/>
                    <a:pt x="8826" y="-165"/>
                    <a:pt x="11265" y="98"/>
                  </a:cubicBezTo>
                  <a:cubicBezTo>
                    <a:pt x="13703" y="362"/>
                    <a:pt x="14865" y="1152"/>
                    <a:pt x="15445" y="2206"/>
                  </a:cubicBezTo>
                  <a:cubicBezTo>
                    <a:pt x="16026" y="3259"/>
                    <a:pt x="16026" y="4576"/>
                    <a:pt x="14748" y="6815"/>
                  </a:cubicBezTo>
                  <a:cubicBezTo>
                    <a:pt x="13471" y="9055"/>
                    <a:pt x="10916" y="12215"/>
                    <a:pt x="8942" y="14718"/>
                  </a:cubicBezTo>
                  <a:cubicBezTo>
                    <a:pt x="6968" y="17220"/>
                    <a:pt x="5574" y="19064"/>
                    <a:pt x="5574" y="20118"/>
                  </a:cubicBezTo>
                  <a:cubicBezTo>
                    <a:pt x="5574" y="21172"/>
                    <a:pt x="6968" y="21435"/>
                    <a:pt x="9871" y="21435"/>
                  </a:cubicBezTo>
                  <a:cubicBezTo>
                    <a:pt x="12774" y="21435"/>
                    <a:pt x="17187" y="21172"/>
                    <a:pt x="21600" y="20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1" name="Line"/>
            <p:cNvSpPr/>
            <p:nvPr/>
          </p:nvSpPr>
          <p:spPr>
            <a:xfrm>
              <a:off x="7705173" y="3612526"/>
              <a:ext cx="26067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29" y="16800"/>
                    <a:pt x="11859" y="12000"/>
                    <a:pt x="15459" y="8400"/>
                  </a:cubicBezTo>
                  <a:cubicBezTo>
                    <a:pt x="19059" y="4800"/>
                    <a:pt x="20329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2" name="Line"/>
            <p:cNvSpPr/>
            <p:nvPr/>
          </p:nvSpPr>
          <p:spPr>
            <a:xfrm>
              <a:off x="8042514" y="3421834"/>
              <a:ext cx="253007" cy="273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4" fill="norm" stroke="1" extrusionOk="0">
                  <a:moveTo>
                    <a:pt x="0" y="3491"/>
                  </a:moveTo>
                  <a:cubicBezTo>
                    <a:pt x="436" y="2500"/>
                    <a:pt x="873" y="1509"/>
                    <a:pt x="2836" y="816"/>
                  </a:cubicBezTo>
                  <a:cubicBezTo>
                    <a:pt x="4800" y="122"/>
                    <a:pt x="8291" y="-274"/>
                    <a:pt x="10909" y="221"/>
                  </a:cubicBezTo>
                  <a:cubicBezTo>
                    <a:pt x="13527" y="717"/>
                    <a:pt x="15273" y="2104"/>
                    <a:pt x="14945" y="4680"/>
                  </a:cubicBezTo>
                  <a:cubicBezTo>
                    <a:pt x="14618" y="7256"/>
                    <a:pt x="12218" y="11021"/>
                    <a:pt x="10036" y="13697"/>
                  </a:cubicBezTo>
                  <a:cubicBezTo>
                    <a:pt x="7855" y="16372"/>
                    <a:pt x="5891" y="17957"/>
                    <a:pt x="4473" y="19047"/>
                  </a:cubicBezTo>
                  <a:cubicBezTo>
                    <a:pt x="3055" y="20137"/>
                    <a:pt x="2182" y="20732"/>
                    <a:pt x="2291" y="21029"/>
                  </a:cubicBezTo>
                  <a:cubicBezTo>
                    <a:pt x="2400" y="21326"/>
                    <a:pt x="3491" y="21326"/>
                    <a:pt x="6873" y="20732"/>
                  </a:cubicBezTo>
                  <a:cubicBezTo>
                    <a:pt x="10255" y="20137"/>
                    <a:pt x="15927" y="18948"/>
                    <a:pt x="21600" y="17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3" name="Line"/>
            <p:cNvSpPr/>
            <p:nvPr/>
          </p:nvSpPr>
          <p:spPr>
            <a:xfrm>
              <a:off x="8334731" y="3500769"/>
              <a:ext cx="221463" cy="15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0986" fill="norm" stroke="1" extrusionOk="0">
                  <a:moveTo>
                    <a:pt x="2894" y="612"/>
                  </a:moveTo>
                  <a:cubicBezTo>
                    <a:pt x="1901" y="3799"/>
                    <a:pt x="908" y="6986"/>
                    <a:pt x="412" y="9642"/>
                  </a:cubicBezTo>
                  <a:cubicBezTo>
                    <a:pt x="-85" y="12298"/>
                    <a:pt x="-85" y="14422"/>
                    <a:pt x="163" y="16547"/>
                  </a:cubicBezTo>
                  <a:cubicBezTo>
                    <a:pt x="412" y="18671"/>
                    <a:pt x="908" y="20796"/>
                    <a:pt x="2398" y="20973"/>
                  </a:cubicBezTo>
                  <a:cubicBezTo>
                    <a:pt x="3887" y="21150"/>
                    <a:pt x="6370" y="19379"/>
                    <a:pt x="8232" y="16724"/>
                  </a:cubicBezTo>
                  <a:cubicBezTo>
                    <a:pt x="10094" y="14068"/>
                    <a:pt x="11336" y="10527"/>
                    <a:pt x="12329" y="7163"/>
                  </a:cubicBezTo>
                  <a:cubicBezTo>
                    <a:pt x="13322" y="3799"/>
                    <a:pt x="14067" y="612"/>
                    <a:pt x="14439" y="81"/>
                  </a:cubicBezTo>
                  <a:cubicBezTo>
                    <a:pt x="14812" y="-450"/>
                    <a:pt x="14812" y="1675"/>
                    <a:pt x="15060" y="4684"/>
                  </a:cubicBezTo>
                  <a:cubicBezTo>
                    <a:pt x="15308" y="7694"/>
                    <a:pt x="15805" y="11589"/>
                    <a:pt x="16922" y="14068"/>
                  </a:cubicBezTo>
                  <a:cubicBezTo>
                    <a:pt x="18039" y="16547"/>
                    <a:pt x="19777" y="17609"/>
                    <a:pt x="21515" y="18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4" name="Line"/>
            <p:cNvSpPr/>
            <p:nvPr/>
          </p:nvSpPr>
          <p:spPr>
            <a:xfrm>
              <a:off x="8750700" y="3436189"/>
              <a:ext cx="25017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600" fill="norm" stroke="1" extrusionOk="0">
                  <a:moveTo>
                    <a:pt x="21358" y="0"/>
                  </a:moveTo>
                  <a:cubicBezTo>
                    <a:pt x="15903" y="3360"/>
                    <a:pt x="10449" y="6720"/>
                    <a:pt x="7067" y="8880"/>
                  </a:cubicBezTo>
                  <a:cubicBezTo>
                    <a:pt x="3685" y="11040"/>
                    <a:pt x="2376" y="12000"/>
                    <a:pt x="1394" y="12960"/>
                  </a:cubicBezTo>
                  <a:cubicBezTo>
                    <a:pt x="413" y="13920"/>
                    <a:pt x="-242" y="14880"/>
                    <a:pt x="85" y="15720"/>
                  </a:cubicBezTo>
                  <a:cubicBezTo>
                    <a:pt x="413" y="16560"/>
                    <a:pt x="1722" y="17280"/>
                    <a:pt x="4885" y="18240"/>
                  </a:cubicBezTo>
                  <a:cubicBezTo>
                    <a:pt x="8049" y="19200"/>
                    <a:pt x="13067" y="20400"/>
                    <a:pt x="180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5" name="Line"/>
            <p:cNvSpPr/>
            <p:nvPr/>
          </p:nvSpPr>
          <p:spPr>
            <a:xfrm>
              <a:off x="9269209" y="3589526"/>
              <a:ext cx="230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6" name="Line"/>
            <p:cNvSpPr/>
            <p:nvPr/>
          </p:nvSpPr>
          <p:spPr>
            <a:xfrm>
              <a:off x="9660218" y="3390188"/>
              <a:ext cx="368009" cy="21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1" fill="norm" stroke="1" extrusionOk="0">
                  <a:moveTo>
                    <a:pt x="0" y="4629"/>
                  </a:moveTo>
                  <a:cubicBezTo>
                    <a:pt x="1200" y="3086"/>
                    <a:pt x="2400" y="1543"/>
                    <a:pt x="3375" y="771"/>
                  </a:cubicBezTo>
                  <a:cubicBezTo>
                    <a:pt x="4350" y="0"/>
                    <a:pt x="5100" y="0"/>
                    <a:pt x="5850" y="0"/>
                  </a:cubicBezTo>
                  <a:cubicBezTo>
                    <a:pt x="6600" y="0"/>
                    <a:pt x="7350" y="0"/>
                    <a:pt x="7800" y="643"/>
                  </a:cubicBezTo>
                  <a:cubicBezTo>
                    <a:pt x="8250" y="1286"/>
                    <a:pt x="8400" y="2571"/>
                    <a:pt x="7875" y="5014"/>
                  </a:cubicBezTo>
                  <a:cubicBezTo>
                    <a:pt x="7350" y="7457"/>
                    <a:pt x="6150" y="11057"/>
                    <a:pt x="5325" y="14014"/>
                  </a:cubicBezTo>
                  <a:cubicBezTo>
                    <a:pt x="4500" y="16971"/>
                    <a:pt x="4050" y="19286"/>
                    <a:pt x="4350" y="20443"/>
                  </a:cubicBezTo>
                  <a:cubicBezTo>
                    <a:pt x="4650" y="21600"/>
                    <a:pt x="5700" y="21600"/>
                    <a:pt x="8700" y="21343"/>
                  </a:cubicBezTo>
                  <a:cubicBezTo>
                    <a:pt x="11700" y="21086"/>
                    <a:pt x="16650" y="20571"/>
                    <a:pt x="21600" y="20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7" name="Line"/>
            <p:cNvSpPr/>
            <p:nvPr/>
          </p:nvSpPr>
          <p:spPr>
            <a:xfrm>
              <a:off x="7498169" y="4238652"/>
              <a:ext cx="322008" cy="48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886" y="15916"/>
                    <a:pt x="3771" y="10232"/>
                    <a:pt x="6857" y="6253"/>
                  </a:cubicBezTo>
                  <a:cubicBezTo>
                    <a:pt x="9943" y="2274"/>
                    <a:pt x="14229" y="0"/>
                    <a:pt x="16886" y="0"/>
                  </a:cubicBezTo>
                  <a:cubicBezTo>
                    <a:pt x="19543" y="0"/>
                    <a:pt x="20571" y="2274"/>
                    <a:pt x="21600" y="4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8" name="Line"/>
            <p:cNvSpPr/>
            <p:nvPr/>
          </p:nvSpPr>
          <p:spPr>
            <a:xfrm>
              <a:off x="7536503" y="4264208"/>
              <a:ext cx="337342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6800"/>
                    <a:pt x="10800" y="12000"/>
                    <a:pt x="14400" y="8400"/>
                  </a:cubicBezTo>
                  <a:cubicBezTo>
                    <a:pt x="18000" y="4800"/>
                    <a:pt x="1980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29" name="Line"/>
            <p:cNvSpPr/>
            <p:nvPr/>
          </p:nvSpPr>
          <p:spPr>
            <a:xfrm>
              <a:off x="7804842" y="4149205"/>
              <a:ext cx="15510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9" h="21600" fill="norm" stroke="1" extrusionOk="0">
                  <a:moveTo>
                    <a:pt x="0" y="0"/>
                  </a:moveTo>
                  <a:cubicBezTo>
                    <a:pt x="6514" y="1241"/>
                    <a:pt x="13029" y="2483"/>
                    <a:pt x="16800" y="4221"/>
                  </a:cubicBezTo>
                  <a:cubicBezTo>
                    <a:pt x="20571" y="5959"/>
                    <a:pt x="21600" y="8193"/>
                    <a:pt x="20229" y="11172"/>
                  </a:cubicBezTo>
                  <a:cubicBezTo>
                    <a:pt x="18857" y="14152"/>
                    <a:pt x="15086" y="17876"/>
                    <a:pt x="113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0" name="Line"/>
            <p:cNvSpPr/>
            <p:nvPr/>
          </p:nvSpPr>
          <p:spPr>
            <a:xfrm>
              <a:off x="8624488" y="4195206"/>
              <a:ext cx="23708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6" h="21600" fill="norm" stroke="1" extrusionOk="0">
                  <a:moveTo>
                    <a:pt x="20036" y="0"/>
                  </a:moveTo>
                  <a:cubicBezTo>
                    <a:pt x="11396" y="655"/>
                    <a:pt x="2756" y="1309"/>
                    <a:pt x="596" y="3818"/>
                  </a:cubicBezTo>
                  <a:cubicBezTo>
                    <a:pt x="-1564" y="6327"/>
                    <a:pt x="2756" y="10691"/>
                    <a:pt x="3836" y="13964"/>
                  </a:cubicBezTo>
                  <a:cubicBezTo>
                    <a:pt x="4916" y="17236"/>
                    <a:pt x="2756" y="19418"/>
                    <a:pt x="5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1" name="Line"/>
            <p:cNvSpPr/>
            <p:nvPr/>
          </p:nvSpPr>
          <p:spPr>
            <a:xfrm>
              <a:off x="8686529" y="4317876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67" y="14400"/>
                    <a:pt x="8533" y="7200"/>
                    <a:pt x="12133" y="3600"/>
                  </a:cubicBezTo>
                  <a:cubicBezTo>
                    <a:pt x="15733" y="0"/>
                    <a:pt x="1866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2" name="Line"/>
            <p:cNvSpPr/>
            <p:nvPr/>
          </p:nvSpPr>
          <p:spPr>
            <a:xfrm>
              <a:off x="9005980" y="4143612"/>
              <a:ext cx="186561" cy="246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9" fill="norm" stroke="1" extrusionOk="0">
                  <a:moveTo>
                    <a:pt x="1184" y="2466"/>
                  </a:moveTo>
                  <a:cubicBezTo>
                    <a:pt x="2663" y="1364"/>
                    <a:pt x="4142" y="262"/>
                    <a:pt x="6510" y="41"/>
                  </a:cubicBezTo>
                  <a:cubicBezTo>
                    <a:pt x="8877" y="-179"/>
                    <a:pt x="12132" y="482"/>
                    <a:pt x="13611" y="1915"/>
                  </a:cubicBezTo>
                  <a:cubicBezTo>
                    <a:pt x="15090" y="3348"/>
                    <a:pt x="14795" y="5552"/>
                    <a:pt x="12723" y="7976"/>
                  </a:cubicBezTo>
                  <a:cubicBezTo>
                    <a:pt x="10652" y="10401"/>
                    <a:pt x="6805" y="13045"/>
                    <a:pt x="4142" y="15250"/>
                  </a:cubicBezTo>
                  <a:cubicBezTo>
                    <a:pt x="1479" y="17454"/>
                    <a:pt x="0" y="19217"/>
                    <a:pt x="0" y="20209"/>
                  </a:cubicBezTo>
                  <a:cubicBezTo>
                    <a:pt x="0" y="21201"/>
                    <a:pt x="1479" y="21421"/>
                    <a:pt x="5326" y="21201"/>
                  </a:cubicBezTo>
                  <a:cubicBezTo>
                    <a:pt x="9173" y="20980"/>
                    <a:pt x="15386" y="20319"/>
                    <a:pt x="21600" y="196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3" name="Line"/>
            <p:cNvSpPr/>
            <p:nvPr/>
          </p:nvSpPr>
          <p:spPr>
            <a:xfrm>
              <a:off x="9246945" y="4264208"/>
              <a:ext cx="2292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600" fill="norm" stroke="1" extrusionOk="0">
                  <a:moveTo>
                    <a:pt x="651" y="0"/>
                  </a:moveTo>
                  <a:cubicBezTo>
                    <a:pt x="411" y="2118"/>
                    <a:pt x="171" y="4235"/>
                    <a:pt x="51" y="7200"/>
                  </a:cubicBezTo>
                  <a:cubicBezTo>
                    <a:pt x="-69" y="10165"/>
                    <a:pt x="-69" y="13976"/>
                    <a:pt x="1131" y="15459"/>
                  </a:cubicBezTo>
                  <a:cubicBezTo>
                    <a:pt x="2331" y="16941"/>
                    <a:pt x="4731" y="16094"/>
                    <a:pt x="6771" y="13976"/>
                  </a:cubicBezTo>
                  <a:cubicBezTo>
                    <a:pt x="8811" y="11859"/>
                    <a:pt x="10491" y="8471"/>
                    <a:pt x="11691" y="5718"/>
                  </a:cubicBezTo>
                  <a:cubicBezTo>
                    <a:pt x="12891" y="2965"/>
                    <a:pt x="13611" y="847"/>
                    <a:pt x="13971" y="1694"/>
                  </a:cubicBezTo>
                  <a:cubicBezTo>
                    <a:pt x="14331" y="2541"/>
                    <a:pt x="14331" y="6353"/>
                    <a:pt x="15531" y="10165"/>
                  </a:cubicBezTo>
                  <a:cubicBezTo>
                    <a:pt x="16731" y="13976"/>
                    <a:pt x="19131" y="17788"/>
                    <a:pt x="215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4" name="Line"/>
            <p:cNvSpPr/>
            <p:nvPr/>
          </p:nvSpPr>
          <p:spPr>
            <a:xfrm>
              <a:off x="9841290" y="4195206"/>
              <a:ext cx="225271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600" fill="norm" stroke="1" extrusionOk="0">
                  <a:moveTo>
                    <a:pt x="21393" y="0"/>
                  </a:moveTo>
                  <a:cubicBezTo>
                    <a:pt x="16782" y="3019"/>
                    <a:pt x="12171" y="6039"/>
                    <a:pt x="9137" y="7781"/>
                  </a:cubicBezTo>
                  <a:cubicBezTo>
                    <a:pt x="6103" y="9523"/>
                    <a:pt x="4647" y="9987"/>
                    <a:pt x="3191" y="10568"/>
                  </a:cubicBezTo>
                  <a:cubicBezTo>
                    <a:pt x="1735" y="11148"/>
                    <a:pt x="278" y="11845"/>
                    <a:pt x="36" y="12774"/>
                  </a:cubicBezTo>
                  <a:cubicBezTo>
                    <a:pt x="-207" y="13703"/>
                    <a:pt x="764" y="14865"/>
                    <a:pt x="3676" y="16026"/>
                  </a:cubicBezTo>
                  <a:cubicBezTo>
                    <a:pt x="6588" y="17187"/>
                    <a:pt x="11442" y="18348"/>
                    <a:pt x="14719" y="19277"/>
                  </a:cubicBezTo>
                  <a:cubicBezTo>
                    <a:pt x="17995" y="20206"/>
                    <a:pt x="19694" y="20903"/>
                    <a:pt x="213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5" name="Line"/>
            <p:cNvSpPr/>
            <p:nvPr/>
          </p:nvSpPr>
          <p:spPr>
            <a:xfrm>
              <a:off x="10465236" y="4317876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67" y="17280"/>
                    <a:pt x="11733" y="12960"/>
                    <a:pt x="15333" y="9360"/>
                  </a:cubicBezTo>
                  <a:cubicBezTo>
                    <a:pt x="18933" y="5760"/>
                    <a:pt x="20267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6" name="Line"/>
            <p:cNvSpPr/>
            <p:nvPr/>
          </p:nvSpPr>
          <p:spPr>
            <a:xfrm>
              <a:off x="10741241" y="4133871"/>
              <a:ext cx="18950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0" y="0"/>
                  </a:moveTo>
                  <a:cubicBezTo>
                    <a:pt x="8100" y="6171"/>
                    <a:pt x="16200" y="12343"/>
                    <a:pt x="18900" y="15943"/>
                  </a:cubicBezTo>
                  <a:cubicBezTo>
                    <a:pt x="21600" y="19543"/>
                    <a:pt x="18900" y="20571"/>
                    <a:pt x="162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7" name="Line"/>
            <p:cNvSpPr/>
            <p:nvPr/>
          </p:nvSpPr>
          <p:spPr>
            <a:xfrm>
              <a:off x="8655862" y="4555548"/>
              <a:ext cx="720683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51" y="20000"/>
                    <a:pt x="4902" y="18400"/>
                    <a:pt x="7660" y="15200"/>
                  </a:cubicBezTo>
                  <a:cubicBezTo>
                    <a:pt x="10417" y="12000"/>
                    <a:pt x="13481" y="7200"/>
                    <a:pt x="15855" y="4400"/>
                  </a:cubicBezTo>
                  <a:cubicBezTo>
                    <a:pt x="18230" y="1600"/>
                    <a:pt x="19915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8" name="Line"/>
            <p:cNvSpPr/>
            <p:nvPr/>
          </p:nvSpPr>
          <p:spPr>
            <a:xfrm>
              <a:off x="9039203" y="4716551"/>
              <a:ext cx="208571" cy="271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412" fill="norm" stroke="1" extrusionOk="0">
                  <a:moveTo>
                    <a:pt x="6246" y="0"/>
                  </a:moveTo>
                  <a:cubicBezTo>
                    <a:pt x="9369" y="0"/>
                    <a:pt x="12492" y="0"/>
                    <a:pt x="14704" y="303"/>
                  </a:cubicBezTo>
                  <a:cubicBezTo>
                    <a:pt x="16916" y="606"/>
                    <a:pt x="18217" y="1211"/>
                    <a:pt x="18217" y="2624"/>
                  </a:cubicBezTo>
                  <a:cubicBezTo>
                    <a:pt x="18217" y="4037"/>
                    <a:pt x="16916" y="6258"/>
                    <a:pt x="15224" y="7873"/>
                  </a:cubicBezTo>
                  <a:cubicBezTo>
                    <a:pt x="13533" y="9488"/>
                    <a:pt x="11451" y="10497"/>
                    <a:pt x="11060" y="11204"/>
                  </a:cubicBezTo>
                  <a:cubicBezTo>
                    <a:pt x="10670" y="11910"/>
                    <a:pt x="11971" y="12314"/>
                    <a:pt x="13272" y="12617"/>
                  </a:cubicBezTo>
                  <a:cubicBezTo>
                    <a:pt x="14573" y="12920"/>
                    <a:pt x="15875" y="13121"/>
                    <a:pt x="17306" y="13525"/>
                  </a:cubicBezTo>
                  <a:cubicBezTo>
                    <a:pt x="18737" y="13929"/>
                    <a:pt x="20299" y="14535"/>
                    <a:pt x="20949" y="15342"/>
                  </a:cubicBezTo>
                  <a:cubicBezTo>
                    <a:pt x="21600" y="16150"/>
                    <a:pt x="21340" y="17159"/>
                    <a:pt x="18217" y="18269"/>
                  </a:cubicBezTo>
                  <a:cubicBezTo>
                    <a:pt x="15094" y="19379"/>
                    <a:pt x="9108" y="20591"/>
                    <a:pt x="5595" y="21095"/>
                  </a:cubicBezTo>
                  <a:cubicBezTo>
                    <a:pt x="2082" y="21600"/>
                    <a:pt x="1041" y="21398"/>
                    <a:pt x="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39" name="Line"/>
            <p:cNvSpPr/>
            <p:nvPr/>
          </p:nvSpPr>
          <p:spPr>
            <a:xfrm>
              <a:off x="10486872" y="4583659"/>
              <a:ext cx="269704" cy="102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2554" y="5400"/>
                  </a:moveTo>
                  <a:cubicBezTo>
                    <a:pt x="1331" y="10800"/>
                    <a:pt x="109" y="16200"/>
                    <a:pt x="7" y="18900"/>
                  </a:cubicBezTo>
                  <a:cubicBezTo>
                    <a:pt x="-95" y="21600"/>
                    <a:pt x="924" y="21600"/>
                    <a:pt x="4082" y="16200"/>
                  </a:cubicBezTo>
                  <a:cubicBezTo>
                    <a:pt x="7241" y="10800"/>
                    <a:pt x="12539" y="0"/>
                    <a:pt x="15799" y="0"/>
                  </a:cubicBezTo>
                  <a:cubicBezTo>
                    <a:pt x="19060" y="0"/>
                    <a:pt x="20282" y="10800"/>
                    <a:pt x="2150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0" name="Line"/>
            <p:cNvSpPr/>
            <p:nvPr/>
          </p:nvSpPr>
          <p:spPr>
            <a:xfrm>
              <a:off x="10495903" y="4711440"/>
              <a:ext cx="185451" cy="273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600" fill="norm" stroke="1" extrusionOk="0">
                  <a:moveTo>
                    <a:pt x="7881" y="404"/>
                  </a:moveTo>
                  <a:cubicBezTo>
                    <a:pt x="9341" y="202"/>
                    <a:pt x="10800" y="0"/>
                    <a:pt x="12259" y="0"/>
                  </a:cubicBezTo>
                  <a:cubicBezTo>
                    <a:pt x="13719" y="0"/>
                    <a:pt x="15178" y="202"/>
                    <a:pt x="16346" y="707"/>
                  </a:cubicBezTo>
                  <a:cubicBezTo>
                    <a:pt x="17514" y="1211"/>
                    <a:pt x="18389" y="2019"/>
                    <a:pt x="18389" y="2927"/>
                  </a:cubicBezTo>
                  <a:cubicBezTo>
                    <a:pt x="18389" y="3836"/>
                    <a:pt x="17514" y="4845"/>
                    <a:pt x="16200" y="5753"/>
                  </a:cubicBezTo>
                  <a:cubicBezTo>
                    <a:pt x="14886" y="6662"/>
                    <a:pt x="13135" y="7469"/>
                    <a:pt x="13135" y="8075"/>
                  </a:cubicBezTo>
                  <a:cubicBezTo>
                    <a:pt x="13135" y="8680"/>
                    <a:pt x="14886" y="9084"/>
                    <a:pt x="16492" y="9488"/>
                  </a:cubicBezTo>
                  <a:cubicBezTo>
                    <a:pt x="18097" y="9892"/>
                    <a:pt x="19557" y="10295"/>
                    <a:pt x="20432" y="11002"/>
                  </a:cubicBezTo>
                  <a:cubicBezTo>
                    <a:pt x="21308" y="11708"/>
                    <a:pt x="21600" y="12718"/>
                    <a:pt x="20286" y="14333"/>
                  </a:cubicBezTo>
                  <a:cubicBezTo>
                    <a:pt x="18973" y="15948"/>
                    <a:pt x="16054" y="18168"/>
                    <a:pt x="12405" y="19480"/>
                  </a:cubicBezTo>
                  <a:cubicBezTo>
                    <a:pt x="8757" y="20793"/>
                    <a:pt x="4378" y="2119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>
              <a:off x="8967646" y="7615834"/>
              <a:ext cx="247756" cy="320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518" fill="norm" stroke="1" extrusionOk="0">
                  <a:moveTo>
                    <a:pt x="16090" y="1461"/>
                  </a:moveTo>
                  <a:cubicBezTo>
                    <a:pt x="16971" y="947"/>
                    <a:pt x="17853" y="432"/>
                    <a:pt x="18845" y="175"/>
                  </a:cubicBezTo>
                  <a:cubicBezTo>
                    <a:pt x="19837" y="-82"/>
                    <a:pt x="20939" y="-82"/>
                    <a:pt x="21269" y="347"/>
                  </a:cubicBezTo>
                  <a:cubicBezTo>
                    <a:pt x="21600" y="775"/>
                    <a:pt x="21159" y="1632"/>
                    <a:pt x="18955" y="2747"/>
                  </a:cubicBezTo>
                  <a:cubicBezTo>
                    <a:pt x="16751" y="3861"/>
                    <a:pt x="12784" y="5232"/>
                    <a:pt x="9698" y="6175"/>
                  </a:cubicBezTo>
                  <a:cubicBezTo>
                    <a:pt x="6612" y="7118"/>
                    <a:pt x="4408" y="7632"/>
                    <a:pt x="2755" y="8232"/>
                  </a:cubicBezTo>
                  <a:cubicBezTo>
                    <a:pt x="1102" y="8832"/>
                    <a:pt x="0" y="9518"/>
                    <a:pt x="0" y="10118"/>
                  </a:cubicBezTo>
                  <a:cubicBezTo>
                    <a:pt x="0" y="10718"/>
                    <a:pt x="1102" y="11232"/>
                    <a:pt x="3086" y="11832"/>
                  </a:cubicBezTo>
                  <a:cubicBezTo>
                    <a:pt x="5069" y="12432"/>
                    <a:pt x="7935" y="13118"/>
                    <a:pt x="9918" y="14147"/>
                  </a:cubicBezTo>
                  <a:cubicBezTo>
                    <a:pt x="11902" y="15175"/>
                    <a:pt x="13004" y="16547"/>
                    <a:pt x="13335" y="17832"/>
                  </a:cubicBezTo>
                  <a:cubicBezTo>
                    <a:pt x="13665" y="19118"/>
                    <a:pt x="13224" y="20318"/>
                    <a:pt x="12784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2" name="Line"/>
            <p:cNvSpPr/>
            <p:nvPr/>
          </p:nvSpPr>
          <p:spPr>
            <a:xfrm>
              <a:off x="9560548" y="7660618"/>
              <a:ext cx="214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3" name="Line"/>
            <p:cNvSpPr/>
            <p:nvPr/>
          </p:nvSpPr>
          <p:spPr>
            <a:xfrm>
              <a:off x="9882556" y="7553282"/>
              <a:ext cx="69002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4" name="Line"/>
            <p:cNvSpPr/>
            <p:nvPr/>
          </p:nvSpPr>
          <p:spPr>
            <a:xfrm>
              <a:off x="9568215" y="7855782"/>
              <a:ext cx="329675" cy="11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4521" y="11375"/>
                    <a:pt x="9042" y="2735"/>
                    <a:pt x="12642" y="575"/>
                  </a:cubicBezTo>
                  <a:cubicBezTo>
                    <a:pt x="16242" y="-1585"/>
                    <a:pt x="18921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5" name="Line"/>
            <p:cNvSpPr/>
            <p:nvPr/>
          </p:nvSpPr>
          <p:spPr>
            <a:xfrm>
              <a:off x="9759887" y="7906395"/>
              <a:ext cx="165589" cy="2244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316" fill="norm" stroke="1" extrusionOk="0">
                  <a:moveTo>
                    <a:pt x="0" y="4327"/>
                  </a:moveTo>
                  <a:cubicBezTo>
                    <a:pt x="327" y="3113"/>
                    <a:pt x="654" y="1900"/>
                    <a:pt x="1636" y="1171"/>
                  </a:cubicBezTo>
                  <a:cubicBezTo>
                    <a:pt x="2618" y="443"/>
                    <a:pt x="4255" y="201"/>
                    <a:pt x="6218" y="79"/>
                  </a:cubicBezTo>
                  <a:cubicBezTo>
                    <a:pt x="8182" y="-42"/>
                    <a:pt x="10473" y="-42"/>
                    <a:pt x="12436" y="201"/>
                  </a:cubicBezTo>
                  <a:cubicBezTo>
                    <a:pt x="14400" y="443"/>
                    <a:pt x="16036" y="929"/>
                    <a:pt x="17018" y="1778"/>
                  </a:cubicBezTo>
                  <a:cubicBezTo>
                    <a:pt x="18000" y="2628"/>
                    <a:pt x="18327" y="3841"/>
                    <a:pt x="17836" y="4812"/>
                  </a:cubicBezTo>
                  <a:cubicBezTo>
                    <a:pt x="17345" y="5783"/>
                    <a:pt x="16036" y="6511"/>
                    <a:pt x="14727" y="7239"/>
                  </a:cubicBezTo>
                  <a:cubicBezTo>
                    <a:pt x="13418" y="7967"/>
                    <a:pt x="12109" y="8695"/>
                    <a:pt x="12273" y="9180"/>
                  </a:cubicBezTo>
                  <a:cubicBezTo>
                    <a:pt x="12436" y="9666"/>
                    <a:pt x="14073" y="9909"/>
                    <a:pt x="15873" y="10394"/>
                  </a:cubicBezTo>
                  <a:cubicBezTo>
                    <a:pt x="17673" y="10879"/>
                    <a:pt x="19636" y="11607"/>
                    <a:pt x="20618" y="12700"/>
                  </a:cubicBezTo>
                  <a:cubicBezTo>
                    <a:pt x="21600" y="13792"/>
                    <a:pt x="21600" y="15248"/>
                    <a:pt x="18655" y="16825"/>
                  </a:cubicBezTo>
                  <a:cubicBezTo>
                    <a:pt x="15709" y="18403"/>
                    <a:pt x="9818" y="20102"/>
                    <a:pt x="6218" y="20830"/>
                  </a:cubicBezTo>
                  <a:cubicBezTo>
                    <a:pt x="2618" y="21558"/>
                    <a:pt x="1309" y="21315"/>
                    <a:pt x="0" y="2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6" name="Line"/>
            <p:cNvSpPr/>
            <p:nvPr/>
          </p:nvSpPr>
          <p:spPr>
            <a:xfrm>
              <a:off x="10708019" y="7675951"/>
              <a:ext cx="278563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28" y="2057"/>
                    <a:pt x="15655" y="4114"/>
                    <a:pt x="12385" y="5804"/>
                  </a:cubicBezTo>
                  <a:cubicBezTo>
                    <a:pt x="9116" y="7494"/>
                    <a:pt x="5549" y="8816"/>
                    <a:pt x="3270" y="9624"/>
                  </a:cubicBezTo>
                  <a:cubicBezTo>
                    <a:pt x="991" y="10433"/>
                    <a:pt x="0" y="10727"/>
                    <a:pt x="0" y="11020"/>
                  </a:cubicBezTo>
                  <a:cubicBezTo>
                    <a:pt x="0" y="11314"/>
                    <a:pt x="991" y="11608"/>
                    <a:pt x="3270" y="12416"/>
                  </a:cubicBezTo>
                  <a:cubicBezTo>
                    <a:pt x="5549" y="13224"/>
                    <a:pt x="9116" y="14547"/>
                    <a:pt x="11494" y="15502"/>
                  </a:cubicBezTo>
                  <a:cubicBezTo>
                    <a:pt x="13872" y="16457"/>
                    <a:pt x="15061" y="17045"/>
                    <a:pt x="15853" y="17706"/>
                  </a:cubicBezTo>
                  <a:cubicBezTo>
                    <a:pt x="16646" y="18367"/>
                    <a:pt x="17042" y="19102"/>
                    <a:pt x="17042" y="19763"/>
                  </a:cubicBezTo>
                  <a:cubicBezTo>
                    <a:pt x="17042" y="20424"/>
                    <a:pt x="16646" y="21012"/>
                    <a:pt x="162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47" name="Line"/>
            <p:cNvSpPr/>
            <p:nvPr/>
          </p:nvSpPr>
          <p:spPr>
            <a:xfrm>
              <a:off x="11179006" y="7777021"/>
              <a:ext cx="302726" cy="3200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02" fill="norm" stroke="1" extrusionOk="0">
                  <a:moveTo>
                    <a:pt x="16147" y="1438"/>
                  </a:moveTo>
                  <a:cubicBezTo>
                    <a:pt x="15247" y="927"/>
                    <a:pt x="14347" y="417"/>
                    <a:pt x="13447" y="162"/>
                  </a:cubicBezTo>
                  <a:cubicBezTo>
                    <a:pt x="12547" y="-93"/>
                    <a:pt x="11647" y="-93"/>
                    <a:pt x="10387" y="502"/>
                  </a:cubicBezTo>
                  <a:cubicBezTo>
                    <a:pt x="9127" y="1098"/>
                    <a:pt x="7507" y="2288"/>
                    <a:pt x="5707" y="4839"/>
                  </a:cubicBezTo>
                  <a:cubicBezTo>
                    <a:pt x="3907" y="7390"/>
                    <a:pt x="1927" y="11302"/>
                    <a:pt x="937" y="13768"/>
                  </a:cubicBezTo>
                  <a:cubicBezTo>
                    <a:pt x="-53" y="16235"/>
                    <a:pt x="-53" y="17255"/>
                    <a:pt x="37" y="18190"/>
                  </a:cubicBezTo>
                  <a:cubicBezTo>
                    <a:pt x="127" y="19126"/>
                    <a:pt x="307" y="19976"/>
                    <a:pt x="1027" y="20572"/>
                  </a:cubicBezTo>
                  <a:cubicBezTo>
                    <a:pt x="1747" y="21167"/>
                    <a:pt x="3007" y="21507"/>
                    <a:pt x="5617" y="21167"/>
                  </a:cubicBezTo>
                  <a:cubicBezTo>
                    <a:pt x="8227" y="20827"/>
                    <a:pt x="12187" y="19806"/>
                    <a:pt x="15067" y="18276"/>
                  </a:cubicBezTo>
                  <a:cubicBezTo>
                    <a:pt x="17947" y="16745"/>
                    <a:pt x="19747" y="14704"/>
                    <a:pt x="20647" y="12748"/>
                  </a:cubicBezTo>
                  <a:cubicBezTo>
                    <a:pt x="21547" y="10792"/>
                    <a:pt x="21547" y="8921"/>
                    <a:pt x="20647" y="7050"/>
                  </a:cubicBezTo>
                  <a:cubicBezTo>
                    <a:pt x="19747" y="5179"/>
                    <a:pt x="17947" y="3309"/>
                    <a:pt x="15337" y="2458"/>
                  </a:cubicBezTo>
                  <a:cubicBezTo>
                    <a:pt x="12727" y="1608"/>
                    <a:pt x="9307" y="1778"/>
                    <a:pt x="7327" y="2288"/>
                  </a:cubicBezTo>
                  <a:cubicBezTo>
                    <a:pt x="5347" y="2798"/>
                    <a:pt x="4807" y="3649"/>
                    <a:pt x="4267" y="4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8" name="Drawing"/>
          <p:cNvGrpSpPr/>
          <p:nvPr/>
        </p:nvGrpSpPr>
        <p:grpSpPr>
          <a:xfrm>
            <a:off x="897779" y="263228"/>
            <a:ext cx="12045863" cy="8329246"/>
            <a:chOff x="0" y="0"/>
            <a:chExt cx="12045861" cy="8329244"/>
          </a:xfrm>
        </p:grpSpPr>
        <p:sp>
          <p:nvSpPr>
            <p:cNvPr id="2750" name="Line"/>
            <p:cNvSpPr/>
            <p:nvPr/>
          </p:nvSpPr>
          <p:spPr>
            <a:xfrm>
              <a:off x="0" y="305298"/>
              <a:ext cx="156024" cy="388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2" h="21447" fill="norm" stroke="1" extrusionOk="0">
                  <a:moveTo>
                    <a:pt x="17384" y="2900"/>
                  </a:moveTo>
                  <a:cubicBezTo>
                    <a:pt x="17384" y="2194"/>
                    <a:pt x="17384" y="1488"/>
                    <a:pt x="16526" y="994"/>
                  </a:cubicBezTo>
                  <a:cubicBezTo>
                    <a:pt x="15669" y="500"/>
                    <a:pt x="13955" y="217"/>
                    <a:pt x="11898" y="76"/>
                  </a:cubicBezTo>
                  <a:cubicBezTo>
                    <a:pt x="9841" y="-65"/>
                    <a:pt x="7441" y="-65"/>
                    <a:pt x="5212" y="570"/>
                  </a:cubicBezTo>
                  <a:cubicBezTo>
                    <a:pt x="2984" y="1206"/>
                    <a:pt x="926" y="2476"/>
                    <a:pt x="241" y="3817"/>
                  </a:cubicBezTo>
                  <a:cubicBezTo>
                    <a:pt x="-445" y="5159"/>
                    <a:pt x="241" y="6570"/>
                    <a:pt x="3498" y="8264"/>
                  </a:cubicBezTo>
                  <a:cubicBezTo>
                    <a:pt x="6755" y="9959"/>
                    <a:pt x="12584" y="11935"/>
                    <a:pt x="16012" y="13347"/>
                  </a:cubicBezTo>
                  <a:cubicBezTo>
                    <a:pt x="19441" y="14759"/>
                    <a:pt x="20469" y="15606"/>
                    <a:pt x="20812" y="16523"/>
                  </a:cubicBezTo>
                  <a:cubicBezTo>
                    <a:pt x="21155" y="17441"/>
                    <a:pt x="20812" y="18429"/>
                    <a:pt x="19098" y="19276"/>
                  </a:cubicBezTo>
                  <a:cubicBezTo>
                    <a:pt x="17384" y="20123"/>
                    <a:pt x="14298" y="20829"/>
                    <a:pt x="11212" y="21182"/>
                  </a:cubicBezTo>
                  <a:cubicBezTo>
                    <a:pt x="8126" y="21535"/>
                    <a:pt x="5041" y="21535"/>
                    <a:pt x="3841" y="21182"/>
                  </a:cubicBezTo>
                  <a:cubicBezTo>
                    <a:pt x="2641" y="20829"/>
                    <a:pt x="3326" y="20123"/>
                    <a:pt x="4355" y="19488"/>
                  </a:cubicBezTo>
                  <a:cubicBezTo>
                    <a:pt x="5384" y="18853"/>
                    <a:pt x="6755" y="18288"/>
                    <a:pt x="8126" y="177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1" name="Line"/>
            <p:cNvSpPr/>
            <p:nvPr/>
          </p:nvSpPr>
          <p:spPr>
            <a:xfrm>
              <a:off x="298247" y="342452"/>
              <a:ext cx="30668" cy="326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8" fill="norm" stroke="1" extrusionOk="0">
                  <a:moveTo>
                    <a:pt x="0" y="0"/>
                  </a:moveTo>
                  <a:cubicBezTo>
                    <a:pt x="1800" y="5191"/>
                    <a:pt x="3600" y="10381"/>
                    <a:pt x="4500" y="13395"/>
                  </a:cubicBezTo>
                  <a:cubicBezTo>
                    <a:pt x="5400" y="16409"/>
                    <a:pt x="5400" y="17247"/>
                    <a:pt x="5400" y="18419"/>
                  </a:cubicBezTo>
                  <a:cubicBezTo>
                    <a:pt x="5400" y="19591"/>
                    <a:pt x="5400" y="21098"/>
                    <a:pt x="6300" y="21349"/>
                  </a:cubicBezTo>
                  <a:cubicBezTo>
                    <a:pt x="7200" y="21600"/>
                    <a:pt x="9000" y="20595"/>
                    <a:pt x="11700" y="19674"/>
                  </a:cubicBezTo>
                  <a:cubicBezTo>
                    <a:pt x="14400" y="18753"/>
                    <a:pt x="18000" y="17916"/>
                    <a:pt x="21600" y="17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2" name="Line"/>
            <p:cNvSpPr/>
            <p:nvPr/>
          </p:nvSpPr>
          <p:spPr>
            <a:xfrm>
              <a:off x="323686" y="396120"/>
              <a:ext cx="120231" cy="218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21453" fill="norm" stroke="1" extrusionOk="0">
                  <a:moveTo>
                    <a:pt x="15448" y="0"/>
                  </a:moveTo>
                  <a:cubicBezTo>
                    <a:pt x="12362" y="4019"/>
                    <a:pt x="9277" y="8037"/>
                    <a:pt x="6852" y="10674"/>
                  </a:cubicBezTo>
                  <a:cubicBezTo>
                    <a:pt x="4428" y="13312"/>
                    <a:pt x="2665" y="14567"/>
                    <a:pt x="1342" y="15823"/>
                  </a:cubicBezTo>
                  <a:cubicBezTo>
                    <a:pt x="20" y="17079"/>
                    <a:pt x="-862" y="18335"/>
                    <a:pt x="1342" y="19340"/>
                  </a:cubicBezTo>
                  <a:cubicBezTo>
                    <a:pt x="3546" y="20344"/>
                    <a:pt x="8836" y="21098"/>
                    <a:pt x="12583" y="21349"/>
                  </a:cubicBezTo>
                  <a:cubicBezTo>
                    <a:pt x="16330" y="21600"/>
                    <a:pt x="18534" y="21349"/>
                    <a:pt x="20738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3" name="Line"/>
            <p:cNvSpPr/>
            <p:nvPr/>
          </p:nvSpPr>
          <p:spPr>
            <a:xfrm>
              <a:off x="497584" y="459331"/>
              <a:ext cx="145671" cy="1771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99" fill="norm" stroke="1" extrusionOk="0">
                  <a:moveTo>
                    <a:pt x="0" y="8780"/>
                  </a:moveTo>
                  <a:cubicBezTo>
                    <a:pt x="1895" y="8780"/>
                    <a:pt x="3789" y="8780"/>
                    <a:pt x="5495" y="8330"/>
                  </a:cubicBezTo>
                  <a:cubicBezTo>
                    <a:pt x="7200" y="7880"/>
                    <a:pt x="8716" y="6980"/>
                    <a:pt x="9853" y="5480"/>
                  </a:cubicBezTo>
                  <a:cubicBezTo>
                    <a:pt x="10989" y="3980"/>
                    <a:pt x="11747" y="1880"/>
                    <a:pt x="11179" y="830"/>
                  </a:cubicBezTo>
                  <a:cubicBezTo>
                    <a:pt x="10611" y="-220"/>
                    <a:pt x="8716" y="-220"/>
                    <a:pt x="7011" y="530"/>
                  </a:cubicBezTo>
                  <a:cubicBezTo>
                    <a:pt x="5305" y="1280"/>
                    <a:pt x="3789" y="2780"/>
                    <a:pt x="2463" y="5780"/>
                  </a:cubicBezTo>
                  <a:cubicBezTo>
                    <a:pt x="1137" y="8780"/>
                    <a:pt x="0" y="13280"/>
                    <a:pt x="1137" y="16430"/>
                  </a:cubicBezTo>
                  <a:cubicBezTo>
                    <a:pt x="2274" y="19580"/>
                    <a:pt x="5684" y="21380"/>
                    <a:pt x="9474" y="20630"/>
                  </a:cubicBezTo>
                  <a:cubicBezTo>
                    <a:pt x="13263" y="19880"/>
                    <a:pt x="17432" y="16580"/>
                    <a:pt x="21600" y="13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4" name="Line"/>
            <p:cNvSpPr/>
            <p:nvPr/>
          </p:nvSpPr>
          <p:spPr>
            <a:xfrm>
              <a:off x="652138" y="426787"/>
              <a:ext cx="228789" cy="138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303" fill="norm" stroke="1" extrusionOk="0">
                  <a:moveTo>
                    <a:pt x="2046" y="7069"/>
                  </a:moveTo>
                  <a:cubicBezTo>
                    <a:pt x="1326" y="8640"/>
                    <a:pt x="606" y="10211"/>
                    <a:pt x="246" y="11978"/>
                  </a:cubicBezTo>
                  <a:cubicBezTo>
                    <a:pt x="-114" y="13745"/>
                    <a:pt x="-114" y="15709"/>
                    <a:pt x="486" y="17084"/>
                  </a:cubicBezTo>
                  <a:cubicBezTo>
                    <a:pt x="1086" y="18458"/>
                    <a:pt x="2286" y="19244"/>
                    <a:pt x="3966" y="19047"/>
                  </a:cubicBezTo>
                  <a:cubicBezTo>
                    <a:pt x="5646" y="18851"/>
                    <a:pt x="7806" y="17673"/>
                    <a:pt x="9246" y="16298"/>
                  </a:cubicBezTo>
                  <a:cubicBezTo>
                    <a:pt x="10686" y="14924"/>
                    <a:pt x="11406" y="13353"/>
                    <a:pt x="11526" y="13549"/>
                  </a:cubicBezTo>
                  <a:cubicBezTo>
                    <a:pt x="11646" y="13745"/>
                    <a:pt x="11166" y="15709"/>
                    <a:pt x="11286" y="17476"/>
                  </a:cubicBezTo>
                  <a:cubicBezTo>
                    <a:pt x="11406" y="19244"/>
                    <a:pt x="12126" y="20815"/>
                    <a:pt x="13086" y="21207"/>
                  </a:cubicBezTo>
                  <a:cubicBezTo>
                    <a:pt x="14046" y="21600"/>
                    <a:pt x="15246" y="20815"/>
                    <a:pt x="16686" y="18262"/>
                  </a:cubicBezTo>
                  <a:cubicBezTo>
                    <a:pt x="18126" y="15709"/>
                    <a:pt x="19806" y="11389"/>
                    <a:pt x="20646" y="8051"/>
                  </a:cubicBezTo>
                  <a:cubicBezTo>
                    <a:pt x="21486" y="4713"/>
                    <a:pt x="21486" y="2356"/>
                    <a:pt x="214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5" name="Line"/>
            <p:cNvSpPr/>
            <p:nvPr/>
          </p:nvSpPr>
          <p:spPr>
            <a:xfrm>
              <a:off x="1196407" y="206106"/>
              <a:ext cx="167531" cy="435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518" fill="norm" stroke="1" extrusionOk="0">
                  <a:moveTo>
                    <a:pt x="13599" y="1434"/>
                  </a:moveTo>
                  <a:cubicBezTo>
                    <a:pt x="14581" y="929"/>
                    <a:pt x="15563" y="423"/>
                    <a:pt x="15072" y="171"/>
                  </a:cubicBezTo>
                  <a:cubicBezTo>
                    <a:pt x="14581" y="-82"/>
                    <a:pt x="12618" y="-82"/>
                    <a:pt x="10327" y="360"/>
                  </a:cubicBezTo>
                  <a:cubicBezTo>
                    <a:pt x="8036" y="802"/>
                    <a:pt x="5418" y="1686"/>
                    <a:pt x="3454" y="3202"/>
                  </a:cubicBezTo>
                  <a:cubicBezTo>
                    <a:pt x="1490" y="4718"/>
                    <a:pt x="181" y="6865"/>
                    <a:pt x="18" y="9265"/>
                  </a:cubicBezTo>
                  <a:cubicBezTo>
                    <a:pt x="-146" y="11665"/>
                    <a:pt x="836" y="14318"/>
                    <a:pt x="2799" y="16339"/>
                  </a:cubicBezTo>
                  <a:cubicBezTo>
                    <a:pt x="4763" y="18360"/>
                    <a:pt x="7709" y="19750"/>
                    <a:pt x="10981" y="20507"/>
                  </a:cubicBezTo>
                  <a:cubicBezTo>
                    <a:pt x="14254" y="21265"/>
                    <a:pt x="17854" y="21392"/>
                    <a:pt x="21454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6" name="Line"/>
            <p:cNvSpPr/>
            <p:nvPr/>
          </p:nvSpPr>
          <p:spPr>
            <a:xfrm>
              <a:off x="1409938" y="334785"/>
              <a:ext cx="245340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75" y="4181"/>
                    <a:pt x="10350" y="8361"/>
                    <a:pt x="13950" y="11961"/>
                  </a:cubicBezTo>
                  <a:cubicBezTo>
                    <a:pt x="17550" y="15561"/>
                    <a:pt x="19575" y="1858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7" name="Line"/>
            <p:cNvSpPr/>
            <p:nvPr/>
          </p:nvSpPr>
          <p:spPr>
            <a:xfrm>
              <a:off x="1506875" y="327118"/>
              <a:ext cx="140736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1" h="21600" fill="norm" stroke="1" extrusionOk="0">
                  <a:moveTo>
                    <a:pt x="21241" y="0"/>
                  </a:moveTo>
                  <a:cubicBezTo>
                    <a:pt x="16227" y="2700"/>
                    <a:pt x="11212" y="5400"/>
                    <a:pt x="7548" y="8100"/>
                  </a:cubicBezTo>
                  <a:cubicBezTo>
                    <a:pt x="3884" y="10800"/>
                    <a:pt x="1570" y="13500"/>
                    <a:pt x="605" y="15750"/>
                  </a:cubicBezTo>
                  <a:cubicBezTo>
                    <a:pt x="-359" y="18000"/>
                    <a:pt x="27" y="19800"/>
                    <a:pt x="41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8" name="Line"/>
            <p:cNvSpPr/>
            <p:nvPr/>
          </p:nvSpPr>
          <p:spPr>
            <a:xfrm>
              <a:off x="1823948" y="127780"/>
              <a:ext cx="136801" cy="637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563" fill="norm" stroke="1" extrusionOk="0">
                  <a:moveTo>
                    <a:pt x="0" y="0"/>
                  </a:moveTo>
                  <a:cubicBezTo>
                    <a:pt x="5200" y="2246"/>
                    <a:pt x="10400" y="4493"/>
                    <a:pt x="14400" y="6998"/>
                  </a:cubicBezTo>
                  <a:cubicBezTo>
                    <a:pt x="18400" y="9504"/>
                    <a:pt x="21200" y="12269"/>
                    <a:pt x="21400" y="14688"/>
                  </a:cubicBezTo>
                  <a:cubicBezTo>
                    <a:pt x="21600" y="17107"/>
                    <a:pt x="19200" y="19181"/>
                    <a:pt x="17000" y="20304"/>
                  </a:cubicBezTo>
                  <a:cubicBezTo>
                    <a:pt x="14800" y="21427"/>
                    <a:pt x="12800" y="21600"/>
                    <a:pt x="11000" y="21557"/>
                  </a:cubicBezTo>
                  <a:cubicBezTo>
                    <a:pt x="9200" y="21514"/>
                    <a:pt x="7600" y="21254"/>
                    <a:pt x="6000" y="20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59" name="Line"/>
            <p:cNvSpPr/>
            <p:nvPr/>
          </p:nvSpPr>
          <p:spPr>
            <a:xfrm>
              <a:off x="2452629" y="503455"/>
              <a:ext cx="260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8" y="14400"/>
                    <a:pt x="11435" y="7200"/>
                    <a:pt x="15035" y="3600"/>
                  </a:cubicBezTo>
                  <a:cubicBezTo>
                    <a:pt x="18635" y="0"/>
                    <a:pt x="2011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0" name="Line"/>
            <p:cNvSpPr/>
            <p:nvPr/>
          </p:nvSpPr>
          <p:spPr>
            <a:xfrm>
              <a:off x="2498630" y="664459"/>
              <a:ext cx="268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91" y="19200"/>
                    <a:pt x="6583" y="16800"/>
                    <a:pt x="10183" y="13200"/>
                  </a:cubicBezTo>
                  <a:cubicBezTo>
                    <a:pt x="13783" y="9600"/>
                    <a:pt x="17691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1" name="Line"/>
            <p:cNvSpPr/>
            <p:nvPr/>
          </p:nvSpPr>
          <p:spPr>
            <a:xfrm>
              <a:off x="3400761" y="242722"/>
              <a:ext cx="309230" cy="454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7" fill="norm" stroke="1" extrusionOk="0">
                  <a:moveTo>
                    <a:pt x="21600" y="363"/>
                  </a:moveTo>
                  <a:cubicBezTo>
                    <a:pt x="18387" y="123"/>
                    <a:pt x="15174" y="-117"/>
                    <a:pt x="12139" y="63"/>
                  </a:cubicBezTo>
                  <a:cubicBezTo>
                    <a:pt x="9104" y="243"/>
                    <a:pt x="6248" y="843"/>
                    <a:pt x="4374" y="1323"/>
                  </a:cubicBezTo>
                  <a:cubicBezTo>
                    <a:pt x="2499" y="1803"/>
                    <a:pt x="1607" y="2163"/>
                    <a:pt x="982" y="3063"/>
                  </a:cubicBezTo>
                  <a:cubicBezTo>
                    <a:pt x="357" y="3963"/>
                    <a:pt x="0" y="5403"/>
                    <a:pt x="0" y="7923"/>
                  </a:cubicBezTo>
                  <a:cubicBezTo>
                    <a:pt x="0" y="10443"/>
                    <a:pt x="357" y="14043"/>
                    <a:pt x="714" y="16443"/>
                  </a:cubicBezTo>
                  <a:cubicBezTo>
                    <a:pt x="1071" y="18843"/>
                    <a:pt x="1428" y="20043"/>
                    <a:pt x="2053" y="20703"/>
                  </a:cubicBezTo>
                  <a:cubicBezTo>
                    <a:pt x="2678" y="21363"/>
                    <a:pt x="3570" y="21483"/>
                    <a:pt x="5980" y="21243"/>
                  </a:cubicBezTo>
                  <a:cubicBezTo>
                    <a:pt x="8390" y="21003"/>
                    <a:pt x="12317" y="20403"/>
                    <a:pt x="14906" y="19863"/>
                  </a:cubicBezTo>
                  <a:cubicBezTo>
                    <a:pt x="17494" y="19323"/>
                    <a:pt x="18744" y="18843"/>
                    <a:pt x="19993" y="18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2" name="Line"/>
            <p:cNvSpPr/>
            <p:nvPr/>
          </p:nvSpPr>
          <p:spPr>
            <a:xfrm>
              <a:off x="3372649" y="488122"/>
              <a:ext cx="27600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6560"/>
                    <a:pt x="11200" y="11520"/>
                    <a:pt x="14800" y="7920"/>
                  </a:cubicBezTo>
                  <a:cubicBezTo>
                    <a:pt x="18400" y="4320"/>
                    <a:pt x="20000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3" name="Line"/>
            <p:cNvSpPr/>
            <p:nvPr/>
          </p:nvSpPr>
          <p:spPr>
            <a:xfrm>
              <a:off x="3871796" y="158448"/>
              <a:ext cx="275205" cy="550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522" fill="norm" stroke="1" extrusionOk="0">
                  <a:moveTo>
                    <a:pt x="21340" y="0"/>
                  </a:moveTo>
                  <a:cubicBezTo>
                    <a:pt x="18169" y="0"/>
                    <a:pt x="14999" y="0"/>
                    <a:pt x="12720" y="100"/>
                  </a:cubicBezTo>
                  <a:cubicBezTo>
                    <a:pt x="10441" y="200"/>
                    <a:pt x="9054" y="400"/>
                    <a:pt x="7964" y="1050"/>
                  </a:cubicBezTo>
                  <a:cubicBezTo>
                    <a:pt x="6874" y="1700"/>
                    <a:pt x="6081" y="2800"/>
                    <a:pt x="5487" y="4550"/>
                  </a:cubicBezTo>
                  <a:cubicBezTo>
                    <a:pt x="4892" y="6300"/>
                    <a:pt x="4496" y="8700"/>
                    <a:pt x="3802" y="11000"/>
                  </a:cubicBezTo>
                  <a:cubicBezTo>
                    <a:pt x="3109" y="13300"/>
                    <a:pt x="2118" y="15500"/>
                    <a:pt x="1523" y="16850"/>
                  </a:cubicBezTo>
                  <a:cubicBezTo>
                    <a:pt x="929" y="18200"/>
                    <a:pt x="731" y="18700"/>
                    <a:pt x="434" y="19350"/>
                  </a:cubicBezTo>
                  <a:cubicBezTo>
                    <a:pt x="136" y="20000"/>
                    <a:pt x="-260" y="20800"/>
                    <a:pt x="235" y="21200"/>
                  </a:cubicBezTo>
                  <a:cubicBezTo>
                    <a:pt x="731" y="21600"/>
                    <a:pt x="2118" y="21600"/>
                    <a:pt x="4991" y="21350"/>
                  </a:cubicBezTo>
                  <a:cubicBezTo>
                    <a:pt x="7865" y="21100"/>
                    <a:pt x="12224" y="20600"/>
                    <a:pt x="15098" y="20400"/>
                  </a:cubicBezTo>
                  <a:cubicBezTo>
                    <a:pt x="17971" y="20200"/>
                    <a:pt x="19358" y="20300"/>
                    <a:pt x="20745" y="20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4" name="Line"/>
            <p:cNvSpPr/>
            <p:nvPr/>
          </p:nvSpPr>
          <p:spPr>
            <a:xfrm>
              <a:off x="4365919" y="248973"/>
              <a:ext cx="172091" cy="334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0" h="21411" fill="norm" stroke="1" extrusionOk="0">
                  <a:moveTo>
                    <a:pt x="21390" y="586"/>
                  </a:moveTo>
                  <a:cubicBezTo>
                    <a:pt x="19166" y="258"/>
                    <a:pt x="16943" y="-69"/>
                    <a:pt x="15196" y="13"/>
                  </a:cubicBezTo>
                  <a:cubicBezTo>
                    <a:pt x="13449" y="95"/>
                    <a:pt x="12178" y="586"/>
                    <a:pt x="9796" y="2713"/>
                  </a:cubicBezTo>
                  <a:cubicBezTo>
                    <a:pt x="7414" y="4840"/>
                    <a:pt x="3919" y="8604"/>
                    <a:pt x="2014" y="11713"/>
                  </a:cubicBezTo>
                  <a:cubicBezTo>
                    <a:pt x="108" y="14822"/>
                    <a:pt x="-210" y="17276"/>
                    <a:pt x="108" y="18831"/>
                  </a:cubicBezTo>
                  <a:cubicBezTo>
                    <a:pt x="425" y="20386"/>
                    <a:pt x="1378" y="21040"/>
                    <a:pt x="4396" y="21286"/>
                  </a:cubicBezTo>
                  <a:cubicBezTo>
                    <a:pt x="7414" y="21531"/>
                    <a:pt x="12496" y="21367"/>
                    <a:pt x="17578" y="21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5" name="Line"/>
            <p:cNvSpPr/>
            <p:nvPr/>
          </p:nvSpPr>
          <p:spPr>
            <a:xfrm>
              <a:off x="4660678" y="288784"/>
              <a:ext cx="13033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41" y="2919"/>
                    <a:pt x="5082" y="5838"/>
                    <a:pt x="8471" y="9243"/>
                  </a:cubicBezTo>
                  <a:cubicBezTo>
                    <a:pt x="11859" y="12649"/>
                    <a:pt x="16094" y="16541"/>
                    <a:pt x="18424" y="18681"/>
                  </a:cubicBezTo>
                  <a:cubicBezTo>
                    <a:pt x="20753" y="20822"/>
                    <a:pt x="21176" y="212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6" name="Line"/>
            <p:cNvSpPr/>
            <p:nvPr/>
          </p:nvSpPr>
          <p:spPr>
            <a:xfrm>
              <a:off x="4645344" y="258116"/>
              <a:ext cx="22234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359" y="0"/>
                    <a:pt x="19117" y="0"/>
                    <a:pt x="17255" y="1137"/>
                  </a:cubicBezTo>
                  <a:cubicBezTo>
                    <a:pt x="15393" y="2274"/>
                    <a:pt x="12910" y="4547"/>
                    <a:pt x="9931" y="8147"/>
                  </a:cubicBezTo>
                  <a:cubicBezTo>
                    <a:pt x="6952" y="11747"/>
                    <a:pt x="3476" y="1667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7" name="Line"/>
            <p:cNvSpPr/>
            <p:nvPr/>
          </p:nvSpPr>
          <p:spPr>
            <a:xfrm>
              <a:off x="4890683" y="426787"/>
              <a:ext cx="184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8" name="Line"/>
            <p:cNvSpPr/>
            <p:nvPr/>
          </p:nvSpPr>
          <p:spPr>
            <a:xfrm>
              <a:off x="5151356" y="315341"/>
              <a:ext cx="391010" cy="280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9" fill="norm" stroke="1" extrusionOk="0">
                  <a:moveTo>
                    <a:pt x="0" y="21329"/>
                  </a:moveTo>
                  <a:cubicBezTo>
                    <a:pt x="2682" y="15297"/>
                    <a:pt x="5365" y="9264"/>
                    <a:pt x="6918" y="5567"/>
                  </a:cubicBezTo>
                  <a:cubicBezTo>
                    <a:pt x="8471" y="1870"/>
                    <a:pt x="8894" y="507"/>
                    <a:pt x="8824" y="118"/>
                  </a:cubicBezTo>
                  <a:cubicBezTo>
                    <a:pt x="8753" y="-271"/>
                    <a:pt x="8188" y="313"/>
                    <a:pt x="7694" y="1675"/>
                  </a:cubicBezTo>
                  <a:cubicBezTo>
                    <a:pt x="7200" y="3037"/>
                    <a:pt x="6776" y="5178"/>
                    <a:pt x="6494" y="7902"/>
                  </a:cubicBezTo>
                  <a:cubicBezTo>
                    <a:pt x="6212" y="10626"/>
                    <a:pt x="6071" y="13934"/>
                    <a:pt x="6212" y="15978"/>
                  </a:cubicBezTo>
                  <a:cubicBezTo>
                    <a:pt x="6353" y="18021"/>
                    <a:pt x="6776" y="18799"/>
                    <a:pt x="7412" y="19091"/>
                  </a:cubicBezTo>
                  <a:cubicBezTo>
                    <a:pt x="8047" y="19383"/>
                    <a:pt x="8894" y="19188"/>
                    <a:pt x="10024" y="17632"/>
                  </a:cubicBezTo>
                  <a:cubicBezTo>
                    <a:pt x="11153" y="16075"/>
                    <a:pt x="12565" y="13156"/>
                    <a:pt x="13553" y="10724"/>
                  </a:cubicBezTo>
                  <a:cubicBezTo>
                    <a:pt x="14541" y="8291"/>
                    <a:pt x="15106" y="6345"/>
                    <a:pt x="15671" y="4886"/>
                  </a:cubicBezTo>
                  <a:cubicBezTo>
                    <a:pt x="16235" y="3426"/>
                    <a:pt x="16800" y="2453"/>
                    <a:pt x="17224" y="2940"/>
                  </a:cubicBezTo>
                  <a:cubicBezTo>
                    <a:pt x="17647" y="3426"/>
                    <a:pt x="17929" y="5372"/>
                    <a:pt x="18635" y="7318"/>
                  </a:cubicBezTo>
                  <a:cubicBezTo>
                    <a:pt x="19341" y="9264"/>
                    <a:pt x="20471" y="11210"/>
                    <a:pt x="21600" y="13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69" name="Line"/>
            <p:cNvSpPr/>
            <p:nvPr/>
          </p:nvSpPr>
          <p:spPr>
            <a:xfrm>
              <a:off x="5642034" y="204449"/>
              <a:ext cx="126817" cy="343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29" fill="norm" stroke="1" extrusionOk="0">
                  <a:moveTo>
                    <a:pt x="0" y="0"/>
                  </a:moveTo>
                  <a:cubicBezTo>
                    <a:pt x="6480" y="3840"/>
                    <a:pt x="12960" y="7680"/>
                    <a:pt x="16632" y="10720"/>
                  </a:cubicBezTo>
                  <a:cubicBezTo>
                    <a:pt x="20304" y="13760"/>
                    <a:pt x="21168" y="16000"/>
                    <a:pt x="21384" y="17520"/>
                  </a:cubicBezTo>
                  <a:cubicBezTo>
                    <a:pt x="21600" y="19040"/>
                    <a:pt x="21168" y="19840"/>
                    <a:pt x="19872" y="20480"/>
                  </a:cubicBezTo>
                  <a:cubicBezTo>
                    <a:pt x="18576" y="21120"/>
                    <a:pt x="16416" y="21600"/>
                    <a:pt x="14688" y="21520"/>
                  </a:cubicBezTo>
                  <a:cubicBezTo>
                    <a:pt x="12960" y="21440"/>
                    <a:pt x="11664" y="20800"/>
                    <a:pt x="10368" y="201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0" name="Line"/>
            <p:cNvSpPr/>
            <p:nvPr/>
          </p:nvSpPr>
          <p:spPr>
            <a:xfrm>
              <a:off x="5795371" y="36917"/>
              <a:ext cx="116523" cy="236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4" h="21497" fill="norm" stroke="1" extrusionOk="0">
                  <a:moveTo>
                    <a:pt x="0" y="1987"/>
                  </a:moveTo>
                  <a:cubicBezTo>
                    <a:pt x="1379" y="1058"/>
                    <a:pt x="2757" y="129"/>
                    <a:pt x="4366" y="13"/>
                  </a:cubicBezTo>
                  <a:cubicBezTo>
                    <a:pt x="5974" y="-103"/>
                    <a:pt x="7813" y="594"/>
                    <a:pt x="9192" y="1523"/>
                  </a:cubicBezTo>
                  <a:cubicBezTo>
                    <a:pt x="10570" y="2452"/>
                    <a:pt x="11489" y="3613"/>
                    <a:pt x="11030" y="4658"/>
                  </a:cubicBezTo>
                  <a:cubicBezTo>
                    <a:pt x="10570" y="5703"/>
                    <a:pt x="8732" y="6632"/>
                    <a:pt x="8732" y="7445"/>
                  </a:cubicBezTo>
                  <a:cubicBezTo>
                    <a:pt x="8732" y="8258"/>
                    <a:pt x="10570" y="8955"/>
                    <a:pt x="13098" y="10232"/>
                  </a:cubicBezTo>
                  <a:cubicBezTo>
                    <a:pt x="15626" y="11510"/>
                    <a:pt x="18843" y="13368"/>
                    <a:pt x="20221" y="14878"/>
                  </a:cubicBezTo>
                  <a:cubicBezTo>
                    <a:pt x="21600" y="16387"/>
                    <a:pt x="21140" y="17549"/>
                    <a:pt x="17923" y="18594"/>
                  </a:cubicBezTo>
                  <a:cubicBezTo>
                    <a:pt x="14706" y="19639"/>
                    <a:pt x="8732" y="20568"/>
                    <a:pt x="2757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1" name="Line"/>
            <p:cNvSpPr/>
            <p:nvPr/>
          </p:nvSpPr>
          <p:spPr>
            <a:xfrm>
              <a:off x="6094377" y="0"/>
              <a:ext cx="317128" cy="79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556" fill="norm" stroke="1" extrusionOk="0">
                  <a:moveTo>
                    <a:pt x="0" y="975"/>
                  </a:moveTo>
                  <a:cubicBezTo>
                    <a:pt x="691" y="697"/>
                    <a:pt x="1382" y="418"/>
                    <a:pt x="3802" y="244"/>
                  </a:cubicBezTo>
                  <a:cubicBezTo>
                    <a:pt x="6221" y="70"/>
                    <a:pt x="10368" y="0"/>
                    <a:pt x="12874" y="0"/>
                  </a:cubicBezTo>
                  <a:cubicBezTo>
                    <a:pt x="15379" y="0"/>
                    <a:pt x="16243" y="70"/>
                    <a:pt x="17021" y="209"/>
                  </a:cubicBezTo>
                  <a:cubicBezTo>
                    <a:pt x="17798" y="348"/>
                    <a:pt x="18490" y="557"/>
                    <a:pt x="18662" y="836"/>
                  </a:cubicBezTo>
                  <a:cubicBezTo>
                    <a:pt x="18835" y="1115"/>
                    <a:pt x="18490" y="1463"/>
                    <a:pt x="18144" y="2508"/>
                  </a:cubicBezTo>
                  <a:cubicBezTo>
                    <a:pt x="17798" y="3554"/>
                    <a:pt x="17453" y="5295"/>
                    <a:pt x="17712" y="7281"/>
                  </a:cubicBezTo>
                  <a:cubicBezTo>
                    <a:pt x="17971" y="9267"/>
                    <a:pt x="18835" y="11497"/>
                    <a:pt x="19526" y="13378"/>
                  </a:cubicBezTo>
                  <a:cubicBezTo>
                    <a:pt x="20218" y="15259"/>
                    <a:pt x="20736" y="16792"/>
                    <a:pt x="21082" y="18012"/>
                  </a:cubicBezTo>
                  <a:cubicBezTo>
                    <a:pt x="21427" y="19231"/>
                    <a:pt x="21600" y="20137"/>
                    <a:pt x="21254" y="20694"/>
                  </a:cubicBezTo>
                  <a:cubicBezTo>
                    <a:pt x="20909" y="21252"/>
                    <a:pt x="20045" y="21461"/>
                    <a:pt x="18576" y="21530"/>
                  </a:cubicBezTo>
                  <a:cubicBezTo>
                    <a:pt x="17107" y="21600"/>
                    <a:pt x="15034" y="21530"/>
                    <a:pt x="13738" y="21286"/>
                  </a:cubicBezTo>
                  <a:cubicBezTo>
                    <a:pt x="12442" y="21043"/>
                    <a:pt x="11923" y="20625"/>
                    <a:pt x="11405" y="20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2" name="Line"/>
            <p:cNvSpPr/>
            <p:nvPr/>
          </p:nvSpPr>
          <p:spPr>
            <a:xfrm>
              <a:off x="6638723" y="204449"/>
              <a:ext cx="306675" cy="65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80" y="2372"/>
                    <a:pt x="14760" y="4744"/>
                    <a:pt x="11700" y="7369"/>
                  </a:cubicBezTo>
                  <a:cubicBezTo>
                    <a:pt x="8640" y="9995"/>
                    <a:pt x="5940" y="12875"/>
                    <a:pt x="4050" y="15289"/>
                  </a:cubicBezTo>
                  <a:cubicBezTo>
                    <a:pt x="2160" y="17704"/>
                    <a:pt x="1080" y="196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3" name="Line"/>
            <p:cNvSpPr/>
            <p:nvPr/>
          </p:nvSpPr>
          <p:spPr>
            <a:xfrm>
              <a:off x="6939872" y="580124"/>
              <a:ext cx="427201" cy="1849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125" fill="norm" stroke="1" extrusionOk="0">
                  <a:moveTo>
                    <a:pt x="10306" y="0"/>
                  </a:moveTo>
                  <a:cubicBezTo>
                    <a:pt x="9149" y="4378"/>
                    <a:pt x="7992" y="8757"/>
                    <a:pt x="6899" y="12259"/>
                  </a:cubicBezTo>
                  <a:cubicBezTo>
                    <a:pt x="5806" y="15762"/>
                    <a:pt x="4778" y="18389"/>
                    <a:pt x="3878" y="19849"/>
                  </a:cubicBezTo>
                  <a:cubicBezTo>
                    <a:pt x="2978" y="21308"/>
                    <a:pt x="2206" y="21600"/>
                    <a:pt x="1499" y="20286"/>
                  </a:cubicBezTo>
                  <a:cubicBezTo>
                    <a:pt x="792" y="18973"/>
                    <a:pt x="149" y="16054"/>
                    <a:pt x="21" y="14011"/>
                  </a:cubicBezTo>
                  <a:cubicBezTo>
                    <a:pt x="-108" y="11968"/>
                    <a:pt x="278" y="10800"/>
                    <a:pt x="3556" y="9049"/>
                  </a:cubicBezTo>
                  <a:cubicBezTo>
                    <a:pt x="6835" y="7297"/>
                    <a:pt x="13006" y="4962"/>
                    <a:pt x="16478" y="3795"/>
                  </a:cubicBezTo>
                  <a:cubicBezTo>
                    <a:pt x="19949" y="2627"/>
                    <a:pt x="20721" y="2627"/>
                    <a:pt x="21492" y="2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4" name="Line"/>
            <p:cNvSpPr/>
            <p:nvPr/>
          </p:nvSpPr>
          <p:spPr>
            <a:xfrm>
              <a:off x="7374739" y="305218"/>
              <a:ext cx="138662" cy="209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335" fill="norm" stroke="1" extrusionOk="0">
                  <a:moveTo>
                    <a:pt x="8247" y="3011"/>
                  </a:moveTo>
                  <a:cubicBezTo>
                    <a:pt x="9425" y="1970"/>
                    <a:pt x="10604" y="929"/>
                    <a:pt x="12175" y="408"/>
                  </a:cubicBezTo>
                  <a:cubicBezTo>
                    <a:pt x="13745" y="-112"/>
                    <a:pt x="15709" y="-112"/>
                    <a:pt x="17476" y="278"/>
                  </a:cubicBezTo>
                  <a:cubicBezTo>
                    <a:pt x="19244" y="669"/>
                    <a:pt x="20815" y="1449"/>
                    <a:pt x="21207" y="3011"/>
                  </a:cubicBezTo>
                  <a:cubicBezTo>
                    <a:pt x="21600" y="4572"/>
                    <a:pt x="20815" y="6915"/>
                    <a:pt x="19440" y="8216"/>
                  </a:cubicBezTo>
                  <a:cubicBezTo>
                    <a:pt x="18065" y="9517"/>
                    <a:pt x="16102" y="9777"/>
                    <a:pt x="16102" y="10818"/>
                  </a:cubicBezTo>
                  <a:cubicBezTo>
                    <a:pt x="16102" y="11859"/>
                    <a:pt x="18065" y="13681"/>
                    <a:pt x="19047" y="15242"/>
                  </a:cubicBezTo>
                  <a:cubicBezTo>
                    <a:pt x="20029" y="16804"/>
                    <a:pt x="20029" y="18105"/>
                    <a:pt x="19047" y="19146"/>
                  </a:cubicBezTo>
                  <a:cubicBezTo>
                    <a:pt x="18065" y="20187"/>
                    <a:pt x="16102" y="20968"/>
                    <a:pt x="12764" y="21228"/>
                  </a:cubicBezTo>
                  <a:cubicBezTo>
                    <a:pt x="9425" y="21488"/>
                    <a:pt x="4713" y="21228"/>
                    <a:pt x="0" y="209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5" name="Line"/>
            <p:cNvSpPr/>
            <p:nvPr/>
          </p:nvSpPr>
          <p:spPr>
            <a:xfrm>
              <a:off x="7965086" y="68745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6" name="Line"/>
            <p:cNvSpPr/>
            <p:nvPr/>
          </p:nvSpPr>
          <p:spPr>
            <a:xfrm>
              <a:off x="8795176" y="320201"/>
              <a:ext cx="254815" cy="475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285" fill="norm" stroke="1" extrusionOk="0">
                  <a:moveTo>
                    <a:pt x="3035" y="2367"/>
                  </a:moveTo>
                  <a:cubicBezTo>
                    <a:pt x="2393" y="5681"/>
                    <a:pt x="1752" y="8995"/>
                    <a:pt x="1538" y="11967"/>
                  </a:cubicBezTo>
                  <a:cubicBezTo>
                    <a:pt x="1324" y="14938"/>
                    <a:pt x="1538" y="17567"/>
                    <a:pt x="1752" y="19167"/>
                  </a:cubicBezTo>
                  <a:cubicBezTo>
                    <a:pt x="1966" y="20767"/>
                    <a:pt x="2179" y="21338"/>
                    <a:pt x="2286" y="21281"/>
                  </a:cubicBezTo>
                  <a:cubicBezTo>
                    <a:pt x="2393" y="21224"/>
                    <a:pt x="2393" y="20538"/>
                    <a:pt x="1859" y="18252"/>
                  </a:cubicBezTo>
                  <a:cubicBezTo>
                    <a:pt x="1324" y="15967"/>
                    <a:pt x="255" y="12081"/>
                    <a:pt x="41" y="8881"/>
                  </a:cubicBezTo>
                  <a:cubicBezTo>
                    <a:pt x="-173" y="5681"/>
                    <a:pt x="469" y="3167"/>
                    <a:pt x="1752" y="1681"/>
                  </a:cubicBezTo>
                  <a:cubicBezTo>
                    <a:pt x="3035" y="195"/>
                    <a:pt x="4960" y="-262"/>
                    <a:pt x="7633" y="138"/>
                  </a:cubicBezTo>
                  <a:cubicBezTo>
                    <a:pt x="10306" y="538"/>
                    <a:pt x="13728" y="1795"/>
                    <a:pt x="16508" y="3681"/>
                  </a:cubicBezTo>
                  <a:cubicBezTo>
                    <a:pt x="19288" y="5567"/>
                    <a:pt x="21427" y="8081"/>
                    <a:pt x="21320" y="10481"/>
                  </a:cubicBezTo>
                  <a:cubicBezTo>
                    <a:pt x="21213" y="12881"/>
                    <a:pt x="18861" y="15167"/>
                    <a:pt x="16294" y="16767"/>
                  </a:cubicBezTo>
                  <a:cubicBezTo>
                    <a:pt x="13728" y="18367"/>
                    <a:pt x="10948" y="19281"/>
                    <a:pt x="8595" y="19738"/>
                  </a:cubicBezTo>
                  <a:cubicBezTo>
                    <a:pt x="6243" y="20195"/>
                    <a:pt x="4318" y="20195"/>
                    <a:pt x="3676" y="19795"/>
                  </a:cubicBezTo>
                  <a:cubicBezTo>
                    <a:pt x="3035" y="19395"/>
                    <a:pt x="3677" y="18595"/>
                    <a:pt x="4318" y="177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7" name="Line"/>
            <p:cNvSpPr/>
            <p:nvPr/>
          </p:nvSpPr>
          <p:spPr>
            <a:xfrm>
              <a:off x="9276116" y="495788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8" name="Line"/>
            <p:cNvSpPr/>
            <p:nvPr/>
          </p:nvSpPr>
          <p:spPr>
            <a:xfrm>
              <a:off x="9299117" y="672126"/>
              <a:ext cx="138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79" name="Line"/>
            <p:cNvSpPr/>
            <p:nvPr/>
          </p:nvSpPr>
          <p:spPr>
            <a:xfrm>
              <a:off x="9632991" y="370651"/>
              <a:ext cx="218139" cy="493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485" fill="norm" stroke="1" extrusionOk="0">
                  <a:moveTo>
                    <a:pt x="21192" y="1444"/>
                  </a:moveTo>
                  <a:cubicBezTo>
                    <a:pt x="20695" y="887"/>
                    <a:pt x="20199" y="330"/>
                    <a:pt x="18958" y="108"/>
                  </a:cubicBezTo>
                  <a:cubicBezTo>
                    <a:pt x="17716" y="-115"/>
                    <a:pt x="15730" y="-4"/>
                    <a:pt x="14116" y="553"/>
                  </a:cubicBezTo>
                  <a:cubicBezTo>
                    <a:pt x="12502" y="1110"/>
                    <a:pt x="11261" y="2112"/>
                    <a:pt x="10640" y="2891"/>
                  </a:cubicBezTo>
                  <a:cubicBezTo>
                    <a:pt x="10020" y="3671"/>
                    <a:pt x="10020" y="4227"/>
                    <a:pt x="10516" y="4673"/>
                  </a:cubicBezTo>
                  <a:cubicBezTo>
                    <a:pt x="11013" y="5118"/>
                    <a:pt x="12006" y="5452"/>
                    <a:pt x="13123" y="5786"/>
                  </a:cubicBezTo>
                  <a:cubicBezTo>
                    <a:pt x="14240" y="6120"/>
                    <a:pt x="15482" y="6454"/>
                    <a:pt x="16102" y="6899"/>
                  </a:cubicBezTo>
                  <a:cubicBezTo>
                    <a:pt x="16723" y="7345"/>
                    <a:pt x="16723" y="7901"/>
                    <a:pt x="15233" y="8848"/>
                  </a:cubicBezTo>
                  <a:cubicBezTo>
                    <a:pt x="13744" y="9794"/>
                    <a:pt x="10764" y="11130"/>
                    <a:pt x="7909" y="12578"/>
                  </a:cubicBezTo>
                  <a:cubicBezTo>
                    <a:pt x="5054" y="14025"/>
                    <a:pt x="2323" y="15584"/>
                    <a:pt x="958" y="16697"/>
                  </a:cubicBezTo>
                  <a:cubicBezTo>
                    <a:pt x="-408" y="17811"/>
                    <a:pt x="-408" y="18479"/>
                    <a:pt x="1578" y="19203"/>
                  </a:cubicBezTo>
                  <a:cubicBezTo>
                    <a:pt x="3564" y="19926"/>
                    <a:pt x="7537" y="20706"/>
                    <a:pt x="11509" y="21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0" name="Line"/>
            <p:cNvSpPr/>
            <p:nvPr/>
          </p:nvSpPr>
          <p:spPr>
            <a:xfrm>
              <a:off x="9981465" y="466670"/>
              <a:ext cx="157250" cy="318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6" h="21227" fill="norm" stroke="1" extrusionOk="0">
                  <a:moveTo>
                    <a:pt x="5143" y="1938"/>
                  </a:moveTo>
                  <a:cubicBezTo>
                    <a:pt x="4114" y="1258"/>
                    <a:pt x="3086" y="577"/>
                    <a:pt x="3600" y="237"/>
                  </a:cubicBezTo>
                  <a:cubicBezTo>
                    <a:pt x="4114" y="-103"/>
                    <a:pt x="6171" y="-103"/>
                    <a:pt x="8229" y="407"/>
                  </a:cubicBezTo>
                  <a:cubicBezTo>
                    <a:pt x="10286" y="917"/>
                    <a:pt x="12343" y="1938"/>
                    <a:pt x="12857" y="3299"/>
                  </a:cubicBezTo>
                  <a:cubicBezTo>
                    <a:pt x="13371" y="4659"/>
                    <a:pt x="12343" y="6360"/>
                    <a:pt x="11143" y="7466"/>
                  </a:cubicBezTo>
                  <a:cubicBezTo>
                    <a:pt x="9943" y="8571"/>
                    <a:pt x="8571" y="9081"/>
                    <a:pt x="8743" y="9421"/>
                  </a:cubicBezTo>
                  <a:cubicBezTo>
                    <a:pt x="8914" y="9762"/>
                    <a:pt x="10629" y="9932"/>
                    <a:pt x="13029" y="10612"/>
                  </a:cubicBezTo>
                  <a:cubicBezTo>
                    <a:pt x="15429" y="11292"/>
                    <a:pt x="18514" y="12483"/>
                    <a:pt x="20057" y="13673"/>
                  </a:cubicBezTo>
                  <a:cubicBezTo>
                    <a:pt x="21600" y="14864"/>
                    <a:pt x="21600" y="16054"/>
                    <a:pt x="18857" y="17415"/>
                  </a:cubicBezTo>
                  <a:cubicBezTo>
                    <a:pt x="16114" y="18776"/>
                    <a:pt x="10629" y="20306"/>
                    <a:pt x="7029" y="20902"/>
                  </a:cubicBezTo>
                  <a:cubicBezTo>
                    <a:pt x="3429" y="21497"/>
                    <a:pt x="1714" y="21157"/>
                    <a:pt x="0" y="20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1" name="Line"/>
            <p:cNvSpPr/>
            <p:nvPr/>
          </p:nvSpPr>
          <p:spPr>
            <a:xfrm>
              <a:off x="10203803" y="725794"/>
              <a:ext cx="7666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4431"/>
                    <a:pt x="12960" y="8862"/>
                    <a:pt x="9360" y="12462"/>
                  </a:cubicBezTo>
                  <a:cubicBezTo>
                    <a:pt x="5760" y="16062"/>
                    <a:pt x="2880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2" name="Line"/>
            <p:cNvSpPr/>
            <p:nvPr/>
          </p:nvSpPr>
          <p:spPr>
            <a:xfrm>
              <a:off x="10479810" y="411453"/>
              <a:ext cx="53669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4800"/>
                    <a:pt x="15428" y="9600"/>
                    <a:pt x="11828" y="13200"/>
                  </a:cubicBezTo>
                  <a:cubicBezTo>
                    <a:pt x="8228" y="16800"/>
                    <a:pt x="4114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3" name="Line"/>
            <p:cNvSpPr/>
            <p:nvPr/>
          </p:nvSpPr>
          <p:spPr>
            <a:xfrm>
              <a:off x="10564145" y="710460"/>
              <a:ext cx="1226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500"/>
                    <a:pt x="10800" y="9000"/>
                    <a:pt x="7200" y="12600"/>
                  </a:cubicBezTo>
                  <a:cubicBezTo>
                    <a:pt x="3600" y="16200"/>
                    <a:pt x="1800" y="189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4" name="Line"/>
            <p:cNvSpPr/>
            <p:nvPr/>
          </p:nvSpPr>
          <p:spPr>
            <a:xfrm>
              <a:off x="10847818" y="399617"/>
              <a:ext cx="260674" cy="278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5" fill="norm" stroke="1" extrusionOk="0">
                  <a:moveTo>
                    <a:pt x="0" y="4404"/>
                  </a:moveTo>
                  <a:cubicBezTo>
                    <a:pt x="0" y="3237"/>
                    <a:pt x="0" y="2069"/>
                    <a:pt x="1271" y="1193"/>
                  </a:cubicBezTo>
                  <a:cubicBezTo>
                    <a:pt x="2541" y="318"/>
                    <a:pt x="5082" y="-266"/>
                    <a:pt x="7412" y="123"/>
                  </a:cubicBezTo>
                  <a:cubicBezTo>
                    <a:pt x="9741" y="512"/>
                    <a:pt x="11859" y="1875"/>
                    <a:pt x="12176" y="4502"/>
                  </a:cubicBezTo>
                  <a:cubicBezTo>
                    <a:pt x="12494" y="7129"/>
                    <a:pt x="11012" y="11020"/>
                    <a:pt x="9529" y="13648"/>
                  </a:cubicBezTo>
                  <a:cubicBezTo>
                    <a:pt x="8047" y="16275"/>
                    <a:pt x="6565" y="17637"/>
                    <a:pt x="5506" y="18707"/>
                  </a:cubicBezTo>
                  <a:cubicBezTo>
                    <a:pt x="4447" y="19777"/>
                    <a:pt x="3812" y="20556"/>
                    <a:pt x="4024" y="20945"/>
                  </a:cubicBezTo>
                  <a:cubicBezTo>
                    <a:pt x="4235" y="21334"/>
                    <a:pt x="5294" y="21334"/>
                    <a:pt x="8365" y="20848"/>
                  </a:cubicBezTo>
                  <a:cubicBezTo>
                    <a:pt x="11435" y="20361"/>
                    <a:pt x="16518" y="19388"/>
                    <a:pt x="21600" y="18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5" name="Line"/>
            <p:cNvSpPr/>
            <p:nvPr/>
          </p:nvSpPr>
          <p:spPr>
            <a:xfrm>
              <a:off x="11223493" y="297668"/>
              <a:ext cx="125654" cy="4741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4" h="21545" fill="norm" stroke="1" extrusionOk="0">
                  <a:moveTo>
                    <a:pt x="0" y="1687"/>
                  </a:moveTo>
                  <a:cubicBezTo>
                    <a:pt x="0" y="1106"/>
                    <a:pt x="0" y="526"/>
                    <a:pt x="1059" y="235"/>
                  </a:cubicBezTo>
                  <a:cubicBezTo>
                    <a:pt x="2118" y="-55"/>
                    <a:pt x="4235" y="-55"/>
                    <a:pt x="7412" y="119"/>
                  </a:cubicBezTo>
                  <a:cubicBezTo>
                    <a:pt x="10588" y="293"/>
                    <a:pt x="14824" y="642"/>
                    <a:pt x="17576" y="1397"/>
                  </a:cubicBezTo>
                  <a:cubicBezTo>
                    <a:pt x="20329" y="2151"/>
                    <a:pt x="21600" y="3313"/>
                    <a:pt x="20329" y="4358"/>
                  </a:cubicBezTo>
                  <a:cubicBezTo>
                    <a:pt x="19059" y="5403"/>
                    <a:pt x="15247" y="6332"/>
                    <a:pt x="12071" y="7435"/>
                  </a:cubicBezTo>
                  <a:cubicBezTo>
                    <a:pt x="8894" y="8539"/>
                    <a:pt x="6353" y="9816"/>
                    <a:pt x="6141" y="10687"/>
                  </a:cubicBezTo>
                  <a:cubicBezTo>
                    <a:pt x="5929" y="11558"/>
                    <a:pt x="8047" y="12022"/>
                    <a:pt x="10800" y="12893"/>
                  </a:cubicBezTo>
                  <a:cubicBezTo>
                    <a:pt x="13553" y="13764"/>
                    <a:pt x="16941" y="15042"/>
                    <a:pt x="16941" y="16377"/>
                  </a:cubicBezTo>
                  <a:cubicBezTo>
                    <a:pt x="16941" y="17713"/>
                    <a:pt x="13553" y="19106"/>
                    <a:pt x="10800" y="19977"/>
                  </a:cubicBezTo>
                  <a:cubicBezTo>
                    <a:pt x="8047" y="20848"/>
                    <a:pt x="5929" y="21197"/>
                    <a:pt x="3812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6" name="Line"/>
            <p:cNvSpPr/>
            <p:nvPr/>
          </p:nvSpPr>
          <p:spPr>
            <a:xfrm>
              <a:off x="11507166" y="764128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7" name="Line"/>
            <p:cNvSpPr/>
            <p:nvPr/>
          </p:nvSpPr>
          <p:spPr>
            <a:xfrm>
              <a:off x="451563" y="1949537"/>
              <a:ext cx="414031" cy="1744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067" fill="norm" stroke="1" extrusionOk="0">
                  <a:moveTo>
                    <a:pt x="6718" y="4059"/>
                  </a:moveTo>
                  <a:cubicBezTo>
                    <a:pt x="6455" y="8688"/>
                    <a:pt x="6192" y="13316"/>
                    <a:pt x="5862" y="16248"/>
                  </a:cubicBezTo>
                  <a:cubicBezTo>
                    <a:pt x="5533" y="19179"/>
                    <a:pt x="5138" y="20413"/>
                    <a:pt x="4282" y="20876"/>
                  </a:cubicBezTo>
                  <a:cubicBezTo>
                    <a:pt x="3426" y="21339"/>
                    <a:pt x="2109" y="21030"/>
                    <a:pt x="1187" y="19179"/>
                  </a:cubicBezTo>
                  <a:cubicBezTo>
                    <a:pt x="265" y="17328"/>
                    <a:pt x="-262" y="13933"/>
                    <a:pt x="133" y="11156"/>
                  </a:cubicBezTo>
                  <a:cubicBezTo>
                    <a:pt x="528" y="8379"/>
                    <a:pt x="1845" y="6219"/>
                    <a:pt x="4414" y="4368"/>
                  </a:cubicBezTo>
                  <a:cubicBezTo>
                    <a:pt x="6982" y="2516"/>
                    <a:pt x="10801" y="973"/>
                    <a:pt x="13831" y="356"/>
                  </a:cubicBezTo>
                  <a:cubicBezTo>
                    <a:pt x="16860" y="-261"/>
                    <a:pt x="19099" y="48"/>
                    <a:pt x="21338" y="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8" name="Line"/>
            <p:cNvSpPr/>
            <p:nvPr/>
          </p:nvSpPr>
          <p:spPr>
            <a:xfrm>
              <a:off x="934594" y="1778706"/>
              <a:ext cx="176338" cy="141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6" fill="norm" stroke="1" extrusionOk="0">
                  <a:moveTo>
                    <a:pt x="0" y="771"/>
                  </a:moveTo>
                  <a:cubicBezTo>
                    <a:pt x="1565" y="386"/>
                    <a:pt x="3130" y="0"/>
                    <a:pt x="4696" y="0"/>
                  </a:cubicBezTo>
                  <a:cubicBezTo>
                    <a:pt x="6261" y="0"/>
                    <a:pt x="7826" y="386"/>
                    <a:pt x="8609" y="1543"/>
                  </a:cubicBezTo>
                  <a:cubicBezTo>
                    <a:pt x="9391" y="2700"/>
                    <a:pt x="9391" y="4629"/>
                    <a:pt x="8452" y="7329"/>
                  </a:cubicBezTo>
                  <a:cubicBezTo>
                    <a:pt x="7513" y="10029"/>
                    <a:pt x="5635" y="13500"/>
                    <a:pt x="4226" y="16007"/>
                  </a:cubicBezTo>
                  <a:cubicBezTo>
                    <a:pt x="2817" y="18514"/>
                    <a:pt x="1878" y="20057"/>
                    <a:pt x="2191" y="20829"/>
                  </a:cubicBezTo>
                  <a:cubicBezTo>
                    <a:pt x="2504" y="21600"/>
                    <a:pt x="4070" y="21600"/>
                    <a:pt x="7513" y="20443"/>
                  </a:cubicBezTo>
                  <a:cubicBezTo>
                    <a:pt x="10957" y="19286"/>
                    <a:pt x="16278" y="16971"/>
                    <a:pt x="21600" y="14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89" name="Line"/>
            <p:cNvSpPr/>
            <p:nvPr/>
          </p:nvSpPr>
          <p:spPr>
            <a:xfrm>
              <a:off x="622008" y="1621689"/>
              <a:ext cx="174584" cy="14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0724" fill="norm" stroke="1" extrusionOk="0">
                  <a:moveTo>
                    <a:pt x="5420" y="9878"/>
                  </a:moveTo>
                  <a:cubicBezTo>
                    <a:pt x="4794" y="11678"/>
                    <a:pt x="4168" y="13478"/>
                    <a:pt x="3228" y="15638"/>
                  </a:cubicBezTo>
                  <a:cubicBezTo>
                    <a:pt x="2289" y="17798"/>
                    <a:pt x="1037" y="20318"/>
                    <a:pt x="411" y="20678"/>
                  </a:cubicBezTo>
                  <a:cubicBezTo>
                    <a:pt x="-215" y="21038"/>
                    <a:pt x="-215" y="19238"/>
                    <a:pt x="1037" y="15998"/>
                  </a:cubicBezTo>
                  <a:cubicBezTo>
                    <a:pt x="2289" y="12758"/>
                    <a:pt x="4794" y="8078"/>
                    <a:pt x="6672" y="5198"/>
                  </a:cubicBezTo>
                  <a:cubicBezTo>
                    <a:pt x="8550" y="2318"/>
                    <a:pt x="9802" y="1238"/>
                    <a:pt x="11524" y="518"/>
                  </a:cubicBezTo>
                  <a:cubicBezTo>
                    <a:pt x="13246" y="-202"/>
                    <a:pt x="15437" y="-562"/>
                    <a:pt x="17159" y="2138"/>
                  </a:cubicBezTo>
                  <a:cubicBezTo>
                    <a:pt x="18881" y="4838"/>
                    <a:pt x="20133" y="10598"/>
                    <a:pt x="21385" y="16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0" name="Line"/>
            <p:cNvSpPr/>
            <p:nvPr/>
          </p:nvSpPr>
          <p:spPr>
            <a:xfrm>
              <a:off x="1524941" y="2013823"/>
              <a:ext cx="11500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1" name="Line"/>
            <p:cNvSpPr/>
            <p:nvPr/>
          </p:nvSpPr>
          <p:spPr>
            <a:xfrm>
              <a:off x="1494274" y="2136492"/>
              <a:ext cx="168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2" name="Line"/>
            <p:cNvSpPr/>
            <p:nvPr/>
          </p:nvSpPr>
          <p:spPr>
            <a:xfrm>
              <a:off x="2337626" y="1814485"/>
              <a:ext cx="2623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4877"/>
                    <a:pt x="15709" y="9755"/>
                    <a:pt x="18655" y="13355"/>
                  </a:cubicBezTo>
                  <a:cubicBezTo>
                    <a:pt x="21600" y="16955"/>
                    <a:pt x="19636" y="19277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3" name="Line"/>
            <p:cNvSpPr/>
            <p:nvPr/>
          </p:nvSpPr>
          <p:spPr>
            <a:xfrm>
              <a:off x="2199623" y="2106263"/>
              <a:ext cx="337342" cy="37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073" y="11918"/>
                    <a:pt x="10145" y="3818"/>
                    <a:pt x="13745" y="1118"/>
                  </a:cubicBezTo>
                  <a:cubicBezTo>
                    <a:pt x="17345" y="-1582"/>
                    <a:pt x="1947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4" name="Line"/>
            <p:cNvSpPr/>
            <p:nvPr/>
          </p:nvSpPr>
          <p:spPr>
            <a:xfrm>
              <a:off x="2329959" y="2255223"/>
              <a:ext cx="199339" cy="207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2" fill="norm" stroke="1" extrusionOk="0">
                  <a:moveTo>
                    <a:pt x="0" y="5025"/>
                  </a:moveTo>
                  <a:cubicBezTo>
                    <a:pt x="0" y="7596"/>
                    <a:pt x="0" y="10168"/>
                    <a:pt x="0" y="13253"/>
                  </a:cubicBezTo>
                  <a:cubicBezTo>
                    <a:pt x="0" y="16339"/>
                    <a:pt x="0" y="19939"/>
                    <a:pt x="0" y="20711"/>
                  </a:cubicBezTo>
                  <a:cubicBezTo>
                    <a:pt x="0" y="21482"/>
                    <a:pt x="0" y="19425"/>
                    <a:pt x="969" y="15825"/>
                  </a:cubicBezTo>
                  <a:cubicBezTo>
                    <a:pt x="1938" y="12225"/>
                    <a:pt x="3877" y="7082"/>
                    <a:pt x="6092" y="3996"/>
                  </a:cubicBezTo>
                  <a:cubicBezTo>
                    <a:pt x="8308" y="911"/>
                    <a:pt x="10800" y="-118"/>
                    <a:pt x="13292" y="11"/>
                  </a:cubicBezTo>
                  <a:cubicBezTo>
                    <a:pt x="15785" y="139"/>
                    <a:pt x="18277" y="1425"/>
                    <a:pt x="19662" y="3996"/>
                  </a:cubicBezTo>
                  <a:cubicBezTo>
                    <a:pt x="21046" y="6568"/>
                    <a:pt x="21323" y="10425"/>
                    <a:pt x="21600" y="14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5" name="Line"/>
            <p:cNvSpPr/>
            <p:nvPr/>
          </p:nvSpPr>
          <p:spPr>
            <a:xfrm>
              <a:off x="2786027" y="1772211"/>
              <a:ext cx="305130" cy="38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64" fill="norm" stroke="1" extrusionOk="0">
                  <a:moveTo>
                    <a:pt x="21161" y="1498"/>
                  </a:moveTo>
                  <a:cubicBezTo>
                    <a:pt x="21339" y="788"/>
                    <a:pt x="21518" y="77"/>
                    <a:pt x="20715" y="6"/>
                  </a:cubicBezTo>
                  <a:cubicBezTo>
                    <a:pt x="19911" y="-65"/>
                    <a:pt x="18126" y="503"/>
                    <a:pt x="15449" y="1711"/>
                  </a:cubicBezTo>
                  <a:cubicBezTo>
                    <a:pt x="12771" y="2919"/>
                    <a:pt x="9201" y="4767"/>
                    <a:pt x="7058" y="6046"/>
                  </a:cubicBezTo>
                  <a:cubicBezTo>
                    <a:pt x="4916" y="7324"/>
                    <a:pt x="4202" y="8035"/>
                    <a:pt x="4202" y="8674"/>
                  </a:cubicBezTo>
                  <a:cubicBezTo>
                    <a:pt x="4202" y="9314"/>
                    <a:pt x="4916" y="9882"/>
                    <a:pt x="6434" y="10167"/>
                  </a:cubicBezTo>
                  <a:cubicBezTo>
                    <a:pt x="7951" y="10451"/>
                    <a:pt x="10272" y="10451"/>
                    <a:pt x="11789" y="10664"/>
                  </a:cubicBezTo>
                  <a:cubicBezTo>
                    <a:pt x="13306" y="10877"/>
                    <a:pt x="14020" y="11303"/>
                    <a:pt x="14110" y="11943"/>
                  </a:cubicBezTo>
                  <a:cubicBezTo>
                    <a:pt x="14199" y="12582"/>
                    <a:pt x="13663" y="13435"/>
                    <a:pt x="11789" y="14572"/>
                  </a:cubicBezTo>
                  <a:cubicBezTo>
                    <a:pt x="9915" y="15709"/>
                    <a:pt x="6701" y="17130"/>
                    <a:pt x="4738" y="18053"/>
                  </a:cubicBezTo>
                  <a:cubicBezTo>
                    <a:pt x="2774" y="18977"/>
                    <a:pt x="2060" y="19403"/>
                    <a:pt x="1346" y="19901"/>
                  </a:cubicBezTo>
                  <a:cubicBezTo>
                    <a:pt x="632" y="20398"/>
                    <a:pt x="-82" y="20967"/>
                    <a:pt x="7" y="21251"/>
                  </a:cubicBezTo>
                  <a:cubicBezTo>
                    <a:pt x="97" y="21535"/>
                    <a:pt x="989" y="21535"/>
                    <a:pt x="4113" y="21251"/>
                  </a:cubicBezTo>
                  <a:cubicBezTo>
                    <a:pt x="7237" y="20967"/>
                    <a:pt x="12592" y="20398"/>
                    <a:pt x="17948" y="198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6" name="Line"/>
            <p:cNvSpPr/>
            <p:nvPr/>
          </p:nvSpPr>
          <p:spPr>
            <a:xfrm>
              <a:off x="3315041" y="1735059"/>
              <a:ext cx="172612" cy="3578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299" fill="norm" stroke="1" extrusionOk="0">
                  <a:moveTo>
                    <a:pt x="21454" y="1533"/>
                  </a:moveTo>
                  <a:cubicBezTo>
                    <a:pt x="20501" y="925"/>
                    <a:pt x="19548" y="316"/>
                    <a:pt x="18278" y="88"/>
                  </a:cubicBezTo>
                  <a:cubicBezTo>
                    <a:pt x="17007" y="-140"/>
                    <a:pt x="15419" y="12"/>
                    <a:pt x="12719" y="1305"/>
                  </a:cubicBezTo>
                  <a:cubicBezTo>
                    <a:pt x="10019" y="2598"/>
                    <a:pt x="6207" y="5032"/>
                    <a:pt x="3666" y="7998"/>
                  </a:cubicBezTo>
                  <a:cubicBezTo>
                    <a:pt x="1125" y="10964"/>
                    <a:pt x="-146" y="14463"/>
                    <a:pt x="13" y="16821"/>
                  </a:cubicBezTo>
                  <a:cubicBezTo>
                    <a:pt x="172" y="19178"/>
                    <a:pt x="1760" y="20395"/>
                    <a:pt x="4778" y="20928"/>
                  </a:cubicBezTo>
                  <a:cubicBezTo>
                    <a:pt x="7795" y="21460"/>
                    <a:pt x="12242" y="21308"/>
                    <a:pt x="16689" y="211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7" name="Line"/>
            <p:cNvSpPr/>
            <p:nvPr/>
          </p:nvSpPr>
          <p:spPr>
            <a:xfrm>
              <a:off x="3541320" y="1799151"/>
              <a:ext cx="176338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322" y="4235"/>
                    <a:pt x="10643" y="8471"/>
                    <a:pt x="14243" y="12071"/>
                  </a:cubicBezTo>
                  <a:cubicBezTo>
                    <a:pt x="17843" y="15671"/>
                    <a:pt x="19722" y="186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8" name="Line"/>
            <p:cNvSpPr/>
            <p:nvPr/>
          </p:nvSpPr>
          <p:spPr>
            <a:xfrm>
              <a:off x="3592432" y="1768484"/>
              <a:ext cx="140560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600" fill="norm" stroke="1" extrusionOk="0">
                  <a:moveTo>
                    <a:pt x="21214" y="0"/>
                  </a:moveTo>
                  <a:cubicBezTo>
                    <a:pt x="16585" y="3109"/>
                    <a:pt x="11957" y="6218"/>
                    <a:pt x="8293" y="9491"/>
                  </a:cubicBezTo>
                  <a:cubicBezTo>
                    <a:pt x="4628" y="12764"/>
                    <a:pt x="1928" y="16200"/>
                    <a:pt x="771" y="18245"/>
                  </a:cubicBezTo>
                  <a:cubicBezTo>
                    <a:pt x="-386" y="20291"/>
                    <a:pt x="0" y="20945"/>
                    <a:pt x="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799" name="Line"/>
            <p:cNvSpPr/>
            <p:nvPr/>
          </p:nvSpPr>
          <p:spPr>
            <a:xfrm>
              <a:off x="3817326" y="2006156"/>
              <a:ext cx="7668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0" name="Line"/>
            <p:cNvSpPr/>
            <p:nvPr/>
          </p:nvSpPr>
          <p:spPr>
            <a:xfrm>
              <a:off x="3809659" y="1871609"/>
              <a:ext cx="53669" cy="42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7" fill="norm" stroke="1" extrusionOk="0">
                  <a:moveTo>
                    <a:pt x="21600" y="19977"/>
                  </a:moveTo>
                  <a:cubicBezTo>
                    <a:pt x="21600" y="11577"/>
                    <a:pt x="21600" y="3177"/>
                    <a:pt x="18000" y="777"/>
                  </a:cubicBezTo>
                  <a:cubicBezTo>
                    <a:pt x="14400" y="-1623"/>
                    <a:pt x="7200" y="1977"/>
                    <a:pt x="0" y="55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1" name="Line"/>
            <p:cNvSpPr/>
            <p:nvPr/>
          </p:nvSpPr>
          <p:spPr>
            <a:xfrm>
              <a:off x="4113777" y="1906487"/>
              <a:ext cx="20956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4" y="21600"/>
                  </a:moveTo>
                  <a:cubicBezTo>
                    <a:pt x="1317" y="21600"/>
                    <a:pt x="0" y="21600"/>
                    <a:pt x="0" y="21600"/>
                  </a:cubicBezTo>
                  <a:cubicBezTo>
                    <a:pt x="0" y="21600"/>
                    <a:pt x="1317" y="21600"/>
                    <a:pt x="5137" y="18000"/>
                  </a:cubicBezTo>
                  <a:cubicBezTo>
                    <a:pt x="8956" y="14400"/>
                    <a:pt x="15278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2" name="Line"/>
            <p:cNvSpPr/>
            <p:nvPr/>
          </p:nvSpPr>
          <p:spPr>
            <a:xfrm>
              <a:off x="4476674" y="1753150"/>
              <a:ext cx="18400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0" y="1800"/>
                    <a:pt x="6600" y="3600"/>
                    <a:pt x="10200" y="7200"/>
                  </a:cubicBezTo>
                  <a:cubicBezTo>
                    <a:pt x="13800" y="10800"/>
                    <a:pt x="17700" y="16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3" name="Line"/>
            <p:cNvSpPr/>
            <p:nvPr/>
          </p:nvSpPr>
          <p:spPr>
            <a:xfrm>
              <a:off x="4538009" y="1768484"/>
              <a:ext cx="153337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560" y="3948"/>
                    <a:pt x="11520" y="7897"/>
                    <a:pt x="7920" y="11497"/>
                  </a:cubicBezTo>
                  <a:cubicBezTo>
                    <a:pt x="4320" y="15097"/>
                    <a:pt x="2160" y="1834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4" name="Line"/>
            <p:cNvSpPr/>
            <p:nvPr/>
          </p:nvSpPr>
          <p:spPr>
            <a:xfrm>
              <a:off x="4415339" y="1653481"/>
              <a:ext cx="25300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" y="16457"/>
                    <a:pt x="436" y="11314"/>
                    <a:pt x="4036" y="7714"/>
                  </a:cubicBezTo>
                  <a:cubicBezTo>
                    <a:pt x="7636" y="4114"/>
                    <a:pt x="14618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>
              <a:off x="4837016" y="1684149"/>
              <a:ext cx="141550" cy="360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9" h="21600" fill="norm" stroke="1" extrusionOk="0">
                  <a:moveTo>
                    <a:pt x="5684" y="0"/>
                  </a:moveTo>
                  <a:cubicBezTo>
                    <a:pt x="9474" y="1072"/>
                    <a:pt x="13263" y="2145"/>
                    <a:pt x="16295" y="4596"/>
                  </a:cubicBezTo>
                  <a:cubicBezTo>
                    <a:pt x="19326" y="7047"/>
                    <a:pt x="21600" y="10877"/>
                    <a:pt x="20842" y="13787"/>
                  </a:cubicBezTo>
                  <a:cubicBezTo>
                    <a:pt x="20084" y="16698"/>
                    <a:pt x="16295" y="18689"/>
                    <a:pt x="12316" y="19838"/>
                  </a:cubicBezTo>
                  <a:cubicBezTo>
                    <a:pt x="8337" y="20987"/>
                    <a:pt x="4168" y="2129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6" name="Line"/>
            <p:cNvSpPr/>
            <p:nvPr/>
          </p:nvSpPr>
          <p:spPr>
            <a:xfrm>
              <a:off x="4975019" y="1535047"/>
              <a:ext cx="184005" cy="1491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9" fill="norm" stroke="1" extrusionOk="0">
                  <a:moveTo>
                    <a:pt x="0" y="2688"/>
                  </a:moveTo>
                  <a:cubicBezTo>
                    <a:pt x="1200" y="1590"/>
                    <a:pt x="2400" y="491"/>
                    <a:pt x="3750" y="125"/>
                  </a:cubicBezTo>
                  <a:cubicBezTo>
                    <a:pt x="5100" y="-241"/>
                    <a:pt x="6600" y="125"/>
                    <a:pt x="7800" y="2139"/>
                  </a:cubicBezTo>
                  <a:cubicBezTo>
                    <a:pt x="9000" y="4152"/>
                    <a:pt x="9900" y="7813"/>
                    <a:pt x="9300" y="11108"/>
                  </a:cubicBezTo>
                  <a:cubicBezTo>
                    <a:pt x="8700" y="14403"/>
                    <a:pt x="6600" y="17332"/>
                    <a:pt x="6600" y="18796"/>
                  </a:cubicBezTo>
                  <a:cubicBezTo>
                    <a:pt x="6600" y="20261"/>
                    <a:pt x="8700" y="20261"/>
                    <a:pt x="11550" y="20444"/>
                  </a:cubicBezTo>
                  <a:cubicBezTo>
                    <a:pt x="14400" y="20627"/>
                    <a:pt x="18000" y="20993"/>
                    <a:pt x="21600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7" name="Line"/>
            <p:cNvSpPr/>
            <p:nvPr/>
          </p:nvSpPr>
          <p:spPr>
            <a:xfrm>
              <a:off x="6707724" y="1806818"/>
              <a:ext cx="260674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118" y="1440"/>
                    <a:pt x="4235" y="2880"/>
                    <a:pt x="6671" y="5490"/>
                  </a:cubicBezTo>
                  <a:cubicBezTo>
                    <a:pt x="9106" y="8100"/>
                    <a:pt x="11859" y="11880"/>
                    <a:pt x="14400" y="14760"/>
                  </a:cubicBezTo>
                  <a:cubicBezTo>
                    <a:pt x="16941" y="17640"/>
                    <a:pt x="19271" y="196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8" name="Line"/>
            <p:cNvSpPr/>
            <p:nvPr/>
          </p:nvSpPr>
          <p:spPr>
            <a:xfrm>
              <a:off x="6738391" y="1799151"/>
              <a:ext cx="276008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00" y="1674"/>
                    <a:pt x="16400" y="3349"/>
                    <a:pt x="13400" y="6279"/>
                  </a:cubicBezTo>
                  <a:cubicBezTo>
                    <a:pt x="10400" y="9209"/>
                    <a:pt x="7000" y="13395"/>
                    <a:pt x="4700" y="16158"/>
                  </a:cubicBezTo>
                  <a:cubicBezTo>
                    <a:pt x="2400" y="18921"/>
                    <a:pt x="1200" y="202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09" name="Line"/>
            <p:cNvSpPr/>
            <p:nvPr/>
          </p:nvSpPr>
          <p:spPr>
            <a:xfrm>
              <a:off x="6652549" y="1622814"/>
              <a:ext cx="29284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600" fill="norm" stroke="1" extrusionOk="0">
                  <a:moveTo>
                    <a:pt x="109" y="21600"/>
                  </a:moveTo>
                  <a:cubicBezTo>
                    <a:pt x="-77" y="18327"/>
                    <a:pt x="-263" y="15055"/>
                    <a:pt x="1692" y="11782"/>
                  </a:cubicBezTo>
                  <a:cubicBezTo>
                    <a:pt x="3647" y="8509"/>
                    <a:pt x="7744" y="5236"/>
                    <a:pt x="11375" y="3273"/>
                  </a:cubicBezTo>
                  <a:cubicBezTo>
                    <a:pt x="15006" y="1309"/>
                    <a:pt x="18171" y="655"/>
                    <a:pt x="213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0" name="Line"/>
            <p:cNvSpPr/>
            <p:nvPr/>
          </p:nvSpPr>
          <p:spPr>
            <a:xfrm>
              <a:off x="7160068" y="1891153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1" name="Line"/>
            <p:cNvSpPr/>
            <p:nvPr/>
          </p:nvSpPr>
          <p:spPr>
            <a:xfrm>
              <a:off x="7158704" y="2036823"/>
              <a:ext cx="216036" cy="29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0982" fill="norm" stroke="1" extrusionOk="0">
                  <a:moveTo>
                    <a:pt x="3185" y="10800"/>
                  </a:moveTo>
                  <a:cubicBezTo>
                    <a:pt x="1660" y="14400"/>
                    <a:pt x="135" y="18000"/>
                    <a:pt x="8" y="19800"/>
                  </a:cubicBezTo>
                  <a:cubicBezTo>
                    <a:pt x="-119" y="21600"/>
                    <a:pt x="1152" y="21600"/>
                    <a:pt x="4963" y="18000"/>
                  </a:cubicBezTo>
                  <a:cubicBezTo>
                    <a:pt x="8775" y="14400"/>
                    <a:pt x="15128" y="7200"/>
                    <a:pt x="2148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2" name="Line"/>
            <p:cNvSpPr/>
            <p:nvPr/>
          </p:nvSpPr>
          <p:spPr>
            <a:xfrm>
              <a:off x="7681413" y="1699482"/>
              <a:ext cx="111484" cy="2057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473" fill="norm" stroke="1" extrusionOk="0">
                  <a:moveTo>
                    <a:pt x="8836" y="3200"/>
                  </a:moveTo>
                  <a:cubicBezTo>
                    <a:pt x="7364" y="2133"/>
                    <a:pt x="5891" y="1067"/>
                    <a:pt x="6382" y="533"/>
                  </a:cubicBezTo>
                  <a:cubicBezTo>
                    <a:pt x="6873" y="0"/>
                    <a:pt x="9327" y="0"/>
                    <a:pt x="11782" y="0"/>
                  </a:cubicBezTo>
                  <a:cubicBezTo>
                    <a:pt x="14236" y="0"/>
                    <a:pt x="16691" y="0"/>
                    <a:pt x="18409" y="667"/>
                  </a:cubicBezTo>
                  <a:cubicBezTo>
                    <a:pt x="20127" y="1333"/>
                    <a:pt x="21109" y="2667"/>
                    <a:pt x="21355" y="4133"/>
                  </a:cubicBezTo>
                  <a:cubicBezTo>
                    <a:pt x="21600" y="5600"/>
                    <a:pt x="21109" y="7200"/>
                    <a:pt x="19636" y="8533"/>
                  </a:cubicBezTo>
                  <a:cubicBezTo>
                    <a:pt x="18164" y="9867"/>
                    <a:pt x="15709" y="10933"/>
                    <a:pt x="15955" y="12400"/>
                  </a:cubicBezTo>
                  <a:cubicBezTo>
                    <a:pt x="16200" y="13867"/>
                    <a:pt x="19145" y="15733"/>
                    <a:pt x="19145" y="17333"/>
                  </a:cubicBezTo>
                  <a:cubicBezTo>
                    <a:pt x="19145" y="18933"/>
                    <a:pt x="16200" y="20267"/>
                    <a:pt x="13500" y="20933"/>
                  </a:cubicBezTo>
                  <a:cubicBezTo>
                    <a:pt x="10800" y="21600"/>
                    <a:pt x="8345" y="21600"/>
                    <a:pt x="6136" y="21200"/>
                  </a:cubicBezTo>
                  <a:cubicBezTo>
                    <a:pt x="3927" y="20800"/>
                    <a:pt x="1964" y="20000"/>
                    <a:pt x="0" y="19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3" name="Line"/>
            <p:cNvSpPr/>
            <p:nvPr/>
          </p:nvSpPr>
          <p:spPr>
            <a:xfrm>
              <a:off x="7857750" y="1783818"/>
              <a:ext cx="19933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4" name="Line"/>
            <p:cNvSpPr/>
            <p:nvPr/>
          </p:nvSpPr>
          <p:spPr>
            <a:xfrm>
              <a:off x="7934986" y="1707149"/>
              <a:ext cx="3010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21200" y="0"/>
                  </a:moveTo>
                  <a:cubicBezTo>
                    <a:pt x="14000" y="745"/>
                    <a:pt x="6800" y="1490"/>
                    <a:pt x="3200" y="4469"/>
                  </a:cubicBezTo>
                  <a:cubicBezTo>
                    <a:pt x="-400" y="7448"/>
                    <a:pt x="-400" y="12662"/>
                    <a:pt x="500" y="15890"/>
                  </a:cubicBezTo>
                  <a:cubicBezTo>
                    <a:pt x="1400" y="19117"/>
                    <a:pt x="3200" y="20359"/>
                    <a:pt x="5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5" name="Line"/>
            <p:cNvSpPr/>
            <p:nvPr/>
          </p:nvSpPr>
          <p:spPr>
            <a:xfrm>
              <a:off x="8115867" y="1684149"/>
              <a:ext cx="10224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815"/>
                    <a:pt x="0" y="11631"/>
                    <a:pt x="0" y="15231"/>
                  </a:cubicBezTo>
                  <a:cubicBezTo>
                    <a:pt x="0" y="18831"/>
                    <a:pt x="10800" y="202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6" name="Line"/>
            <p:cNvSpPr/>
            <p:nvPr/>
          </p:nvSpPr>
          <p:spPr>
            <a:xfrm>
              <a:off x="8179758" y="1776151"/>
              <a:ext cx="184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00" y="14400"/>
                    <a:pt x="6000" y="7200"/>
                    <a:pt x="9600" y="3600"/>
                  </a:cubicBezTo>
                  <a:cubicBezTo>
                    <a:pt x="13200" y="0"/>
                    <a:pt x="174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7" name="Line"/>
            <p:cNvSpPr/>
            <p:nvPr/>
          </p:nvSpPr>
          <p:spPr>
            <a:xfrm>
              <a:off x="8268527" y="1722483"/>
              <a:ext cx="262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5400"/>
                    <a:pt x="4448" y="10800"/>
                    <a:pt x="1502" y="14400"/>
                  </a:cubicBezTo>
                  <a:cubicBezTo>
                    <a:pt x="-1443" y="18000"/>
                    <a:pt x="521" y="1980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8" name="Line"/>
            <p:cNvSpPr/>
            <p:nvPr/>
          </p:nvSpPr>
          <p:spPr>
            <a:xfrm>
              <a:off x="8402096" y="1642775"/>
              <a:ext cx="168671" cy="217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6" fill="norm" stroke="1" extrusionOk="0">
                  <a:moveTo>
                    <a:pt x="0" y="2559"/>
                  </a:moveTo>
                  <a:cubicBezTo>
                    <a:pt x="982" y="1554"/>
                    <a:pt x="1964" y="549"/>
                    <a:pt x="3273" y="173"/>
                  </a:cubicBezTo>
                  <a:cubicBezTo>
                    <a:pt x="4582" y="-204"/>
                    <a:pt x="6218" y="47"/>
                    <a:pt x="7527" y="801"/>
                  </a:cubicBezTo>
                  <a:cubicBezTo>
                    <a:pt x="8836" y="1554"/>
                    <a:pt x="9818" y="2810"/>
                    <a:pt x="9982" y="5322"/>
                  </a:cubicBezTo>
                  <a:cubicBezTo>
                    <a:pt x="10145" y="7833"/>
                    <a:pt x="9491" y="11601"/>
                    <a:pt x="8509" y="13861"/>
                  </a:cubicBezTo>
                  <a:cubicBezTo>
                    <a:pt x="7527" y="16122"/>
                    <a:pt x="6218" y="16875"/>
                    <a:pt x="4582" y="17629"/>
                  </a:cubicBezTo>
                  <a:cubicBezTo>
                    <a:pt x="2945" y="18382"/>
                    <a:pt x="982" y="19136"/>
                    <a:pt x="1145" y="19512"/>
                  </a:cubicBezTo>
                  <a:cubicBezTo>
                    <a:pt x="1309" y="19889"/>
                    <a:pt x="3600" y="19889"/>
                    <a:pt x="7364" y="20140"/>
                  </a:cubicBezTo>
                  <a:cubicBezTo>
                    <a:pt x="11127" y="20391"/>
                    <a:pt x="16364" y="20894"/>
                    <a:pt x="21600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19" name="Line"/>
            <p:cNvSpPr/>
            <p:nvPr/>
          </p:nvSpPr>
          <p:spPr>
            <a:xfrm>
              <a:off x="7811749" y="1991432"/>
              <a:ext cx="628682" cy="37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21256"/>
                  </a:moveTo>
                  <a:cubicBezTo>
                    <a:pt x="3073" y="14056"/>
                    <a:pt x="6146" y="6856"/>
                    <a:pt x="9483" y="3256"/>
                  </a:cubicBezTo>
                  <a:cubicBezTo>
                    <a:pt x="12820" y="-344"/>
                    <a:pt x="16420" y="-344"/>
                    <a:pt x="18483" y="376"/>
                  </a:cubicBezTo>
                  <a:cubicBezTo>
                    <a:pt x="20546" y="1096"/>
                    <a:pt x="21073" y="2536"/>
                    <a:pt x="21600" y="39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0" name="Line"/>
            <p:cNvSpPr/>
            <p:nvPr/>
          </p:nvSpPr>
          <p:spPr>
            <a:xfrm>
              <a:off x="8172091" y="2082824"/>
              <a:ext cx="111278" cy="196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5" h="21325" fill="norm" stroke="1" extrusionOk="0">
                  <a:moveTo>
                    <a:pt x="4418" y="0"/>
                  </a:moveTo>
                  <a:cubicBezTo>
                    <a:pt x="6873" y="0"/>
                    <a:pt x="9327" y="0"/>
                    <a:pt x="11782" y="277"/>
                  </a:cubicBezTo>
                  <a:cubicBezTo>
                    <a:pt x="14236" y="554"/>
                    <a:pt x="16691" y="1108"/>
                    <a:pt x="18409" y="2077"/>
                  </a:cubicBezTo>
                  <a:cubicBezTo>
                    <a:pt x="20127" y="3046"/>
                    <a:pt x="21109" y="4431"/>
                    <a:pt x="19882" y="5677"/>
                  </a:cubicBezTo>
                  <a:cubicBezTo>
                    <a:pt x="18655" y="6923"/>
                    <a:pt x="15218" y="8031"/>
                    <a:pt x="12027" y="8723"/>
                  </a:cubicBezTo>
                  <a:cubicBezTo>
                    <a:pt x="8836" y="9415"/>
                    <a:pt x="5891" y="9692"/>
                    <a:pt x="5646" y="9831"/>
                  </a:cubicBezTo>
                  <a:cubicBezTo>
                    <a:pt x="5400" y="9969"/>
                    <a:pt x="7855" y="9969"/>
                    <a:pt x="10309" y="9969"/>
                  </a:cubicBezTo>
                  <a:cubicBezTo>
                    <a:pt x="12764" y="9969"/>
                    <a:pt x="15218" y="9969"/>
                    <a:pt x="17427" y="10385"/>
                  </a:cubicBezTo>
                  <a:cubicBezTo>
                    <a:pt x="19636" y="10800"/>
                    <a:pt x="21600" y="11631"/>
                    <a:pt x="21355" y="13569"/>
                  </a:cubicBezTo>
                  <a:cubicBezTo>
                    <a:pt x="21109" y="15508"/>
                    <a:pt x="18655" y="18554"/>
                    <a:pt x="15709" y="20077"/>
                  </a:cubicBezTo>
                  <a:cubicBezTo>
                    <a:pt x="12764" y="21600"/>
                    <a:pt x="9327" y="21600"/>
                    <a:pt x="6627" y="20769"/>
                  </a:cubicBezTo>
                  <a:cubicBezTo>
                    <a:pt x="3927" y="19938"/>
                    <a:pt x="1964" y="18277"/>
                    <a:pt x="0" y="16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1" name="Line"/>
            <p:cNvSpPr/>
            <p:nvPr/>
          </p:nvSpPr>
          <p:spPr>
            <a:xfrm>
              <a:off x="8816106" y="1929487"/>
              <a:ext cx="145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2" name="Line"/>
            <p:cNvSpPr/>
            <p:nvPr/>
          </p:nvSpPr>
          <p:spPr>
            <a:xfrm>
              <a:off x="8808439" y="2044490"/>
              <a:ext cx="161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3" name="Line"/>
            <p:cNvSpPr/>
            <p:nvPr/>
          </p:nvSpPr>
          <p:spPr>
            <a:xfrm>
              <a:off x="9311509" y="1807998"/>
              <a:ext cx="278948" cy="227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07" fill="norm" stroke="1" extrusionOk="0">
                  <a:moveTo>
                    <a:pt x="226" y="6369"/>
                  </a:moveTo>
                  <a:cubicBezTo>
                    <a:pt x="1993" y="4209"/>
                    <a:pt x="3760" y="2049"/>
                    <a:pt x="5135" y="969"/>
                  </a:cubicBezTo>
                  <a:cubicBezTo>
                    <a:pt x="6509" y="-111"/>
                    <a:pt x="7491" y="-111"/>
                    <a:pt x="8473" y="129"/>
                  </a:cubicBezTo>
                  <a:cubicBezTo>
                    <a:pt x="9455" y="369"/>
                    <a:pt x="10437" y="849"/>
                    <a:pt x="10437" y="2649"/>
                  </a:cubicBezTo>
                  <a:cubicBezTo>
                    <a:pt x="10437" y="4449"/>
                    <a:pt x="9455" y="7569"/>
                    <a:pt x="7786" y="10449"/>
                  </a:cubicBezTo>
                  <a:cubicBezTo>
                    <a:pt x="6117" y="13329"/>
                    <a:pt x="3760" y="15969"/>
                    <a:pt x="2189" y="17769"/>
                  </a:cubicBezTo>
                  <a:cubicBezTo>
                    <a:pt x="618" y="19569"/>
                    <a:pt x="-167" y="20529"/>
                    <a:pt x="29" y="21009"/>
                  </a:cubicBezTo>
                  <a:cubicBezTo>
                    <a:pt x="226" y="21489"/>
                    <a:pt x="1404" y="21489"/>
                    <a:pt x="5135" y="21249"/>
                  </a:cubicBezTo>
                  <a:cubicBezTo>
                    <a:pt x="8866" y="21009"/>
                    <a:pt x="15149" y="20529"/>
                    <a:pt x="21433" y="20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4" name="Line"/>
            <p:cNvSpPr/>
            <p:nvPr/>
          </p:nvSpPr>
          <p:spPr>
            <a:xfrm>
              <a:off x="1547941" y="3271184"/>
              <a:ext cx="199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6800"/>
                    <a:pt x="11077" y="12000"/>
                    <a:pt x="14677" y="8400"/>
                  </a:cubicBezTo>
                  <a:cubicBezTo>
                    <a:pt x="18277" y="4800"/>
                    <a:pt x="19938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5" name="Line"/>
            <p:cNvSpPr/>
            <p:nvPr/>
          </p:nvSpPr>
          <p:spPr>
            <a:xfrm>
              <a:off x="1601609" y="3409187"/>
              <a:ext cx="16867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64" y="18000"/>
                    <a:pt x="11127" y="14400"/>
                    <a:pt x="14727" y="10800"/>
                  </a:cubicBezTo>
                  <a:cubicBezTo>
                    <a:pt x="18327" y="7200"/>
                    <a:pt x="19964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6" name="Line"/>
            <p:cNvSpPr/>
            <p:nvPr/>
          </p:nvSpPr>
          <p:spPr>
            <a:xfrm>
              <a:off x="2567631" y="3179182"/>
              <a:ext cx="1533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7" name="Line"/>
            <p:cNvSpPr/>
            <p:nvPr/>
          </p:nvSpPr>
          <p:spPr>
            <a:xfrm>
              <a:off x="2452629" y="3531857"/>
              <a:ext cx="253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8" name="Line"/>
            <p:cNvSpPr/>
            <p:nvPr/>
          </p:nvSpPr>
          <p:spPr>
            <a:xfrm>
              <a:off x="2590631" y="3609135"/>
              <a:ext cx="106195" cy="206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536" fill="norm" stroke="1" extrusionOk="0">
                  <a:moveTo>
                    <a:pt x="0" y="736"/>
                  </a:moveTo>
                  <a:cubicBezTo>
                    <a:pt x="2571" y="469"/>
                    <a:pt x="5143" y="203"/>
                    <a:pt x="7714" y="69"/>
                  </a:cubicBezTo>
                  <a:cubicBezTo>
                    <a:pt x="10286" y="-64"/>
                    <a:pt x="12857" y="-64"/>
                    <a:pt x="14143" y="603"/>
                  </a:cubicBezTo>
                  <a:cubicBezTo>
                    <a:pt x="15429" y="1269"/>
                    <a:pt x="15429" y="2603"/>
                    <a:pt x="13114" y="4336"/>
                  </a:cubicBezTo>
                  <a:cubicBezTo>
                    <a:pt x="10800" y="6069"/>
                    <a:pt x="6171" y="8203"/>
                    <a:pt x="5143" y="9269"/>
                  </a:cubicBezTo>
                  <a:cubicBezTo>
                    <a:pt x="4114" y="10336"/>
                    <a:pt x="6686" y="10336"/>
                    <a:pt x="9257" y="10336"/>
                  </a:cubicBezTo>
                  <a:cubicBezTo>
                    <a:pt x="11829" y="10336"/>
                    <a:pt x="14400" y="10336"/>
                    <a:pt x="16714" y="10736"/>
                  </a:cubicBezTo>
                  <a:cubicBezTo>
                    <a:pt x="19029" y="11136"/>
                    <a:pt x="21086" y="11936"/>
                    <a:pt x="21343" y="13669"/>
                  </a:cubicBezTo>
                  <a:cubicBezTo>
                    <a:pt x="21600" y="15403"/>
                    <a:pt x="20057" y="18069"/>
                    <a:pt x="16200" y="19536"/>
                  </a:cubicBezTo>
                  <a:cubicBezTo>
                    <a:pt x="12343" y="21003"/>
                    <a:pt x="6171" y="21269"/>
                    <a:pt x="0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29" name="Line"/>
            <p:cNvSpPr/>
            <p:nvPr/>
          </p:nvSpPr>
          <p:spPr>
            <a:xfrm>
              <a:off x="3114852" y="3108704"/>
              <a:ext cx="181130" cy="499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553" fill="norm" stroke="1" extrusionOk="0">
                  <a:moveTo>
                    <a:pt x="20362" y="394"/>
                  </a:moveTo>
                  <a:cubicBezTo>
                    <a:pt x="18862" y="173"/>
                    <a:pt x="17362" y="-47"/>
                    <a:pt x="16012" y="8"/>
                  </a:cubicBezTo>
                  <a:cubicBezTo>
                    <a:pt x="14662" y="63"/>
                    <a:pt x="13462" y="394"/>
                    <a:pt x="11062" y="1937"/>
                  </a:cubicBezTo>
                  <a:cubicBezTo>
                    <a:pt x="8662" y="3480"/>
                    <a:pt x="5062" y="6235"/>
                    <a:pt x="2812" y="8880"/>
                  </a:cubicBezTo>
                  <a:cubicBezTo>
                    <a:pt x="562" y="11524"/>
                    <a:pt x="-338" y="14059"/>
                    <a:pt x="112" y="15933"/>
                  </a:cubicBezTo>
                  <a:cubicBezTo>
                    <a:pt x="562" y="17806"/>
                    <a:pt x="2362" y="19018"/>
                    <a:pt x="6112" y="19845"/>
                  </a:cubicBezTo>
                  <a:cubicBezTo>
                    <a:pt x="9862" y="20671"/>
                    <a:pt x="15562" y="21112"/>
                    <a:pt x="21262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0" name="Line"/>
            <p:cNvSpPr/>
            <p:nvPr/>
          </p:nvSpPr>
          <p:spPr>
            <a:xfrm>
              <a:off x="3483185" y="3210987"/>
              <a:ext cx="150138" cy="2672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508" fill="norm" stroke="1" extrusionOk="0">
                  <a:moveTo>
                    <a:pt x="15749" y="1142"/>
                  </a:moveTo>
                  <a:cubicBezTo>
                    <a:pt x="13949" y="525"/>
                    <a:pt x="12149" y="-92"/>
                    <a:pt x="10529" y="11"/>
                  </a:cubicBezTo>
                  <a:cubicBezTo>
                    <a:pt x="8909" y="114"/>
                    <a:pt x="7469" y="937"/>
                    <a:pt x="5669" y="2994"/>
                  </a:cubicBezTo>
                  <a:cubicBezTo>
                    <a:pt x="3869" y="5051"/>
                    <a:pt x="1709" y="8342"/>
                    <a:pt x="629" y="11428"/>
                  </a:cubicBezTo>
                  <a:cubicBezTo>
                    <a:pt x="-451" y="14514"/>
                    <a:pt x="-451" y="17394"/>
                    <a:pt x="3149" y="19039"/>
                  </a:cubicBezTo>
                  <a:cubicBezTo>
                    <a:pt x="6749" y="20685"/>
                    <a:pt x="13949" y="21097"/>
                    <a:pt x="21149" y="21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1" name="Line"/>
            <p:cNvSpPr/>
            <p:nvPr/>
          </p:nvSpPr>
          <p:spPr>
            <a:xfrm>
              <a:off x="3717657" y="3226724"/>
              <a:ext cx="143682" cy="228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455" fill="norm" stroke="1" extrusionOk="0">
                  <a:moveTo>
                    <a:pt x="0" y="5615"/>
                  </a:moveTo>
                  <a:cubicBezTo>
                    <a:pt x="0" y="4415"/>
                    <a:pt x="0" y="3215"/>
                    <a:pt x="947" y="2255"/>
                  </a:cubicBezTo>
                  <a:cubicBezTo>
                    <a:pt x="1895" y="1295"/>
                    <a:pt x="3789" y="575"/>
                    <a:pt x="5874" y="215"/>
                  </a:cubicBezTo>
                  <a:cubicBezTo>
                    <a:pt x="7958" y="-145"/>
                    <a:pt x="10232" y="-145"/>
                    <a:pt x="11937" y="935"/>
                  </a:cubicBezTo>
                  <a:cubicBezTo>
                    <a:pt x="13642" y="2015"/>
                    <a:pt x="14779" y="4175"/>
                    <a:pt x="14779" y="5735"/>
                  </a:cubicBezTo>
                  <a:cubicBezTo>
                    <a:pt x="14779" y="7295"/>
                    <a:pt x="13642" y="8255"/>
                    <a:pt x="13832" y="9215"/>
                  </a:cubicBezTo>
                  <a:cubicBezTo>
                    <a:pt x="14021" y="10175"/>
                    <a:pt x="15537" y="11135"/>
                    <a:pt x="17053" y="12215"/>
                  </a:cubicBezTo>
                  <a:cubicBezTo>
                    <a:pt x="18568" y="13295"/>
                    <a:pt x="20084" y="14495"/>
                    <a:pt x="20842" y="15695"/>
                  </a:cubicBezTo>
                  <a:cubicBezTo>
                    <a:pt x="21600" y="16895"/>
                    <a:pt x="21600" y="18095"/>
                    <a:pt x="19516" y="19055"/>
                  </a:cubicBezTo>
                  <a:cubicBezTo>
                    <a:pt x="17432" y="20015"/>
                    <a:pt x="13263" y="20735"/>
                    <a:pt x="9095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2" name="Line"/>
            <p:cNvSpPr/>
            <p:nvPr/>
          </p:nvSpPr>
          <p:spPr>
            <a:xfrm>
              <a:off x="3947662" y="3324852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3" name="Line"/>
            <p:cNvSpPr/>
            <p:nvPr/>
          </p:nvSpPr>
          <p:spPr>
            <a:xfrm>
              <a:off x="4200668" y="3214857"/>
              <a:ext cx="161004" cy="140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6" fill="norm" stroke="1" extrusionOk="0">
                  <a:moveTo>
                    <a:pt x="0" y="6078"/>
                  </a:moveTo>
                  <a:cubicBezTo>
                    <a:pt x="0" y="4183"/>
                    <a:pt x="0" y="2289"/>
                    <a:pt x="857" y="1152"/>
                  </a:cubicBezTo>
                  <a:cubicBezTo>
                    <a:pt x="1714" y="15"/>
                    <a:pt x="3429" y="-364"/>
                    <a:pt x="4629" y="394"/>
                  </a:cubicBezTo>
                  <a:cubicBezTo>
                    <a:pt x="5829" y="1152"/>
                    <a:pt x="6514" y="3047"/>
                    <a:pt x="7029" y="4941"/>
                  </a:cubicBezTo>
                  <a:cubicBezTo>
                    <a:pt x="7543" y="6836"/>
                    <a:pt x="7886" y="8731"/>
                    <a:pt x="7714" y="10625"/>
                  </a:cubicBezTo>
                  <a:cubicBezTo>
                    <a:pt x="7543" y="12520"/>
                    <a:pt x="6857" y="14415"/>
                    <a:pt x="6514" y="16310"/>
                  </a:cubicBezTo>
                  <a:cubicBezTo>
                    <a:pt x="6171" y="18204"/>
                    <a:pt x="6171" y="20099"/>
                    <a:pt x="8743" y="20668"/>
                  </a:cubicBezTo>
                  <a:cubicBezTo>
                    <a:pt x="11314" y="21236"/>
                    <a:pt x="16457" y="20478"/>
                    <a:pt x="21600" y="19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4" name="Line"/>
            <p:cNvSpPr/>
            <p:nvPr/>
          </p:nvSpPr>
          <p:spPr>
            <a:xfrm>
              <a:off x="4377005" y="3156182"/>
              <a:ext cx="120347" cy="214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1" h="21302" fill="norm" stroke="1" extrusionOk="0">
                  <a:moveTo>
                    <a:pt x="0" y="0"/>
                  </a:moveTo>
                  <a:cubicBezTo>
                    <a:pt x="4500" y="762"/>
                    <a:pt x="9000" y="1525"/>
                    <a:pt x="12600" y="3685"/>
                  </a:cubicBezTo>
                  <a:cubicBezTo>
                    <a:pt x="16200" y="5845"/>
                    <a:pt x="18900" y="9402"/>
                    <a:pt x="20250" y="11944"/>
                  </a:cubicBezTo>
                  <a:cubicBezTo>
                    <a:pt x="21600" y="14485"/>
                    <a:pt x="21600" y="16009"/>
                    <a:pt x="19575" y="17534"/>
                  </a:cubicBezTo>
                  <a:cubicBezTo>
                    <a:pt x="17550" y="19059"/>
                    <a:pt x="13500" y="20584"/>
                    <a:pt x="10350" y="21092"/>
                  </a:cubicBezTo>
                  <a:cubicBezTo>
                    <a:pt x="7200" y="21600"/>
                    <a:pt x="4950" y="21092"/>
                    <a:pt x="2700" y="205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5" name="Line"/>
            <p:cNvSpPr/>
            <p:nvPr/>
          </p:nvSpPr>
          <p:spPr>
            <a:xfrm>
              <a:off x="4423006" y="2932398"/>
              <a:ext cx="191672" cy="139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7" fill="norm" stroke="1" extrusionOk="0">
                  <a:moveTo>
                    <a:pt x="0" y="4847"/>
                  </a:moveTo>
                  <a:cubicBezTo>
                    <a:pt x="864" y="3304"/>
                    <a:pt x="1728" y="1761"/>
                    <a:pt x="2880" y="797"/>
                  </a:cubicBezTo>
                  <a:cubicBezTo>
                    <a:pt x="4032" y="-167"/>
                    <a:pt x="5472" y="-553"/>
                    <a:pt x="6912" y="1376"/>
                  </a:cubicBezTo>
                  <a:cubicBezTo>
                    <a:pt x="8352" y="3304"/>
                    <a:pt x="9792" y="7547"/>
                    <a:pt x="9936" y="10440"/>
                  </a:cubicBezTo>
                  <a:cubicBezTo>
                    <a:pt x="10080" y="13333"/>
                    <a:pt x="8928" y="14876"/>
                    <a:pt x="7920" y="16418"/>
                  </a:cubicBezTo>
                  <a:cubicBezTo>
                    <a:pt x="6912" y="17961"/>
                    <a:pt x="6048" y="19504"/>
                    <a:pt x="6336" y="20276"/>
                  </a:cubicBezTo>
                  <a:cubicBezTo>
                    <a:pt x="6624" y="21047"/>
                    <a:pt x="8064" y="21047"/>
                    <a:pt x="10800" y="21047"/>
                  </a:cubicBezTo>
                  <a:cubicBezTo>
                    <a:pt x="13536" y="21047"/>
                    <a:pt x="17568" y="21047"/>
                    <a:pt x="21600" y="210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6" name="Line"/>
            <p:cNvSpPr/>
            <p:nvPr/>
          </p:nvSpPr>
          <p:spPr>
            <a:xfrm>
              <a:off x="4791015" y="3255851"/>
              <a:ext cx="207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7" name="Line"/>
            <p:cNvSpPr/>
            <p:nvPr/>
          </p:nvSpPr>
          <p:spPr>
            <a:xfrm>
              <a:off x="4876309" y="3186849"/>
              <a:ext cx="37376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fill="norm" stroke="1" extrusionOk="0">
                  <a:moveTo>
                    <a:pt x="8100" y="0"/>
                  </a:moveTo>
                  <a:cubicBezTo>
                    <a:pt x="5220" y="4800"/>
                    <a:pt x="2340" y="9600"/>
                    <a:pt x="900" y="12800"/>
                  </a:cubicBezTo>
                  <a:cubicBezTo>
                    <a:pt x="-540" y="16000"/>
                    <a:pt x="-540" y="17600"/>
                    <a:pt x="3060" y="18800"/>
                  </a:cubicBezTo>
                  <a:cubicBezTo>
                    <a:pt x="6660" y="20000"/>
                    <a:pt x="13860" y="20800"/>
                    <a:pt x="210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8" name="Line"/>
            <p:cNvSpPr/>
            <p:nvPr/>
          </p:nvSpPr>
          <p:spPr>
            <a:xfrm>
              <a:off x="5167444" y="3096902"/>
              <a:ext cx="144916" cy="27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439" fill="norm" stroke="1" extrusionOk="0">
                  <a:moveTo>
                    <a:pt x="20760" y="1039"/>
                  </a:moveTo>
                  <a:cubicBezTo>
                    <a:pt x="19296" y="439"/>
                    <a:pt x="17831" y="-161"/>
                    <a:pt x="15085" y="39"/>
                  </a:cubicBezTo>
                  <a:cubicBezTo>
                    <a:pt x="12340" y="239"/>
                    <a:pt x="8313" y="1239"/>
                    <a:pt x="5018" y="3839"/>
                  </a:cubicBezTo>
                  <a:cubicBezTo>
                    <a:pt x="1723" y="6439"/>
                    <a:pt x="-840" y="10639"/>
                    <a:pt x="258" y="13839"/>
                  </a:cubicBezTo>
                  <a:cubicBezTo>
                    <a:pt x="1357" y="17039"/>
                    <a:pt x="6116" y="19239"/>
                    <a:pt x="10875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39" name="Line"/>
            <p:cNvSpPr/>
            <p:nvPr/>
          </p:nvSpPr>
          <p:spPr>
            <a:xfrm>
              <a:off x="5373694" y="3171516"/>
              <a:ext cx="15335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000"/>
                    <a:pt x="0" y="8000"/>
                    <a:pt x="0" y="11600"/>
                  </a:cubicBezTo>
                  <a:cubicBezTo>
                    <a:pt x="0" y="15200"/>
                    <a:pt x="10800" y="18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0" name="Line"/>
            <p:cNvSpPr/>
            <p:nvPr/>
          </p:nvSpPr>
          <p:spPr>
            <a:xfrm>
              <a:off x="5496364" y="3248184"/>
              <a:ext cx="9200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1" name="Line"/>
            <p:cNvSpPr/>
            <p:nvPr/>
          </p:nvSpPr>
          <p:spPr>
            <a:xfrm>
              <a:off x="5695702" y="3151071"/>
              <a:ext cx="161004" cy="177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0" y="4320"/>
                  </a:moveTo>
                  <a:cubicBezTo>
                    <a:pt x="1029" y="3086"/>
                    <a:pt x="2057" y="1851"/>
                    <a:pt x="3943" y="1080"/>
                  </a:cubicBezTo>
                  <a:cubicBezTo>
                    <a:pt x="5829" y="309"/>
                    <a:pt x="8571" y="0"/>
                    <a:pt x="10800" y="0"/>
                  </a:cubicBezTo>
                  <a:cubicBezTo>
                    <a:pt x="13029" y="0"/>
                    <a:pt x="14743" y="309"/>
                    <a:pt x="15086" y="2006"/>
                  </a:cubicBezTo>
                  <a:cubicBezTo>
                    <a:pt x="15429" y="3703"/>
                    <a:pt x="14400" y="6789"/>
                    <a:pt x="12857" y="9103"/>
                  </a:cubicBezTo>
                  <a:cubicBezTo>
                    <a:pt x="11314" y="11417"/>
                    <a:pt x="9257" y="12960"/>
                    <a:pt x="7371" y="14811"/>
                  </a:cubicBezTo>
                  <a:cubicBezTo>
                    <a:pt x="5486" y="16663"/>
                    <a:pt x="3771" y="18823"/>
                    <a:pt x="3771" y="20057"/>
                  </a:cubicBezTo>
                  <a:cubicBezTo>
                    <a:pt x="3771" y="21291"/>
                    <a:pt x="5486" y="21600"/>
                    <a:pt x="8743" y="21291"/>
                  </a:cubicBezTo>
                  <a:cubicBezTo>
                    <a:pt x="12000" y="20983"/>
                    <a:pt x="16800" y="20057"/>
                    <a:pt x="21600" y="19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2" name="Line"/>
            <p:cNvSpPr/>
            <p:nvPr/>
          </p:nvSpPr>
          <p:spPr>
            <a:xfrm>
              <a:off x="5948707" y="3071846"/>
              <a:ext cx="91465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43" h="21600" fill="norm" stroke="1" extrusionOk="0">
                  <a:moveTo>
                    <a:pt x="0" y="0"/>
                  </a:moveTo>
                  <a:cubicBezTo>
                    <a:pt x="5684" y="1371"/>
                    <a:pt x="11368" y="2743"/>
                    <a:pt x="15347" y="5229"/>
                  </a:cubicBezTo>
                  <a:cubicBezTo>
                    <a:pt x="19326" y="7714"/>
                    <a:pt x="21600" y="11314"/>
                    <a:pt x="19611" y="14229"/>
                  </a:cubicBezTo>
                  <a:cubicBezTo>
                    <a:pt x="17621" y="17143"/>
                    <a:pt x="11368" y="19371"/>
                    <a:pt x="511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3" name="Line"/>
            <p:cNvSpPr/>
            <p:nvPr/>
          </p:nvSpPr>
          <p:spPr>
            <a:xfrm>
              <a:off x="6017709" y="2869850"/>
              <a:ext cx="230006" cy="1713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0" y="4142"/>
                  </a:moveTo>
                  <a:cubicBezTo>
                    <a:pt x="720" y="2554"/>
                    <a:pt x="1440" y="966"/>
                    <a:pt x="2400" y="330"/>
                  </a:cubicBezTo>
                  <a:cubicBezTo>
                    <a:pt x="3360" y="-305"/>
                    <a:pt x="4560" y="13"/>
                    <a:pt x="5400" y="966"/>
                  </a:cubicBezTo>
                  <a:cubicBezTo>
                    <a:pt x="6240" y="1919"/>
                    <a:pt x="6720" y="3507"/>
                    <a:pt x="6480" y="5730"/>
                  </a:cubicBezTo>
                  <a:cubicBezTo>
                    <a:pt x="6240" y="7954"/>
                    <a:pt x="5280" y="10813"/>
                    <a:pt x="4440" y="13036"/>
                  </a:cubicBezTo>
                  <a:cubicBezTo>
                    <a:pt x="3600" y="15260"/>
                    <a:pt x="2880" y="16848"/>
                    <a:pt x="3120" y="17801"/>
                  </a:cubicBezTo>
                  <a:cubicBezTo>
                    <a:pt x="3360" y="18754"/>
                    <a:pt x="4560" y="19071"/>
                    <a:pt x="7800" y="19548"/>
                  </a:cubicBezTo>
                  <a:cubicBezTo>
                    <a:pt x="11040" y="20024"/>
                    <a:pt x="16320" y="20660"/>
                    <a:pt x="21600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4" name="Line"/>
            <p:cNvSpPr/>
            <p:nvPr/>
          </p:nvSpPr>
          <p:spPr>
            <a:xfrm>
              <a:off x="6393384" y="3240517"/>
              <a:ext cx="245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0" y="10800"/>
                    <a:pt x="4500" y="0"/>
                    <a:pt x="8100" y="0"/>
                  </a:cubicBezTo>
                  <a:cubicBezTo>
                    <a:pt x="11700" y="0"/>
                    <a:pt x="1665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5" name="Line"/>
            <p:cNvSpPr/>
            <p:nvPr/>
          </p:nvSpPr>
          <p:spPr>
            <a:xfrm>
              <a:off x="6500659" y="3133181"/>
              <a:ext cx="3072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5024" y="0"/>
                  </a:moveTo>
                  <a:cubicBezTo>
                    <a:pt x="1701" y="5040"/>
                    <a:pt x="-1622" y="10080"/>
                    <a:pt x="870" y="13680"/>
                  </a:cubicBezTo>
                  <a:cubicBezTo>
                    <a:pt x="3363" y="17280"/>
                    <a:pt x="11670" y="19440"/>
                    <a:pt x="199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6" name="Line"/>
            <p:cNvSpPr/>
            <p:nvPr/>
          </p:nvSpPr>
          <p:spPr>
            <a:xfrm>
              <a:off x="6793232" y="3071846"/>
              <a:ext cx="129165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8" h="21600" fill="norm" stroke="1" extrusionOk="0">
                  <a:moveTo>
                    <a:pt x="20598" y="0"/>
                  </a:moveTo>
                  <a:cubicBezTo>
                    <a:pt x="14485" y="800"/>
                    <a:pt x="8372" y="1600"/>
                    <a:pt x="4500" y="3900"/>
                  </a:cubicBezTo>
                  <a:cubicBezTo>
                    <a:pt x="628" y="6200"/>
                    <a:pt x="-1002" y="10000"/>
                    <a:pt x="628" y="13200"/>
                  </a:cubicBezTo>
                  <a:cubicBezTo>
                    <a:pt x="2258" y="16400"/>
                    <a:pt x="7149" y="19000"/>
                    <a:pt x="120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7" name="Line"/>
            <p:cNvSpPr/>
            <p:nvPr/>
          </p:nvSpPr>
          <p:spPr>
            <a:xfrm>
              <a:off x="6953064" y="3111552"/>
              <a:ext cx="138003" cy="2120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8" fill="norm" stroke="1" extrusionOk="0">
                  <a:moveTo>
                    <a:pt x="0" y="4438"/>
                  </a:moveTo>
                  <a:cubicBezTo>
                    <a:pt x="400" y="3168"/>
                    <a:pt x="800" y="1897"/>
                    <a:pt x="2200" y="1008"/>
                  </a:cubicBezTo>
                  <a:cubicBezTo>
                    <a:pt x="3600" y="118"/>
                    <a:pt x="6000" y="-390"/>
                    <a:pt x="8600" y="372"/>
                  </a:cubicBezTo>
                  <a:cubicBezTo>
                    <a:pt x="11200" y="1135"/>
                    <a:pt x="14000" y="3168"/>
                    <a:pt x="15000" y="5582"/>
                  </a:cubicBezTo>
                  <a:cubicBezTo>
                    <a:pt x="16000" y="7996"/>
                    <a:pt x="15200" y="10791"/>
                    <a:pt x="12600" y="13459"/>
                  </a:cubicBezTo>
                  <a:cubicBezTo>
                    <a:pt x="10000" y="16128"/>
                    <a:pt x="5600" y="18669"/>
                    <a:pt x="4800" y="19939"/>
                  </a:cubicBezTo>
                  <a:cubicBezTo>
                    <a:pt x="4000" y="21210"/>
                    <a:pt x="6800" y="21210"/>
                    <a:pt x="10200" y="20956"/>
                  </a:cubicBezTo>
                  <a:cubicBezTo>
                    <a:pt x="13600" y="20702"/>
                    <a:pt x="17600" y="20194"/>
                    <a:pt x="21600" y="196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8" name="Line"/>
            <p:cNvSpPr/>
            <p:nvPr/>
          </p:nvSpPr>
          <p:spPr>
            <a:xfrm>
              <a:off x="7244403" y="3232850"/>
              <a:ext cx="107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49" name="Line"/>
            <p:cNvSpPr/>
            <p:nvPr/>
          </p:nvSpPr>
          <p:spPr>
            <a:xfrm>
              <a:off x="7405407" y="3111781"/>
              <a:ext cx="184005" cy="16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9" fill="norm" stroke="1" extrusionOk="0">
                  <a:moveTo>
                    <a:pt x="0" y="2783"/>
                  </a:moveTo>
                  <a:cubicBezTo>
                    <a:pt x="1200" y="1786"/>
                    <a:pt x="2400" y="789"/>
                    <a:pt x="3750" y="290"/>
                  </a:cubicBezTo>
                  <a:cubicBezTo>
                    <a:pt x="5100" y="-208"/>
                    <a:pt x="6600" y="-208"/>
                    <a:pt x="7950" y="1454"/>
                  </a:cubicBezTo>
                  <a:cubicBezTo>
                    <a:pt x="9300" y="3115"/>
                    <a:pt x="10500" y="6438"/>
                    <a:pt x="10650" y="8764"/>
                  </a:cubicBezTo>
                  <a:cubicBezTo>
                    <a:pt x="10800" y="11090"/>
                    <a:pt x="9900" y="12420"/>
                    <a:pt x="8550" y="14247"/>
                  </a:cubicBezTo>
                  <a:cubicBezTo>
                    <a:pt x="7200" y="16075"/>
                    <a:pt x="5400" y="18401"/>
                    <a:pt x="5250" y="19730"/>
                  </a:cubicBezTo>
                  <a:cubicBezTo>
                    <a:pt x="5100" y="21060"/>
                    <a:pt x="6600" y="21392"/>
                    <a:pt x="9600" y="21060"/>
                  </a:cubicBezTo>
                  <a:cubicBezTo>
                    <a:pt x="12600" y="20727"/>
                    <a:pt x="17100" y="19730"/>
                    <a:pt x="21600" y="187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0" name="Line"/>
            <p:cNvSpPr/>
            <p:nvPr/>
          </p:nvSpPr>
          <p:spPr>
            <a:xfrm>
              <a:off x="7681413" y="3048846"/>
              <a:ext cx="86396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4" h="21600" fill="norm" stroke="1" extrusionOk="0">
                  <a:moveTo>
                    <a:pt x="3600" y="0"/>
                  </a:moveTo>
                  <a:cubicBezTo>
                    <a:pt x="10200" y="4140"/>
                    <a:pt x="16800" y="8280"/>
                    <a:pt x="19200" y="11340"/>
                  </a:cubicBezTo>
                  <a:cubicBezTo>
                    <a:pt x="21600" y="14400"/>
                    <a:pt x="19800" y="16380"/>
                    <a:pt x="15900" y="17910"/>
                  </a:cubicBezTo>
                  <a:cubicBezTo>
                    <a:pt x="12000" y="19440"/>
                    <a:pt x="6000" y="205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1" name="Line"/>
            <p:cNvSpPr/>
            <p:nvPr/>
          </p:nvSpPr>
          <p:spPr>
            <a:xfrm>
              <a:off x="7712080" y="2904454"/>
              <a:ext cx="161005" cy="1213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5" fill="norm" stroke="1" extrusionOk="0">
                  <a:moveTo>
                    <a:pt x="0" y="5175"/>
                  </a:moveTo>
                  <a:cubicBezTo>
                    <a:pt x="1029" y="3375"/>
                    <a:pt x="2057" y="1575"/>
                    <a:pt x="3429" y="675"/>
                  </a:cubicBezTo>
                  <a:cubicBezTo>
                    <a:pt x="4800" y="-225"/>
                    <a:pt x="6514" y="-225"/>
                    <a:pt x="7886" y="675"/>
                  </a:cubicBezTo>
                  <a:cubicBezTo>
                    <a:pt x="9257" y="1575"/>
                    <a:pt x="10286" y="3375"/>
                    <a:pt x="10629" y="5400"/>
                  </a:cubicBezTo>
                  <a:cubicBezTo>
                    <a:pt x="10971" y="7425"/>
                    <a:pt x="10629" y="9675"/>
                    <a:pt x="9600" y="11925"/>
                  </a:cubicBezTo>
                  <a:cubicBezTo>
                    <a:pt x="8571" y="14175"/>
                    <a:pt x="6857" y="16425"/>
                    <a:pt x="7029" y="17775"/>
                  </a:cubicBezTo>
                  <a:cubicBezTo>
                    <a:pt x="7200" y="19125"/>
                    <a:pt x="9257" y="19575"/>
                    <a:pt x="12000" y="20025"/>
                  </a:cubicBezTo>
                  <a:cubicBezTo>
                    <a:pt x="14743" y="20475"/>
                    <a:pt x="18171" y="20925"/>
                    <a:pt x="21600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2" name="Line"/>
            <p:cNvSpPr/>
            <p:nvPr/>
          </p:nvSpPr>
          <p:spPr>
            <a:xfrm>
              <a:off x="7896084" y="2880176"/>
              <a:ext cx="133809" cy="544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600" fill="norm" stroke="1" extrusionOk="0">
                  <a:moveTo>
                    <a:pt x="0" y="0"/>
                  </a:moveTo>
                  <a:cubicBezTo>
                    <a:pt x="4400" y="710"/>
                    <a:pt x="8800" y="1420"/>
                    <a:pt x="12600" y="3245"/>
                  </a:cubicBezTo>
                  <a:cubicBezTo>
                    <a:pt x="16400" y="5070"/>
                    <a:pt x="19600" y="8011"/>
                    <a:pt x="20600" y="10699"/>
                  </a:cubicBezTo>
                  <a:cubicBezTo>
                    <a:pt x="21600" y="13386"/>
                    <a:pt x="20400" y="15820"/>
                    <a:pt x="17200" y="17594"/>
                  </a:cubicBezTo>
                  <a:cubicBezTo>
                    <a:pt x="14000" y="19369"/>
                    <a:pt x="8800" y="20485"/>
                    <a:pt x="3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3" name="Line"/>
            <p:cNvSpPr/>
            <p:nvPr/>
          </p:nvSpPr>
          <p:spPr>
            <a:xfrm>
              <a:off x="8386762" y="3217517"/>
              <a:ext cx="11500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4" name="Line"/>
            <p:cNvSpPr/>
            <p:nvPr/>
          </p:nvSpPr>
          <p:spPr>
            <a:xfrm>
              <a:off x="8386762" y="3363186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5" name="Line"/>
            <p:cNvSpPr/>
            <p:nvPr/>
          </p:nvSpPr>
          <p:spPr>
            <a:xfrm>
              <a:off x="6876395" y="3478189"/>
              <a:ext cx="36034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23" y="17280"/>
                    <a:pt x="7047" y="12960"/>
                    <a:pt x="10647" y="9360"/>
                  </a:cubicBezTo>
                  <a:cubicBezTo>
                    <a:pt x="14247" y="5760"/>
                    <a:pt x="17923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6" name="Line"/>
            <p:cNvSpPr/>
            <p:nvPr/>
          </p:nvSpPr>
          <p:spPr>
            <a:xfrm>
              <a:off x="6976064" y="3547191"/>
              <a:ext cx="32200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71" y="16200"/>
                    <a:pt x="7543" y="10800"/>
                    <a:pt x="11143" y="7200"/>
                  </a:cubicBezTo>
                  <a:cubicBezTo>
                    <a:pt x="14743" y="3600"/>
                    <a:pt x="1817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7" name="Line"/>
            <p:cNvSpPr/>
            <p:nvPr/>
          </p:nvSpPr>
          <p:spPr>
            <a:xfrm>
              <a:off x="8990341" y="3073271"/>
              <a:ext cx="193773" cy="197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362" fill="norm" stroke="1" extrusionOk="0">
                  <a:moveTo>
                    <a:pt x="5280" y="7323"/>
                  </a:moveTo>
                  <a:cubicBezTo>
                    <a:pt x="4439" y="6215"/>
                    <a:pt x="3597" y="5108"/>
                    <a:pt x="3878" y="3861"/>
                  </a:cubicBezTo>
                  <a:cubicBezTo>
                    <a:pt x="4158" y="2615"/>
                    <a:pt x="5561" y="1231"/>
                    <a:pt x="7104" y="538"/>
                  </a:cubicBezTo>
                  <a:cubicBezTo>
                    <a:pt x="8647" y="-154"/>
                    <a:pt x="10330" y="-154"/>
                    <a:pt x="11592" y="400"/>
                  </a:cubicBezTo>
                  <a:cubicBezTo>
                    <a:pt x="12854" y="954"/>
                    <a:pt x="13696" y="2061"/>
                    <a:pt x="12574" y="4831"/>
                  </a:cubicBezTo>
                  <a:cubicBezTo>
                    <a:pt x="11452" y="7600"/>
                    <a:pt x="8366" y="12031"/>
                    <a:pt x="6262" y="14661"/>
                  </a:cubicBezTo>
                  <a:cubicBezTo>
                    <a:pt x="4158" y="17292"/>
                    <a:pt x="3036" y="18123"/>
                    <a:pt x="1914" y="18954"/>
                  </a:cubicBezTo>
                  <a:cubicBezTo>
                    <a:pt x="792" y="19784"/>
                    <a:pt x="-330" y="20615"/>
                    <a:pt x="91" y="21031"/>
                  </a:cubicBezTo>
                  <a:cubicBezTo>
                    <a:pt x="512" y="21446"/>
                    <a:pt x="2475" y="21446"/>
                    <a:pt x="6262" y="21169"/>
                  </a:cubicBezTo>
                  <a:cubicBezTo>
                    <a:pt x="10049" y="20892"/>
                    <a:pt x="15660" y="20338"/>
                    <a:pt x="21270" y="19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8" name="Line"/>
            <p:cNvSpPr/>
            <p:nvPr/>
          </p:nvSpPr>
          <p:spPr>
            <a:xfrm>
              <a:off x="9191780" y="3094847"/>
              <a:ext cx="15333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3436"/>
                    <a:pt x="14400" y="6873"/>
                    <a:pt x="10800" y="10473"/>
                  </a:cubicBezTo>
                  <a:cubicBezTo>
                    <a:pt x="7200" y="14073"/>
                    <a:pt x="3600" y="1783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59" name="Line"/>
            <p:cNvSpPr/>
            <p:nvPr/>
          </p:nvSpPr>
          <p:spPr>
            <a:xfrm>
              <a:off x="9314450" y="3301194"/>
              <a:ext cx="146000" cy="243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433" fill="norm" stroke="1" extrusionOk="0">
                  <a:moveTo>
                    <a:pt x="0" y="5458"/>
                  </a:moveTo>
                  <a:cubicBezTo>
                    <a:pt x="745" y="4333"/>
                    <a:pt x="1490" y="3208"/>
                    <a:pt x="3538" y="2196"/>
                  </a:cubicBezTo>
                  <a:cubicBezTo>
                    <a:pt x="5586" y="1183"/>
                    <a:pt x="8938" y="283"/>
                    <a:pt x="11545" y="58"/>
                  </a:cubicBezTo>
                  <a:cubicBezTo>
                    <a:pt x="14152" y="-167"/>
                    <a:pt x="16014" y="283"/>
                    <a:pt x="17131" y="1071"/>
                  </a:cubicBezTo>
                  <a:cubicBezTo>
                    <a:pt x="18248" y="1858"/>
                    <a:pt x="18621" y="2983"/>
                    <a:pt x="18062" y="3996"/>
                  </a:cubicBezTo>
                  <a:cubicBezTo>
                    <a:pt x="17503" y="5008"/>
                    <a:pt x="16014" y="5908"/>
                    <a:pt x="14524" y="6695"/>
                  </a:cubicBezTo>
                  <a:cubicBezTo>
                    <a:pt x="13034" y="7483"/>
                    <a:pt x="11545" y="8158"/>
                    <a:pt x="11731" y="8495"/>
                  </a:cubicBezTo>
                  <a:cubicBezTo>
                    <a:pt x="11917" y="8833"/>
                    <a:pt x="13779" y="8833"/>
                    <a:pt x="16014" y="9508"/>
                  </a:cubicBezTo>
                  <a:cubicBezTo>
                    <a:pt x="18248" y="10183"/>
                    <a:pt x="20855" y="11533"/>
                    <a:pt x="21228" y="13558"/>
                  </a:cubicBezTo>
                  <a:cubicBezTo>
                    <a:pt x="21600" y="15583"/>
                    <a:pt x="19738" y="18283"/>
                    <a:pt x="17876" y="19745"/>
                  </a:cubicBezTo>
                  <a:cubicBezTo>
                    <a:pt x="16014" y="21208"/>
                    <a:pt x="14152" y="21433"/>
                    <a:pt x="11917" y="21433"/>
                  </a:cubicBezTo>
                  <a:cubicBezTo>
                    <a:pt x="9683" y="21433"/>
                    <a:pt x="7076" y="21208"/>
                    <a:pt x="4469" y="209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0" name="Line"/>
            <p:cNvSpPr/>
            <p:nvPr/>
          </p:nvSpPr>
          <p:spPr>
            <a:xfrm>
              <a:off x="855193" y="4942556"/>
              <a:ext cx="531746" cy="253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217" fill="norm" stroke="1" extrusionOk="0">
                  <a:moveTo>
                    <a:pt x="5664" y="0"/>
                  </a:moveTo>
                  <a:cubicBezTo>
                    <a:pt x="5664" y="5133"/>
                    <a:pt x="5664" y="10265"/>
                    <a:pt x="5355" y="13794"/>
                  </a:cubicBezTo>
                  <a:cubicBezTo>
                    <a:pt x="5047" y="17323"/>
                    <a:pt x="4430" y="19248"/>
                    <a:pt x="3864" y="20317"/>
                  </a:cubicBezTo>
                  <a:cubicBezTo>
                    <a:pt x="3298" y="21386"/>
                    <a:pt x="2784" y="21600"/>
                    <a:pt x="2064" y="20424"/>
                  </a:cubicBezTo>
                  <a:cubicBezTo>
                    <a:pt x="1344" y="19248"/>
                    <a:pt x="418" y="16681"/>
                    <a:pt x="110" y="14115"/>
                  </a:cubicBezTo>
                  <a:cubicBezTo>
                    <a:pt x="-199" y="11549"/>
                    <a:pt x="110" y="8982"/>
                    <a:pt x="1447" y="6737"/>
                  </a:cubicBezTo>
                  <a:cubicBezTo>
                    <a:pt x="2784" y="4491"/>
                    <a:pt x="5150" y="2566"/>
                    <a:pt x="7875" y="1818"/>
                  </a:cubicBezTo>
                  <a:cubicBezTo>
                    <a:pt x="10601" y="1069"/>
                    <a:pt x="13687" y="1497"/>
                    <a:pt x="16001" y="1604"/>
                  </a:cubicBezTo>
                  <a:cubicBezTo>
                    <a:pt x="18315" y="1711"/>
                    <a:pt x="19858" y="1497"/>
                    <a:pt x="21401" y="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1" name="Line"/>
            <p:cNvSpPr/>
            <p:nvPr/>
          </p:nvSpPr>
          <p:spPr>
            <a:xfrm>
              <a:off x="1325603" y="4660160"/>
              <a:ext cx="116472" cy="2041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05" fill="norm" stroke="1" extrusionOk="0">
                  <a:moveTo>
                    <a:pt x="2817" y="3067"/>
                  </a:moveTo>
                  <a:cubicBezTo>
                    <a:pt x="4226" y="2000"/>
                    <a:pt x="5635" y="934"/>
                    <a:pt x="7513" y="400"/>
                  </a:cubicBezTo>
                  <a:cubicBezTo>
                    <a:pt x="9391" y="-133"/>
                    <a:pt x="11739" y="-133"/>
                    <a:pt x="13617" y="400"/>
                  </a:cubicBezTo>
                  <a:cubicBezTo>
                    <a:pt x="15496" y="934"/>
                    <a:pt x="16904" y="2000"/>
                    <a:pt x="17374" y="3334"/>
                  </a:cubicBezTo>
                  <a:cubicBezTo>
                    <a:pt x="17843" y="4667"/>
                    <a:pt x="17374" y="6267"/>
                    <a:pt x="15965" y="7734"/>
                  </a:cubicBezTo>
                  <a:cubicBezTo>
                    <a:pt x="14557" y="9200"/>
                    <a:pt x="12209" y="10534"/>
                    <a:pt x="12443" y="11067"/>
                  </a:cubicBezTo>
                  <a:cubicBezTo>
                    <a:pt x="12678" y="11600"/>
                    <a:pt x="15496" y="11334"/>
                    <a:pt x="17609" y="11734"/>
                  </a:cubicBezTo>
                  <a:cubicBezTo>
                    <a:pt x="19722" y="12134"/>
                    <a:pt x="21130" y="13200"/>
                    <a:pt x="21365" y="14400"/>
                  </a:cubicBezTo>
                  <a:cubicBezTo>
                    <a:pt x="21600" y="15600"/>
                    <a:pt x="20661" y="16934"/>
                    <a:pt x="18313" y="18134"/>
                  </a:cubicBezTo>
                  <a:cubicBezTo>
                    <a:pt x="15965" y="19334"/>
                    <a:pt x="12209" y="20400"/>
                    <a:pt x="8922" y="20934"/>
                  </a:cubicBezTo>
                  <a:cubicBezTo>
                    <a:pt x="5635" y="21467"/>
                    <a:pt x="2817" y="21467"/>
                    <a:pt x="1409" y="20667"/>
                  </a:cubicBezTo>
                  <a:cubicBezTo>
                    <a:pt x="0" y="19867"/>
                    <a:pt x="0" y="18267"/>
                    <a:pt x="0" y="16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2" name="Line"/>
            <p:cNvSpPr/>
            <p:nvPr/>
          </p:nvSpPr>
          <p:spPr>
            <a:xfrm>
              <a:off x="1494274" y="4626739"/>
              <a:ext cx="187903" cy="5228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556" fill="norm" stroke="1" extrusionOk="0">
                  <a:moveTo>
                    <a:pt x="8757" y="377"/>
                  </a:moveTo>
                  <a:cubicBezTo>
                    <a:pt x="10216" y="167"/>
                    <a:pt x="11676" y="-44"/>
                    <a:pt x="13135" y="9"/>
                  </a:cubicBezTo>
                  <a:cubicBezTo>
                    <a:pt x="14595" y="61"/>
                    <a:pt x="16054" y="377"/>
                    <a:pt x="17805" y="1853"/>
                  </a:cubicBezTo>
                  <a:cubicBezTo>
                    <a:pt x="19557" y="3328"/>
                    <a:pt x="21600" y="5962"/>
                    <a:pt x="21454" y="8596"/>
                  </a:cubicBezTo>
                  <a:cubicBezTo>
                    <a:pt x="21308" y="11230"/>
                    <a:pt x="18973" y="13864"/>
                    <a:pt x="15032" y="16024"/>
                  </a:cubicBezTo>
                  <a:cubicBezTo>
                    <a:pt x="11092" y="18184"/>
                    <a:pt x="5546" y="19870"/>
                    <a:pt x="0" y="21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3" name="Line"/>
            <p:cNvSpPr/>
            <p:nvPr/>
          </p:nvSpPr>
          <p:spPr>
            <a:xfrm>
              <a:off x="610031" y="4748858"/>
              <a:ext cx="263229" cy="498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9" fill="norm" stroke="1" extrusionOk="0">
                  <a:moveTo>
                    <a:pt x="3355" y="1723"/>
                  </a:moveTo>
                  <a:cubicBezTo>
                    <a:pt x="3565" y="959"/>
                    <a:pt x="3775" y="195"/>
                    <a:pt x="3565" y="32"/>
                  </a:cubicBezTo>
                  <a:cubicBezTo>
                    <a:pt x="3355" y="-132"/>
                    <a:pt x="2726" y="304"/>
                    <a:pt x="1887" y="1995"/>
                  </a:cubicBezTo>
                  <a:cubicBezTo>
                    <a:pt x="1049" y="3686"/>
                    <a:pt x="0" y="6632"/>
                    <a:pt x="0" y="9686"/>
                  </a:cubicBezTo>
                  <a:cubicBezTo>
                    <a:pt x="0" y="12741"/>
                    <a:pt x="1049" y="15904"/>
                    <a:pt x="3565" y="17977"/>
                  </a:cubicBezTo>
                  <a:cubicBezTo>
                    <a:pt x="6082" y="20050"/>
                    <a:pt x="10066" y="21032"/>
                    <a:pt x="13317" y="21250"/>
                  </a:cubicBezTo>
                  <a:cubicBezTo>
                    <a:pt x="16567" y="21468"/>
                    <a:pt x="19083" y="20923"/>
                    <a:pt x="21600" y="20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4" name="Line"/>
            <p:cNvSpPr/>
            <p:nvPr/>
          </p:nvSpPr>
          <p:spPr>
            <a:xfrm>
              <a:off x="1105820" y="4251175"/>
              <a:ext cx="219784" cy="187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7" fill="norm" stroke="1" extrusionOk="0">
                  <a:moveTo>
                    <a:pt x="5023" y="10522"/>
                  </a:moveTo>
                  <a:cubicBezTo>
                    <a:pt x="4019" y="11386"/>
                    <a:pt x="3014" y="12250"/>
                    <a:pt x="2009" y="14554"/>
                  </a:cubicBezTo>
                  <a:cubicBezTo>
                    <a:pt x="1005" y="16858"/>
                    <a:pt x="0" y="20602"/>
                    <a:pt x="0" y="21034"/>
                  </a:cubicBezTo>
                  <a:cubicBezTo>
                    <a:pt x="0" y="21466"/>
                    <a:pt x="1005" y="18586"/>
                    <a:pt x="2637" y="14986"/>
                  </a:cubicBezTo>
                  <a:cubicBezTo>
                    <a:pt x="4270" y="11386"/>
                    <a:pt x="6530" y="7066"/>
                    <a:pt x="8665" y="4186"/>
                  </a:cubicBezTo>
                  <a:cubicBezTo>
                    <a:pt x="10800" y="1306"/>
                    <a:pt x="12809" y="-134"/>
                    <a:pt x="14191" y="10"/>
                  </a:cubicBezTo>
                  <a:cubicBezTo>
                    <a:pt x="15572" y="154"/>
                    <a:pt x="16326" y="1882"/>
                    <a:pt x="17456" y="5338"/>
                  </a:cubicBezTo>
                  <a:cubicBezTo>
                    <a:pt x="18586" y="8794"/>
                    <a:pt x="20093" y="13978"/>
                    <a:pt x="21600" y="191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5" name="Line"/>
            <p:cNvSpPr/>
            <p:nvPr/>
          </p:nvSpPr>
          <p:spPr>
            <a:xfrm>
              <a:off x="2053953" y="4796885"/>
              <a:ext cx="161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6" name="Line"/>
            <p:cNvSpPr/>
            <p:nvPr/>
          </p:nvSpPr>
          <p:spPr>
            <a:xfrm>
              <a:off x="2046286" y="4934889"/>
              <a:ext cx="23767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7" name="Line"/>
            <p:cNvSpPr/>
            <p:nvPr/>
          </p:nvSpPr>
          <p:spPr>
            <a:xfrm>
              <a:off x="3053439" y="4911888"/>
              <a:ext cx="518549" cy="200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186" fill="norm" stroke="1" extrusionOk="0">
                  <a:moveTo>
                    <a:pt x="4942" y="0"/>
                  </a:moveTo>
                  <a:cubicBezTo>
                    <a:pt x="4942" y="4590"/>
                    <a:pt x="4942" y="9180"/>
                    <a:pt x="4520" y="12690"/>
                  </a:cubicBezTo>
                  <a:cubicBezTo>
                    <a:pt x="4099" y="16200"/>
                    <a:pt x="3256" y="18630"/>
                    <a:pt x="2571" y="19980"/>
                  </a:cubicBezTo>
                  <a:cubicBezTo>
                    <a:pt x="1886" y="21330"/>
                    <a:pt x="1359" y="21600"/>
                    <a:pt x="833" y="20520"/>
                  </a:cubicBezTo>
                  <a:cubicBezTo>
                    <a:pt x="306" y="19440"/>
                    <a:pt x="-221" y="17010"/>
                    <a:pt x="95" y="13905"/>
                  </a:cubicBezTo>
                  <a:cubicBezTo>
                    <a:pt x="411" y="10800"/>
                    <a:pt x="1570" y="7020"/>
                    <a:pt x="3625" y="4590"/>
                  </a:cubicBezTo>
                  <a:cubicBezTo>
                    <a:pt x="5679" y="2160"/>
                    <a:pt x="8630" y="1080"/>
                    <a:pt x="11738" y="675"/>
                  </a:cubicBezTo>
                  <a:cubicBezTo>
                    <a:pt x="14846" y="270"/>
                    <a:pt x="18113" y="540"/>
                    <a:pt x="21379" y="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8" name="Line"/>
            <p:cNvSpPr/>
            <p:nvPr/>
          </p:nvSpPr>
          <p:spPr>
            <a:xfrm>
              <a:off x="3235787" y="4570750"/>
              <a:ext cx="198198" cy="184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568" fill="norm" stroke="1" extrusionOk="0">
                  <a:moveTo>
                    <a:pt x="6522" y="11506"/>
                  </a:moveTo>
                  <a:cubicBezTo>
                    <a:pt x="5138" y="14064"/>
                    <a:pt x="3753" y="16622"/>
                    <a:pt x="2507" y="18327"/>
                  </a:cubicBezTo>
                  <a:cubicBezTo>
                    <a:pt x="1261" y="20032"/>
                    <a:pt x="153" y="20885"/>
                    <a:pt x="14" y="20459"/>
                  </a:cubicBezTo>
                  <a:cubicBezTo>
                    <a:pt x="-124" y="20032"/>
                    <a:pt x="707" y="18327"/>
                    <a:pt x="2507" y="15343"/>
                  </a:cubicBezTo>
                  <a:cubicBezTo>
                    <a:pt x="4307" y="12359"/>
                    <a:pt x="7076" y="8096"/>
                    <a:pt x="9014" y="5396"/>
                  </a:cubicBezTo>
                  <a:cubicBezTo>
                    <a:pt x="10953" y="2696"/>
                    <a:pt x="12061" y="1559"/>
                    <a:pt x="13445" y="706"/>
                  </a:cubicBezTo>
                  <a:cubicBezTo>
                    <a:pt x="14830" y="-147"/>
                    <a:pt x="16491" y="-715"/>
                    <a:pt x="17876" y="1985"/>
                  </a:cubicBezTo>
                  <a:cubicBezTo>
                    <a:pt x="19261" y="4685"/>
                    <a:pt x="20368" y="10653"/>
                    <a:pt x="21476" y="166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69" name="Line"/>
            <p:cNvSpPr/>
            <p:nvPr/>
          </p:nvSpPr>
          <p:spPr>
            <a:xfrm>
              <a:off x="3625655" y="4675353"/>
              <a:ext cx="153338" cy="124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3" fill="norm" stroke="1" extrusionOk="0">
                  <a:moveTo>
                    <a:pt x="0" y="2400"/>
                  </a:moveTo>
                  <a:cubicBezTo>
                    <a:pt x="1440" y="1104"/>
                    <a:pt x="2880" y="-192"/>
                    <a:pt x="4140" y="24"/>
                  </a:cubicBezTo>
                  <a:cubicBezTo>
                    <a:pt x="5400" y="240"/>
                    <a:pt x="6480" y="1968"/>
                    <a:pt x="6840" y="3912"/>
                  </a:cubicBezTo>
                  <a:cubicBezTo>
                    <a:pt x="7200" y="5856"/>
                    <a:pt x="6840" y="8016"/>
                    <a:pt x="6120" y="9960"/>
                  </a:cubicBezTo>
                  <a:cubicBezTo>
                    <a:pt x="5400" y="11904"/>
                    <a:pt x="4320" y="13632"/>
                    <a:pt x="3060" y="15576"/>
                  </a:cubicBezTo>
                  <a:cubicBezTo>
                    <a:pt x="1800" y="17520"/>
                    <a:pt x="360" y="19680"/>
                    <a:pt x="900" y="20544"/>
                  </a:cubicBezTo>
                  <a:cubicBezTo>
                    <a:pt x="1440" y="21408"/>
                    <a:pt x="3960" y="20976"/>
                    <a:pt x="7740" y="19680"/>
                  </a:cubicBezTo>
                  <a:cubicBezTo>
                    <a:pt x="11520" y="18384"/>
                    <a:pt x="16560" y="16224"/>
                    <a:pt x="21600" y="140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>
              <a:off x="3717657" y="4497879"/>
              <a:ext cx="262766" cy="651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600" fill="norm" stroke="1" extrusionOk="0">
                  <a:moveTo>
                    <a:pt x="12838" y="0"/>
                  </a:moveTo>
                  <a:cubicBezTo>
                    <a:pt x="15079" y="1609"/>
                    <a:pt x="17321" y="3219"/>
                    <a:pt x="18951" y="5252"/>
                  </a:cubicBezTo>
                  <a:cubicBezTo>
                    <a:pt x="20581" y="7285"/>
                    <a:pt x="21600" y="9741"/>
                    <a:pt x="20479" y="12071"/>
                  </a:cubicBezTo>
                  <a:cubicBezTo>
                    <a:pt x="19358" y="14400"/>
                    <a:pt x="16098" y="16602"/>
                    <a:pt x="12328" y="18169"/>
                  </a:cubicBezTo>
                  <a:cubicBezTo>
                    <a:pt x="8558" y="19736"/>
                    <a:pt x="4279" y="2066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1" name="Line"/>
            <p:cNvSpPr/>
            <p:nvPr/>
          </p:nvSpPr>
          <p:spPr>
            <a:xfrm>
              <a:off x="2700330" y="4626408"/>
              <a:ext cx="342646" cy="5078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460" fill="norm" stroke="1" extrusionOk="0">
                  <a:moveTo>
                    <a:pt x="7895" y="76"/>
                  </a:moveTo>
                  <a:cubicBezTo>
                    <a:pt x="7107" y="-32"/>
                    <a:pt x="6319" y="-140"/>
                    <a:pt x="5136" y="616"/>
                  </a:cubicBezTo>
                  <a:cubicBezTo>
                    <a:pt x="3954" y="1372"/>
                    <a:pt x="2377" y="2992"/>
                    <a:pt x="1273" y="5206"/>
                  </a:cubicBezTo>
                  <a:cubicBezTo>
                    <a:pt x="170" y="7420"/>
                    <a:pt x="-461" y="10228"/>
                    <a:pt x="406" y="12820"/>
                  </a:cubicBezTo>
                  <a:cubicBezTo>
                    <a:pt x="1273" y="15412"/>
                    <a:pt x="3638" y="17788"/>
                    <a:pt x="7343" y="19192"/>
                  </a:cubicBezTo>
                  <a:cubicBezTo>
                    <a:pt x="11048" y="20596"/>
                    <a:pt x="16094" y="21028"/>
                    <a:pt x="21139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2" name="Line"/>
            <p:cNvSpPr/>
            <p:nvPr/>
          </p:nvSpPr>
          <p:spPr>
            <a:xfrm>
              <a:off x="4131666" y="4269189"/>
              <a:ext cx="97573" cy="20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463" fill="norm" stroke="1" extrusionOk="0">
                  <a:moveTo>
                    <a:pt x="0" y="6263"/>
                  </a:moveTo>
                  <a:cubicBezTo>
                    <a:pt x="0" y="4930"/>
                    <a:pt x="0" y="3596"/>
                    <a:pt x="1108" y="2530"/>
                  </a:cubicBezTo>
                  <a:cubicBezTo>
                    <a:pt x="2215" y="1463"/>
                    <a:pt x="4431" y="663"/>
                    <a:pt x="6923" y="263"/>
                  </a:cubicBezTo>
                  <a:cubicBezTo>
                    <a:pt x="9415" y="-137"/>
                    <a:pt x="12185" y="-137"/>
                    <a:pt x="13846" y="663"/>
                  </a:cubicBezTo>
                  <a:cubicBezTo>
                    <a:pt x="15508" y="1463"/>
                    <a:pt x="16062" y="3063"/>
                    <a:pt x="15508" y="4396"/>
                  </a:cubicBezTo>
                  <a:cubicBezTo>
                    <a:pt x="14954" y="5730"/>
                    <a:pt x="13292" y="6796"/>
                    <a:pt x="11354" y="7863"/>
                  </a:cubicBezTo>
                  <a:cubicBezTo>
                    <a:pt x="9415" y="8930"/>
                    <a:pt x="7200" y="9996"/>
                    <a:pt x="7477" y="10530"/>
                  </a:cubicBezTo>
                  <a:cubicBezTo>
                    <a:pt x="7754" y="11063"/>
                    <a:pt x="10523" y="11063"/>
                    <a:pt x="13292" y="11596"/>
                  </a:cubicBezTo>
                  <a:cubicBezTo>
                    <a:pt x="16062" y="12130"/>
                    <a:pt x="18831" y="13196"/>
                    <a:pt x="20215" y="14530"/>
                  </a:cubicBezTo>
                  <a:cubicBezTo>
                    <a:pt x="21600" y="15863"/>
                    <a:pt x="21600" y="17463"/>
                    <a:pt x="19108" y="18663"/>
                  </a:cubicBezTo>
                  <a:cubicBezTo>
                    <a:pt x="16615" y="19863"/>
                    <a:pt x="11631" y="20663"/>
                    <a:pt x="6646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3" name="Line"/>
            <p:cNvSpPr/>
            <p:nvPr/>
          </p:nvSpPr>
          <p:spPr>
            <a:xfrm>
              <a:off x="4300337" y="4267873"/>
              <a:ext cx="53669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950"/>
                    <a:pt x="11314" y="9900"/>
                    <a:pt x="7714" y="13500"/>
                  </a:cubicBezTo>
                  <a:cubicBezTo>
                    <a:pt x="4114" y="17100"/>
                    <a:pt x="2057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4" name="Line"/>
            <p:cNvSpPr/>
            <p:nvPr/>
          </p:nvSpPr>
          <p:spPr>
            <a:xfrm>
              <a:off x="4369338" y="4437013"/>
              <a:ext cx="168672" cy="175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5" fill="norm" stroke="1" extrusionOk="0">
                  <a:moveTo>
                    <a:pt x="0" y="3646"/>
                  </a:moveTo>
                  <a:cubicBezTo>
                    <a:pt x="1309" y="2721"/>
                    <a:pt x="2618" y="1795"/>
                    <a:pt x="4418" y="1024"/>
                  </a:cubicBezTo>
                  <a:cubicBezTo>
                    <a:pt x="6218" y="252"/>
                    <a:pt x="8509" y="-365"/>
                    <a:pt x="9818" y="252"/>
                  </a:cubicBezTo>
                  <a:cubicBezTo>
                    <a:pt x="11127" y="869"/>
                    <a:pt x="11455" y="2721"/>
                    <a:pt x="10636" y="5189"/>
                  </a:cubicBezTo>
                  <a:cubicBezTo>
                    <a:pt x="9818" y="7658"/>
                    <a:pt x="7855" y="10744"/>
                    <a:pt x="6545" y="13058"/>
                  </a:cubicBezTo>
                  <a:cubicBezTo>
                    <a:pt x="5236" y="15372"/>
                    <a:pt x="4582" y="16915"/>
                    <a:pt x="5073" y="18149"/>
                  </a:cubicBezTo>
                  <a:cubicBezTo>
                    <a:pt x="5564" y="19384"/>
                    <a:pt x="7200" y="20309"/>
                    <a:pt x="10145" y="20772"/>
                  </a:cubicBezTo>
                  <a:cubicBezTo>
                    <a:pt x="13091" y="21235"/>
                    <a:pt x="17345" y="21235"/>
                    <a:pt x="21600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5" name="Line"/>
            <p:cNvSpPr/>
            <p:nvPr/>
          </p:nvSpPr>
          <p:spPr>
            <a:xfrm>
              <a:off x="5542365" y="4881221"/>
              <a:ext cx="153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6" name="Line"/>
            <p:cNvSpPr/>
            <p:nvPr/>
          </p:nvSpPr>
          <p:spPr>
            <a:xfrm>
              <a:off x="5511697" y="4996223"/>
              <a:ext cx="26067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7" name="Line"/>
            <p:cNvSpPr/>
            <p:nvPr/>
          </p:nvSpPr>
          <p:spPr>
            <a:xfrm>
              <a:off x="6191490" y="4735551"/>
              <a:ext cx="194228" cy="182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3695" y="1800"/>
                  </a:moveTo>
                  <a:cubicBezTo>
                    <a:pt x="4832" y="900"/>
                    <a:pt x="5968" y="0"/>
                    <a:pt x="7389" y="0"/>
                  </a:cubicBezTo>
                  <a:cubicBezTo>
                    <a:pt x="8811" y="0"/>
                    <a:pt x="10516" y="900"/>
                    <a:pt x="11511" y="2850"/>
                  </a:cubicBezTo>
                  <a:cubicBezTo>
                    <a:pt x="12505" y="4800"/>
                    <a:pt x="12789" y="7800"/>
                    <a:pt x="11511" y="10500"/>
                  </a:cubicBezTo>
                  <a:cubicBezTo>
                    <a:pt x="10232" y="13200"/>
                    <a:pt x="7389" y="15600"/>
                    <a:pt x="4832" y="17400"/>
                  </a:cubicBezTo>
                  <a:cubicBezTo>
                    <a:pt x="2274" y="19200"/>
                    <a:pt x="0" y="20400"/>
                    <a:pt x="0" y="21000"/>
                  </a:cubicBezTo>
                  <a:cubicBezTo>
                    <a:pt x="0" y="21600"/>
                    <a:pt x="2274" y="21600"/>
                    <a:pt x="6253" y="20850"/>
                  </a:cubicBezTo>
                  <a:cubicBezTo>
                    <a:pt x="10232" y="20100"/>
                    <a:pt x="15916" y="18600"/>
                    <a:pt x="21600" y="171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8" name="Line"/>
            <p:cNvSpPr/>
            <p:nvPr/>
          </p:nvSpPr>
          <p:spPr>
            <a:xfrm>
              <a:off x="6424052" y="4758551"/>
              <a:ext cx="138003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000" y="4800"/>
                    <a:pt x="10400" y="9600"/>
                    <a:pt x="7000" y="13091"/>
                  </a:cubicBezTo>
                  <a:cubicBezTo>
                    <a:pt x="3600" y="16582"/>
                    <a:pt x="2400" y="18764"/>
                    <a:pt x="1600" y="19964"/>
                  </a:cubicBezTo>
                  <a:cubicBezTo>
                    <a:pt x="800" y="21164"/>
                    <a:pt x="400" y="213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79" name="Line"/>
            <p:cNvSpPr/>
            <p:nvPr/>
          </p:nvSpPr>
          <p:spPr>
            <a:xfrm>
              <a:off x="6523720" y="4923664"/>
              <a:ext cx="95042" cy="205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9" h="21187" fill="norm" stroke="1" extrusionOk="0">
                  <a:moveTo>
                    <a:pt x="0" y="2738"/>
                  </a:moveTo>
                  <a:cubicBezTo>
                    <a:pt x="2274" y="1947"/>
                    <a:pt x="4547" y="1157"/>
                    <a:pt x="7105" y="630"/>
                  </a:cubicBezTo>
                  <a:cubicBezTo>
                    <a:pt x="9663" y="103"/>
                    <a:pt x="12505" y="-160"/>
                    <a:pt x="15063" y="103"/>
                  </a:cubicBezTo>
                  <a:cubicBezTo>
                    <a:pt x="17621" y="367"/>
                    <a:pt x="19895" y="1157"/>
                    <a:pt x="19326" y="2738"/>
                  </a:cubicBezTo>
                  <a:cubicBezTo>
                    <a:pt x="18758" y="4318"/>
                    <a:pt x="15347" y="6689"/>
                    <a:pt x="12221" y="8138"/>
                  </a:cubicBezTo>
                  <a:cubicBezTo>
                    <a:pt x="9095" y="9586"/>
                    <a:pt x="6253" y="10113"/>
                    <a:pt x="6253" y="10377"/>
                  </a:cubicBezTo>
                  <a:cubicBezTo>
                    <a:pt x="6253" y="10640"/>
                    <a:pt x="9095" y="10640"/>
                    <a:pt x="11937" y="10772"/>
                  </a:cubicBezTo>
                  <a:cubicBezTo>
                    <a:pt x="14779" y="10903"/>
                    <a:pt x="17621" y="11167"/>
                    <a:pt x="19326" y="12221"/>
                  </a:cubicBezTo>
                  <a:cubicBezTo>
                    <a:pt x="21032" y="13274"/>
                    <a:pt x="21600" y="15118"/>
                    <a:pt x="20747" y="16699"/>
                  </a:cubicBezTo>
                  <a:cubicBezTo>
                    <a:pt x="19895" y="18279"/>
                    <a:pt x="17621" y="19596"/>
                    <a:pt x="14779" y="20386"/>
                  </a:cubicBezTo>
                  <a:cubicBezTo>
                    <a:pt x="11937" y="21177"/>
                    <a:pt x="8526" y="21440"/>
                    <a:pt x="6253" y="20913"/>
                  </a:cubicBezTo>
                  <a:cubicBezTo>
                    <a:pt x="3979" y="20386"/>
                    <a:pt x="2842" y="19069"/>
                    <a:pt x="1705" y="17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0" name="Line"/>
            <p:cNvSpPr/>
            <p:nvPr/>
          </p:nvSpPr>
          <p:spPr>
            <a:xfrm>
              <a:off x="6562054" y="4758551"/>
              <a:ext cx="252063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600" fill="norm" stroke="1" extrusionOk="0">
                  <a:moveTo>
                    <a:pt x="14756" y="0"/>
                  </a:moveTo>
                  <a:cubicBezTo>
                    <a:pt x="17109" y="2487"/>
                    <a:pt x="19461" y="4975"/>
                    <a:pt x="20531" y="7462"/>
                  </a:cubicBezTo>
                  <a:cubicBezTo>
                    <a:pt x="21600" y="9949"/>
                    <a:pt x="21386" y="12436"/>
                    <a:pt x="17750" y="14793"/>
                  </a:cubicBezTo>
                  <a:cubicBezTo>
                    <a:pt x="14115" y="17149"/>
                    <a:pt x="7057" y="193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1" name="Line"/>
            <p:cNvSpPr/>
            <p:nvPr/>
          </p:nvSpPr>
          <p:spPr>
            <a:xfrm>
              <a:off x="5929980" y="4697217"/>
              <a:ext cx="187398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600" fill="norm" stroke="1" extrusionOk="0">
                  <a:moveTo>
                    <a:pt x="12315" y="0"/>
                  </a:moveTo>
                  <a:cubicBezTo>
                    <a:pt x="10894" y="138"/>
                    <a:pt x="9473" y="277"/>
                    <a:pt x="7483" y="2215"/>
                  </a:cubicBezTo>
                  <a:cubicBezTo>
                    <a:pt x="5494" y="4154"/>
                    <a:pt x="2936" y="7892"/>
                    <a:pt x="1373" y="10800"/>
                  </a:cubicBezTo>
                  <a:cubicBezTo>
                    <a:pt x="-191" y="13708"/>
                    <a:pt x="-759" y="15785"/>
                    <a:pt x="1515" y="17446"/>
                  </a:cubicBezTo>
                  <a:cubicBezTo>
                    <a:pt x="3788" y="19108"/>
                    <a:pt x="8904" y="20354"/>
                    <a:pt x="12599" y="20977"/>
                  </a:cubicBezTo>
                  <a:cubicBezTo>
                    <a:pt x="16294" y="21600"/>
                    <a:pt x="18567" y="21600"/>
                    <a:pt x="208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2" name="Line"/>
            <p:cNvSpPr/>
            <p:nvPr/>
          </p:nvSpPr>
          <p:spPr>
            <a:xfrm>
              <a:off x="6822727" y="4398210"/>
              <a:ext cx="87871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11109" y="0"/>
                  </a:moveTo>
                  <a:cubicBezTo>
                    <a:pt x="13577" y="982"/>
                    <a:pt x="16046" y="1964"/>
                    <a:pt x="16354" y="3273"/>
                  </a:cubicBezTo>
                  <a:cubicBezTo>
                    <a:pt x="16663" y="4582"/>
                    <a:pt x="14811" y="6218"/>
                    <a:pt x="15120" y="7527"/>
                  </a:cubicBezTo>
                  <a:cubicBezTo>
                    <a:pt x="15429" y="8836"/>
                    <a:pt x="17897" y="9818"/>
                    <a:pt x="19440" y="11127"/>
                  </a:cubicBezTo>
                  <a:cubicBezTo>
                    <a:pt x="20983" y="12436"/>
                    <a:pt x="21600" y="14073"/>
                    <a:pt x="20983" y="15545"/>
                  </a:cubicBezTo>
                  <a:cubicBezTo>
                    <a:pt x="20366" y="17018"/>
                    <a:pt x="18514" y="18327"/>
                    <a:pt x="16046" y="19473"/>
                  </a:cubicBezTo>
                  <a:cubicBezTo>
                    <a:pt x="13577" y="20618"/>
                    <a:pt x="10491" y="21600"/>
                    <a:pt x="7714" y="21600"/>
                  </a:cubicBezTo>
                  <a:cubicBezTo>
                    <a:pt x="4937" y="21600"/>
                    <a:pt x="2469" y="20618"/>
                    <a:pt x="0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3" name="Line"/>
            <p:cNvSpPr/>
            <p:nvPr/>
          </p:nvSpPr>
          <p:spPr>
            <a:xfrm>
              <a:off x="6937730" y="4398210"/>
              <a:ext cx="107337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4447"/>
                    <a:pt x="11314" y="8894"/>
                    <a:pt x="7714" y="12494"/>
                  </a:cubicBezTo>
                  <a:cubicBezTo>
                    <a:pt x="4114" y="16094"/>
                    <a:pt x="2057" y="1884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4" name="Line"/>
            <p:cNvSpPr/>
            <p:nvPr/>
          </p:nvSpPr>
          <p:spPr>
            <a:xfrm>
              <a:off x="7054798" y="4551486"/>
              <a:ext cx="166606" cy="159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5" h="21097" fill="norm" stroke="1" extrusionOk="0">
                  <a:moveTo>
                    <a:pt x="2680" y="1021"/>
                  </a:moveTo>
                  <a:cubicBezTo>
                    <a:pt x="4317" y="346"/>
                    <a:pt x="5953" y="-329"/>
                    <a:pt x="6935" y="177"/>
                  </a:cubicBezTo>
                  <a:cubicBezTo>
                    <a:pt x="7917" y="684"/>
                    <a:pt x="8244" y="2371"/>
                    <a:pt x="7262" y="5071"/>
                  </a:cubicBezTo>
                  <a:cubicBezTo>
                    <a:pt x="6280" y="7771"/>
                    <a:pt x="3990" y="11483"/>
                    <a:pt x="2353" y="14352"/>
                  </a:cubicBezTo>
                  <a:cubicBezTo>
                    <a:pt x="717" y="17221"/>
                    <a:pt x="-265" y="19246"/>
                    <a:pt x="62" y="20258"/>
                  </a:cubicBezTo>
                  <a:cubicBezTo>
                    <a:pt x="390" y="21271"/>
                    <a:pt x="2026" y="21271"/>
                    <a:pt x="5790" y="20765"/>
                  </a:cubicBezTo>
                  <a:cubicBezTo>
                    <a:pt x="9553" y="20258"/>
                    <a:pt x="15444" y="19246"/>
                    <a:pt x="21335" y="182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5" name="Line"/>
            <p:cNvSpPr/>
            <p:nvPr/>
          </p:nvSpPr>
          <p:spPr>
            <a:xfrm>
              <a:off x="207330" y="6068109"/>
              <a:ext cx="297922" cy="482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2" h="21474" fill="norm" stroke="1" extrusionOk="0">
                  <a:moveTo>
                    <a:pt x="21522" y="748"/>
                  </a:moveTo>
                  <a:cubicBezTo>
                    <a:pt x="20784" y="407"/>
                    <a:pt x="20045" y="66"/>
                    <a:pt x="18660" y="9"/>
                  </a:cubicBezTo>
                  <a:cubicBezTo>
                    <a:pt x="17276" y="-48"/>
                    <a:pt x="15245" y="179"/>
                    <a:pt x="12660" y="577"/>
                  </a:cubicBezTo>
                  <a:cubicBezTo>
                    <a:pt x="10076" y="975"/>
                    <a:pt x="6937" y="1544"/>
                    <a:pt x="4722" y="2453"/>
                  </a:cubicBezTo>
                  <a:cubicBezTo>
                    <a:pt x="2507" y="3363"/>
                    <a:pt x="1214" y="4613"/>
                    <a:pt x="568" y="6773"/>
                  </a:cubicBezTo>
                  <a:cubicBezTo>
                    <a:pt x="-78" y="8933"/>
                    <a:pt x="-78" y="12003"/>
                    <a:pt x="107" y="14390"/>
                  </a:cubicBezTo>
                  <a:cubicBezTo>
                    <a:pt x="291" y="16777"/>
                    <a:pt x="660" y="18483"/>
                    <a:pt x="1214" y="19563"/>
                  </a:cubicBezTo>
                  <a:cubicBezTo>
                    <a:pt x="1768" y="20643"/>
                    <a:pt x="2507" y="21097"/>
                    <a:pt x="4076" y="21325"/>
                  </a:cubicBezTo>
                  <a:cubicBezTo>
                    <a:pt x="5645" y="21552"/>
                    <a:pt x="8045" y="21552"/>
                    <a:pt x="11091" y="21097"/>
                  </a:cubicBezTo>
                  <a:cubicBezTo>
                    <a:pt x="14137" y="20643"/>
                    <a:pt x="17830" y="19733"/>
                    <a:pt x="21522" y="188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6" name="Line"/>
            <p:cNvSpPr/>
            <p:nvPr/>
          </p:nvSpPr>
          <p:spPr>
            <a:xfrm>
              <a:off x="290580" y="6307253"/>
              <a:ext cx="19933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62" y="15709"/>
                    <a:pt x="10523" y="9818"/>
                    <a:pt x="14123" y="6218"/>
                  </a:cubicBezTo>
                  <a:cubicBezTo>
                    <a:pt x="17723" y="2618"/>
                    <a:pt x="19662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7" name="Line"/>
            <p:cNvSpPr/>
            <p:nvPr/>
          </p:nvSpPr>
          <p:spPr>
            <a:xfrm>
              <a:off x="666229" y="6029775"/>
              <a:ext cx="294318" cy="483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486" fill="norm" stroke="1" extrusionOk="0">
                  <a:moveTo>
                    <a:pt x="21048" y="2112"/>
                  </a:moveTo>
                  <a:cubicBezTo>
                    <a:pt x="21232" y="1544"/>
                    <a:pt x="21417" y="975"/>
                    <a:pt x="21048" y="577"/>
                  </a:cubicBezTo>
                  <a:cubicBezTo>
                    <a:pt x="20679" y="179"/>
                    <a:pt x="19755" y="-48"/>
                    <a:pt x="17725" y="9"/>
                  </a:cubicBezTo>
                  <a:cubicBezTo>
                    <a:pt x="15694" y="66"/>
                    <a:pt x="12555" y="407"/>
                    <a:pt x="10063" y="1146"/>
                  </a:cubicBezTo>
                  <a:cubicBezTo>
                    <a:pt x="7571" y="1885"/>
                    <a:pt x="5725" y="3021"/>
                    <a:pt x="4525" y="4101"/>
                  </a:cubicBezTo>
                  <a:cubicBezTo>
                    <a:pt x="3325" y="5181"/>
                    <a:pt x="2771" y="6205"/>
                    <a:pt x="2586" y="8024"/>
                  </a:cubicBezTo>
                  <a:cubicBezTo>
                    <a:pt x="2402" y="9843"/>
                    <a:pt x="2586" y="12457"/>
                    <a:pt x="2309" y="14390"/>
                  </a:cubicBezTo>
                  <a:cubicBezTo>
                    <a:pt x="2032" y="16323"/>
                    <a:pt x="1294" y="17573"/>
                    <a:pt x="740" y="18653"/>
                  </a:cubicBezTo>
                  <a:cubicBezTo>
                    <a:pt x="186" y="19733"/>
                    <a:pt x="-183" y="20643"/>
                    <a:pt x="94" y="21097"/>
                  </a:cubicBezTo>
                  <a:cubicBezTo>
                    <a:pt x="371" y="21552"/>
                    <a:pt x="1294" y="21552"/>
                    <a:pt x="3694" y="21381"/>
                  </a:cubicBezTo>
                  <a:cubicBezTo>
                    <a:pt x="6094" y="21211"/>
                    <a:pt x="9971" y="20870"/>
                    <a:pt x="13848" y="205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8" name="Line"/>
            <p:cNvSpPr/>
            <p:nvPr/>
          </p:nvSpPr>
          <p:spPr>
            <a:xfrm>
              <a:off x="1085518" y="6069581"/>
              <a:ext cx="209419" cy="39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440" fill="norm" stroke="1" extrusionOk="0">
                  <a:moveTo>
                    <a:pt x="21071" y="0"/>
                  </a:moveTo>
                  <a:cubicBezTo>
                    <a:pt x="17728" y="0"/>
                    <a:pt x="14385" y="0"/>
                    <a:pt x="11042" y="1394"/>
                  </a:cubicBezTo>
                  <a:cubicBezTo>
                    <a:pt x="7700" y="2787"/>
                    <a:pt x="4357" y="5574"/>
                    <a:pt x="2300" y="8501"/>
                  </a:cubicBezTo>
                  <a:cubicBezTo>
                    <a:pt x="242" y="11427"/>
                    <a:pt x="-529" y="14493"/>
                    <a:pt x="371" y="16723"/>
                  </a:cubicBezTo>
                  <a:cubicBezTo>
                    <a:pt x="1271" y="18952"/>
                    <a:pt x="3842" y="20346"/>
                    <a:pt x="6157" y="20973"/>
                  </a:cubicBezTo>
                  <a:cubicBezTo>
                    <a:pt x="8471" y="21600"/>
                    <a:pt x="10528" y="21461"/>
                    <a:pt x="12585" y="213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89" name="Line"/>
            <p:cNvSpPr/>
            <p:nvPr/>
          </p:nvSpPr>
          <p:spPr>
            <a:xfrm>
              <a:off x="1340937" y="6138583"/>
              <a:ext cx="184005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1292"/>
                    <a:pt x="4800" y="2585"/>
                    <a:pt x="7950" y="5446"/>
                  </a:cubicBezTo>
                  <a:cubicBezTo>
                    <a:pt x="11100" y="8308"/>
                    <a:pt x="15000" y="12738"/>
                    <a:pt x="17400" y="15692"/>
                  </a:cubicBezTo>
                  <a:cubicBezTo>
                    <a:pt x="19800" y="18646"/>
                    <a:pt x="20700" y="2012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0" name="Line"/>
            <p:cNvSpPr/>
            <p:nvPr/>
          </p:nvSpPr>
          <p:spPr>
            <a:xfrm>
              <a:off x="1417605" y="6107915"/>
              <a:ext cx="184005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2769"/>
                    <a:pt x="14400" y="5538"/>
                    <a:pt x="10800" y="9138"/>
                  </a:cubicBezTo>
                  <a:cubicBezTo>
                    <a:pt x="7200" y="12738"/>
                    <a:pt x="3600" y="171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1" name="Line"/>
            <p:cNvSpPr/>
            <p:nvPr/>
          </p:nvSpPr>
          <p:spPr>
            <a:xfrm>
              <a:off x="1609276" y="6353254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2" name="Line"/>
            <p:cNvSpPr/>
            <p:nvPr/>
          </p:nvSpPr>
          <p:spPr>
            <a:xfrm>
              <a:off x="1877615" y="6172979"/>
              <a:ext cx="337342" cy="218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5" fill="norm" stroke="1" extrusionOk="0">
                  <a:moveTo>
                    <a:pt x="0" y="21485"/>
                  </a:moveTo>
                  <a:cubicBezTo>
                    <a:pt x="2618" y="14955"/>
                    <a:pt x="5236" y="8425"/>
                    <a:pt x="6791" y="4657"/>
                  </a:cubicBezTo>
                  <a:cubicBezTo>
                    <a:pt x="8345" y="890"/>
                    <a:pt x="8836" y="-115"/>
                    <a:pt x="8836" y="11"/>
                  </a:cubicBezTo>
                  <a:cubicBezTo>
                    <a:pt x="8836" y="136"/>
                    <a:pt x="8345" y="1392"/>
                    <a:pt x="7936" y="3778"/>
                  </a:cubicBezTo>
                  <a:cubicBezTo>
                    <a:pt x="7527" y="6164"/>
                    <a:pt x="7200" y="9680"/>
                    <a:pt x="7282" y="12694"/>
                  </a:cubicBezTo>
                  <a:cubicBezTo>
                    <a:pt x="7364" y="15708"/>
                    <a:pt x="7855" y="18220"/>
                    <a:pt x="8509" y="19476"/>
                  </a:cubicBezTo>
                  <a:cubicBezTo>
                    <a:pt x="9164" y="20731"/>
                    <a:pt x="9982" y="20731"/>
                    <a:pt x="11045" y="19727"/>
                  </a:cubicBezTo>
                  <a:cubicBezTo>
                    <a:pt x="12109" y="18722"/>
                    <a:pt x="13418" y="16713"/>
                    <a:pt x="14236" y="15080"/>
                  </a:cubicBezTo>
                  <a:cubicBezTo>
                    <a:pt x="15055" y="13448"/>
                    <a:pt x="15382" y="12192"/>
                    <a:pt x="15873" y="10559"/>
                  </a:cubicBezTo>
                  <a:cubicBezTo>
                    <a:pt x="16364" y="8927"/>
                    <a:pt x="17018" y="6918"/>
                    <a:pt x="17345" y="6541"/>
                  </a:cubicBezTo>
                  <a:cubicBezTo>
                    <a:pt x="17673" y="6164"/>
                    <a:pt x="17673" y="7420"/>
                    <a:pt x="18327" y="9932"/>
                  </a:cubicBezTo>
                  <a:cubicBezTo>
                    <a:pt x="18982" y="12443"/>
                    <a:pt x="20291" y="16211"/>
                    <a:pt x="21600" y="19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3" name="Line"/>
            <p:cNvSpPr/>
            <p:nvPr/>
          </p:nvSpPr>
          <p:spPr>
            <a:xfrm>
              <a:off x="2337626" y="6069581"/>
              <a:ext cx="103387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600" fill="norm" stroke="1" extrusionOk="0">
                  <a:moveTo>
                    <a:pt x="0" y="0"/>
                  </a:moveTo>
                  <a:cubicBezTo>
                    <a:pt x="7200" y="3913"/>
                    <a:pt x="14400" y="7826"/>
                    <a:pt x="18000" y="10722"/>
                  </a:cubicBezTo>
                  <a:cubicBezTo>
                    <a:pt x="21600" y="13617"/>
                    <a:pt x="21600" y="15496"/>
                    <a:pt x="18771" y="17139"/>
                  </a:cubicBezTo>
                  <a:cubicBezTo>
                    <a:pt x="15943" y="18783"/>
                    <a:pt x="10286" y="20191"/>
                    <a:pt x="46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4" name="Line"/>
            <p:cNvSpPr/>
            <p:nvPr/>
          </p:nvSpPr>
          <p:spPr>
            <a:xfrm>
              <a:off x="2490963" y="5983769"/>
              <a:ext cx="119849" cy="177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3" h="21470" fill="norm" stroke="1" extrusionOk="0">
                  <a:moveTo>
                    <a:pt x="0" y="1104"/>
                  </a:moveTo>
                  <a:cubicBezTo>
                    <a:pt x="2250" y="487"/>
                    <a:pt x="4500" y="-130"/>
                    <a:pt x="6525" y="24"/>
                  </a:cubicBezTo>
                  <a:cubicBezTo>
                    <a:pt x="8550" y="179"/>
                    <a:pt x="10350" y="1104"/>
                    <a:pt x="10125" y="2647"/>
                  </a:cubicBezTo>
                  <a:cubicBezTo>
                    <a:pt x="9900" y="4190"/>
                    <a:pt x="7650" y="6350"/>
                    <a:pt x="7875" y="7276"/>
                  </a:cubicBezTo>
                  <a:cubicBezTo>
                    <a:pt x="8100" y="8201"/>
                    <a:pt x="10800" y="7893"/>
                    <a:pt x="13050" y="8201"/>
                  </a:cubicBezTo>
                  <a:cubicBezTo>
                    <a:pt x="15300" y="8510"/>
                    <a:pt x="17100" y="9436"/>
                    <a:pt x="18675" y="10516"/>
                  </a:cubicBezTo>
                  <a:cubicBezTo>
                    <a:pt x="20250" y="11596"/>
                    <a:pt x="21600" y="12830"/>
                    <a:pt x="20925" y="14681"/>
                  </a:cubicBezTo>
                  <a:cubicBezTo>
                    <a:pt x="20250" y="16533"/>
                    <a:pt x="17550" y="19001"/>
                    <a:pt x="14850" y="20236"/>
                  </a:cubicBezTo>
                  <a:cubicBezTo>
                    <a:pt x="12150" y="21470"/>
                    <a:pt x="9450" y="21470"/>
                    <a:pt x="6750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5" name="Line"/>
            <p:cNvSpPr/>
            <p:nvPr/>
          </p:nvSpPr>
          <p:spPr>
            <a:xfrm>
              <a:off x="2621299" y="5914892"/>
              <a:ext cx="206129" cy="518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383" fill="norm" stroke="1" extrusionOk="0">
                  <a:moveTo>
                    <a:pt x="8000" y="2268"/>
                  </a:moveTo>
                  <a:cubicBezTo>
                    <a:pt x="8533" y="1742"/>
                    <a:pt x="9067" y="1215"/>
                    <a:pt x="10800" y="741"/>
                  </a:cubicBezTo>
                  <a:cubicBezTo>
                    <a:pt x="12533" y="266"/>
                    <a:pt x="15467" y="-155"/>
                    <a:pt x="17467" y="56"/>
                  </a:cubicBezTo>
                  <a:cubicBezTo>
                    <a:pt x="19467" y="266"/>
                    <a:pt x="20533" y="1109"/>
                    <a:pt x="21067" y="2901"/>
                  </a:cubicBezTo>
                  <a:cubicBezTo>
                    <a:pt x="21600" y="4692"/>
                    <a:pt x="21600" y="7431"/>
                    <a:pt x="21333" y="10013"/>
                  </a:cubicBezTo>
                  <a:cubicBezTo>
                    <a:pt x="21067" y="12594"/>
                    <a:pt x="20533" y="15018"/>
                    <a:pt x="20267" y="16493"/>
                  </a:cubicBezTo>
                  <a:cubicBezTo>
                    <a:pt x="20000" y="17968"/>
                    <a:pt x="20000" y="18495"/>
                    <a:pt x="20000" y="19022"/>
                  </a:cubicBezTo>
                  <a:cubicBezTo>
                    <a:pt x="20000" y="19548"/>
                    <a:pt x="20000" y="20075"/>
                    <a:pt x="18000" y="20497"/>
                  </a:cubicBezTo>
                  <a:cubicBezTo>
                    <a:pt x="16000" y="20918"/>
                    <a:pt x="12000" y="21234"/>
                    <a:pt x="8667" y="21340"/>
                  </a:cubicBezTo>
                  <a:cubicBezTo>
                    <a:pt x="5333" y="21445"/>
                    <a:pt x="2667" y="21340"/>
                    <a:pt x="0" y="21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6" name="Line"/>
            <p:cNvSpPr/>
            <p:nvPr/>
          </p:nvSpPr>
          <p:spPr>
            <a:xfrm>
              <a:off x="3326648" y="6231436"/>
              <a:ext cx="161005" cy="45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84" fill="norm" stroke="1" extrusionOk="0">
                  <a:moveTo>
                    <a:pt x="0" y="20084"/>
                  </a:moveTo>
                  <a:cubicBezTo>
                    <a:pt x="3771" y="12126"/>
                    <a:pt x="7543" y="4168"/>
                    <a:pt x="11143" y="1326"/>
                  </a:cubicBezTo>
                  <a:cubicBezTo>
                    <a:pt x="14743" y="-1516"/>
                    <a:pt x="18171" y="758"/>
                    <a:pt x="21600" y="3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7" name="Line"/>
            <p:cNvSpPr/>
            <p:nvPr/>
          </p:nvSpPr>
          <p:spPr>
            <a:xfrm>
              <a:off x="3372649" y="6399255"/>
              <a:ext cx="8433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8" name="Line"/>
            <p:cNvSpPr/>
            <p:nvPr/>
          </p:nvSpPr>
          <p:spPr>
            <a:xfrm>
              <a:off x="4308004" y="6069581"/>
              <a:ext cx="53668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571" y="5200"/>
                    <a:pt x="19543" y="10400"/>
                    <a:pt x="15943" y="14000"/>
                  </a:cubicBezTo>
                  <a:cubicBezTo>
                    <a:pt x="12343" y="17600"/>
                    <a:pt x="6171" y="19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899" name="Line"/>
            <p:cNvSpPr/>
            <p:nvPr/>
          </p:nvSpPr>
          <p:spPr>
            <a:xfrm>
              <a:off x="4047331" y="6437589"/>
              <a:ext cx="35267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35" y="15428"/>
                    <a:pt x="11270" y="9257"/>
                    <a:pt x="14870" y="5657"/>
                  </a:cubicBezTo>
                  <a:cubicBezTo>
                    <a:pt x="18470" y="2057"/>
                    <a:pt x="20035" y="102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0" name="Line"/>
            <p:cNvSpPr/>
            <p:nvPr/>
          </p:nvSpPr>
          <p:spPr>
            <a:xfrm>
              <a:off x="4158175" y="6571126"/>
              <a:ext cx="218831" cy="175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214" fill="norm" stroke="1" extrusionOk="0">
                  <a:moveTo>
                    <a:pt x="2669" y="3317"/>
                  </a:moveTo>
                  <a:cubicBezTo>
                    <a:pt x="1915" y="8254"/>
                    <a:pt x="1162" y="13191"/>
                    <a:pt x="659" y="16431"/>
                  </a:cubicBezTo>
                  <a:cubicBezTo>
                    <a:pt x="157" y="19671"/>
                    <a:pt x="-94" y="21214"/>
                    <a:pt x="32" y="21214"/>
                  </a:cubicBezTo>
                  <a:cubicBezTo>
                    <a:pt x="157" y="21214"/>
                    <a:pt x="659" y="19671"/>
                    <a:pt x="2166" y="16740"/>
                  </a:cubicBezTo>
                  <a:cubicBezTo>
                    <a:pt x="3673" y="13808"/>
                    <a:pt x="6185" y="9488"/>
                    <a:pt x="8446" y="6403"/>
                  </a:cubicBezTo>
                  <a:cubicBezTo>
                    <a:pt x="10706" y="3317"/>
                    <a:pt x="12715" y="1465"/>
                    <a:pt x="14473" y="540"/>
                  </a:cubicBezTo>
                  <a:cubicBezTo>
                    <a:pt x="16232" y="-386"/>
                    <a:pt x="17739" y="-386"/>
                    <a:pt x="18869" y="2700"/>
                  </a:cubicBezTo>
                  <a:cubicBezTo>
                    <a:pt x="19999" y="5785"/>
                    <a:pt x="20753" y="11957"/>
                    <a:pt x="21506" y="181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1" name="Line"/>
            <p:cNvSpPr/>
            <p:nvPr/>
          </p:nvSpPr>
          <p:spPr>
            <a:xfrm>
              <a:off x="4735983" y="6146249"/>
              <a:ext cx="277371" cy="341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539" fill="norm" stroke="1" extrusionOk="0">
                  <a:moveTo>
                    <a:pt x="21508" y="0"/>
                  </a:moveTo>
                  <a:cubicBezTo>
                    <a:pt x="16950" y="1934"/>
                    <a:pt x="12392" y="3869"/>
                    <a:pt x="9717" y="5158"/>
                  </a:cubicBezTo>
                  <a:cubicBezTo>
                    <a:pt x="7042" y="6448"/>
                    <a:pt x="6249" y="7093"/>
                    <a:pt x="5457" y="7737"/>
                  </a:cubicBezTo>
                  <a:cubicBezTo>
                    <a:pt x="4664" y="8382"/>
                    <a:pt x="3871" y="9027"/>
                    <a:pt x="3970" y="9591"/>
                  </a:cubicBezTo>
                  <a:cubicBezTo>
                    <a:pt x="4069" y="10155"/>
                    <a:pt x="5060" y="10639"/>
                    <a:pt x="6150" y="10881"/>
                  </a:cubicBezTo>
                  <a:cubicBezTo>
                    <a:pt x="7240" y="11122"/>
                    <a:pt x="8429" y="11122"/>
                    <a:pt x="9618" y="11284"/>
                  </a:cubicBezTo>
                  <a:cubicBezTo>
                    <a:pt x="10807" y="11445"/>
                    <a:pt x="11996" y="11767"/>
                    <a:pt x="12293" y="12251"/>
                  </a:cubicBezTo>
                  <a:cubicBezTo>
                    <a:pt x="12591" y="12734"/>
                    <a:pt x="11996" y="13379"/>
                    <a:pt x="10708" y="14185"/>
                  </a:cubicBezTo>
                  <a:cubicBezTo>
                    <a:pt x="9420" y="14991"/>
                    <a:pt x="7438" y="15958"/>
                    <a:pt x="5952" y="16684"/>
                  </a:cubicBezTo>
                  <a:cubicBezTo>
                    <a:pt x="4466" y="17409"/>
                    <a:pt x="3475" y="17893"/>
                    <a:pt x="2385" y="18618"/>
                  </a:cubicBezTo>
                  <a:cubicBezTo>
                    <a:pt x="1295" y="19343"/>
                    <a:pt x="106" y="20310"/>
                    <a:pt x="7" y="20875"/>
                  </a:cubicBezTo>
                  <a:cubicBezTo>
                    <a:pt x="-92" y="21439"/>
                    <a:pt x="899" y="21600"/>
                    <a:pt x="3970" y="21519"/>
                  </a:cubicBezTo>
                  <a:cubicBezTo>
                    <a:pt x="7042" y="21439"/>
                    <a:pt x="12194" y="21116"/>
                    <a:pt x="17347" y="20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2" name="Line"/>
            <p:cNvSpPr/>
            <p:nvPr/>
          </p:nvSpPr>
          <p:spPr>
            <a:xfrm>
              <a:off x="5304202" y="6100248"/>
              <a:ext cx="17682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58" h="21600" fill="norm" stroke="1" extrusionOk="0">
                  <a:moveTo>
                    <a:pt x="20758" y="0"/>
                  </a:moveTo>
                  <a:cubicBezTo>
                    <a:pt x="17758" y="480"/>
                    <a:pt x="14758" y="960"/>
                    <a:pt x="11458" y="2560"/>
                  </a:cubicBezTo>
                  <a:cubicBezTo>
                    <a:pt x="8158" y="4160"/>
                    <a:pt x="4558" y="6880"/>
                    <a:pt x="2308" y="9680"/>
                  </a:cubicBezTo>
                  <a:cubicBezTo>
                    <a:pt x="58" y="12480"/>
                    <a:pt x="-842" y="15360"/>
                    <a:pt x="958" y="17360"/>
                  </a:cubicBezTo>
                  <a:cubicBezTo>
                    <a:pt x="2758" y="19360"/>
                    <a:pt x="7258" y="20480"/>
                    <a:pt x="117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3" name="Line"/>
            <p:cNvSpPr/>
            <p:nvPr/>
          </p:nvSpPr>
          <p:spPr>
            <a:xfrm>
              <a:off x="5603699" y="6138583"/>
              <a:ext cx="130338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12" y="3508"/>
                    <a:pt x="7624" y="7015"/>
                    <a:pt x="11224" y="10615"/>
                  </a:cubicBezTo>
                  <a:cubicBezTo>
                    <a:pt x="14824" y="14215"/>
                    <a:pt x="18212" y="179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4" name="Line"/>
            <p:cNvSpPr/>
            <p:nvPr/>
          </p:nvSpPr>
          <p:spPr>
            <a:xfrm>
              <a:off x="5619033" y="6115582"/>
              <a:ext cx="176339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70" y="1072"/>
                    <a:pt x="15339" y="2145"/>
                    <a:pt x="11896" y="4366"/>
                  </a:cubicBezTo>
                  <a:cubicBezTo>
                    <a:pt x="8452" y="6587"/>
                    <a:pt x="4696" y="9957"/>
                    <a:pt x="2661" y="13021"/>
                  </a:cubicBezTo>
                  <a:cubicBezTo>
                    <a:pt x="626" y="16085"/>
                    <a:pt x="313" y="188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5" name="Line"/>
            <p:cNvSpPr/>
            <p:nvPr/>
          </p:nvSpPr>
          <p:spPr>
            <a:xfrm>
              <a:off x="5780037" y="6391588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6" name="Line"/>
            <p:cNvSpPr/>
            <p:nvPr/>
          </p:nvSpPr>
          <p:spPr>
            <a:xfrm>
              <a:off x="5826038" y="6245918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7" name="Line"/>
            <p:cNvSpPr/>
            <p:nvPr/>
          </p:nvSpPr>
          <p:spPr>
            <a:xfrm>
              <a:off x="6040709" y="6360920"/>
              <a:ext cx="199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8" name="Line"/>
            <p:cNvSpPr/>
            <p:nvPr/>
          </p:nvSpPr>
          <p:spPr>
            <a:xfrm>
              <a:off x="6462386" y="6153916"/>
              <a:ext cx="130337" cy="255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0"/>
                  </a:moveTo>
                  <a:cubicBezTo>
                    <a:pt x="2965" y="3422"/>
                    <a:pt x="5929" y="6844"/>
                    <a:pt x="9106" y="9945"/>
                  </a:cubicBezTo>
                  <a:cubicBezTo>
                    <a:pt x="12282" y="13046"/>
                    <a:pt x="15671" y="15826"/>
                    <a:pt x="17788" y="17751"/>
                  </a:cubicBezTo>
                  <a:cubicBezTo>
                    <a:pt x="19906" y="19675"/>
                    <a:pt x="20753" y="20745"/>
                    <a:pt x="21176" y="21172"/>
                  </a:cubicBezTo>
                  <a:cubicBezTo>
                    <a:pt x="21600" y="21600"/>
                    <a:pt x="21600" y="21386"/>
                    <a:pt x="21600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09" name="Line"/>
            <p:cNvSpPr/>
            <p:nvPr/>
          </p:nvSpPr>
          <p:spPr>
            <a:xfrm>
              <a:off x="6454719" y="6207584"/>
              <a:ext cx="18400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00" y="2250"/>
                    <a:pt x="13800" y="4500"/>
                    <a:pt x="10200" y="8100"/>
                  </a:cubicBezTo>
                  <a:cubicBezTo>
                    <a:pt x="6600" y="11700"/>
                    <a:pt x="3300" y="166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0" name="Line"/>
            <p:cNvSpPr/>
            <p:nvPr/>
          </p:nvSpPr>
          <p:spPr>
            <a:xfrm>
              <a:off x="6332050" y="6023580"/>
              <a:ext cx="299007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23" y="14400"/>
                    <a:pt x="11446" y="7200"/>
                    <a:pt x="15046" y="3600"/>
                  </a:cubicBezTo>
                  <a:cubicBezTo>
                    <a:pt x="18646" y="0"/>
                    <a:pt x="2012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1" name="Line"/>
            <p:cNvSpPr/>
            <p:nvPr/>
          </p:nvSpPr>
          <p:spPr>
            <a:xfrm>
              <a:off x="6799726" y="6061914"/>
              <a:ext cx="162111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fill="norm" stroke="1" extrusionOk="0">
                  <a:moveTo>
                    <a:pt x="0" y="0"/>
                  </a:moveTo>
                  <a:cubicBezTo>
                    <a:pt x="3655" y="136"/>
                    <a:pt x="7311" y="272"/>
                    <a:pt x="10800" y="1630"/>
                  </a:cubicBezTo>
                  <a:cubicBezTo>
                    <a:pt x="14289" y="2989"/>
                    <a:pt x="17612" y="5570"/>
                    <a:pt x="19440" y="8151"/>
                  </a:cubicBezTo>
                  <a:cubicBezTo>
                    <a:pt x="21268" y="10732"/>
                    <a:pt x="21600" y="13313"/>
                    <a:pt x="20271" y="15487"/>
                  </a:cubicBezTo>
                  <a:cubicBezTo>
                    <a:pt x="18942" y="17660"/>
                    <a:pt x="15951" y="19426"/>
                    <a:pt x="12960" y="20377"/>
                  </a:cubicBezTo>
                  <a:cubicBezTo>
                    <a:pt x="9969" y="21328"/>
                    <a:pt x="6978" y="21464"/>
                    <a:pt x="39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2" name="Line"/>
            <p:cNvSpPr/>
            <p:nvPr/>
          </p:nvSpPr>
          <p:spPr>
            <a:xfrm>
              <a:off x="6976064" y="5921192"/>
              <a:ext cx="86320" cy="171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303" fill="norm" stroke="1" extrusionOk="0">
                  <a:moveTo>
                    <a:pt x="5554" y="4150"/>
                  </a:moveTo>
                  <a:cubicBezTo>
                    <a:pt x="7406" y="2879"/>
                    <a:pt x="9257" y="1609"/>
                    <a:pt x="11726" y="815"/>
                  </a:cubicBezTo>
                  <a:cubicBezTo>
                    <a:pt x="14194" y="21"/>
                    <a:pt x="17280" y="-297"/>
                    <a:pt x="18823" y="338"/>
                  </a:cubicBezTo>
                  <a:cubicBezTo>
                    <a:pt x="20366" y="974"/>
                    <a:pt x="20366" y="2562"/>
                    <a:pt x="18514" y="4468"/>
                  </a:cubicBezTo>
                  <a:cubicBezTo>
                    <a:pt x="16663" y="6374"/>
                    <a:pt x="12960" y="8597"/>
                    <a:pt x="12960" y="10185"/>
                  </a:cubicBezTo>
                  <a:cubicBezTo>
                    <a:pt x="12960" y="11774"/>
                    <a:pt x="16663" y="12727"/>
                    <a:pt x="18823" y="13997"/>
                  </a:cubicBezTo>
                  <a:cubicBezTo>
                    <a:pt x="20983" y="15268"/>
                    <a:pt x="21600" y="16856"/>
                    <a:pt x="19749" y="18127"/>
                  </a:cubicBezTo>
                  <a:cubicBezTo>
                    <a:pt x="17897" y="19397"/>
                    <a:pt x="13577" y="20350"/>
                    <a:pt x="9874" y="20827"/>
                  </a:cubicBezTo>
                  <a:cubicBezTo>
                    <a:pt x="6171" y="21303"/>
                    <a:pt x="3086" y="21303"/>
                    <a:pt x="0" y="213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3" name="Line"/>
            <p:cNvSpPr/>
            <p:nvPr/>
          </p:nvSpPr>
          <p:spPr>
            <a:xfrm>
              <a:off x="7405407" y="6353254"/>
              <a:ext cx="16867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4" name="Line"/>
            <p:cNvSpPr/>
            <p:nvPr/>
          </p:nvSpPr>
          <p:spPr>
            <a:xfrm>
              <a:off x="7428407" y="6460590"/>
              <a:ext cx="16867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5" name="Line"/>
            <p:cNvSpPr/>
            <p:nvPr/>
          </p:nvSpPr>
          <p:spPr>
            <a:xfrm>
              <a:off x="7873084" y="6199917"/>
              <a:ext cx="38335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4413"/>
                    <a:pt x="10080" y="8826"/>
                    <a:pt x="6480" y="12426"/>
                  </a:cubicBezTo>
                  <a:cubicBezTo>
                    <a:pt x="2880" y="16026"/>
                    <a:pt x="1440" y="1881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6" name="Line"/>
            <p:cNvSpPr/>
            <p:nvPr/>
          </p:nvSpPr>
          <p:spPr>
            <a:xfrm>
              <a:off x="7750415" y="6521925"/>
              <a:ext cx="253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7" name="Line"/>
            <p:cNvSpPr/>
            <p:nvPr/>
          </p:nvSpPr>
          <p:spPr>
            <a:xfrm>
              <a:off x="7750415" y="6636927"/>
              <a:ext cx="195388" cy="239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332" fill="norm" stroke="1" extrusionOk="0">
                  <a:moveTo>
                    <a:pt x="4154" y="0"/>
                  </a:moveTo>
                  <a:cubicBezTo>
                    <a:pt x="7200" y="0"/>
                    <a:pt x="10246" y="0"/>
                    <a:pt x="12462" y="455"/>
                  </a:cubicBezTo>
                  <a:cubicBezTo>
                    <a:pt x="14677" y="909"/>
                    <a:pt x="16062" y="1819"/>
                    <a:pt x="16477" y="2842"/>
                  </a:cubicBezTo>
                  <a:cubicBezTo>
                    <a:pt x="16892" y="3865"/>
                    <a:pt x="16338" y="5002"/>
                    <a:pt x="15508" y="5912"/>
                  </a:cubicBezTo>
                  <a:cubicBezTo>
                    <a:pt x="14677" y="6821"/>
                    <a:pt x="13569" y="7503"/>
                    <a:pt x="12323" y="8072"/>
                  </a:cubicBezTo>
                  <a:cubicBezTo>
                    <a:pt x="11077" y="8640"/>
                    <a:pt x="9692" y="9095"/>
                    <a:pt x="9692" y="9322"/>
                  </a:cubicBezTo>
                  <a:cubicBezTo>
                    <a:pt x="9692" y="9550"/>
                    <a:pt x="11077" y="9550"/>
                    <a:pt x="13292" y="10345"/>
                  </a:cubicBezTo>
                  <a:cubicBezTo>
                    <a:pt x="15508" y="11141"/>
                    <a:pt x="18554" y="12733"/>
                    <a:pt x="20077" y="14097"/>
                  </a:cubicBezTo>
                  <a:cubicBezTo>
                    <a:pt x="21600" y="15461"/>
                    <a:pt x="21600" y="16598"/>
                    <a:pt x="19662" y="17962"/>
                  </a:cubicBezTo>
                  <a:cubicBezTo>
                    <a:pt x="17723" y="19326"/>
                    <a:pt x="13846" y="20918"/>
                    <a:pt x="10246" y="21259"/>
                  </a:cubicBezTo>
                  <a:cubicBezTo>
                    <a:pt x="6646" y="21600"/>
                    <a:pt x="3323" y="20691"/>
                    <a:pt x="0" y="1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8" name="Line"/>
            <p:cNvSpPr/>
            <p:nvPr/>
          </p:nvSpPr>
          <p:spPr>
            <a:xfrm>
              <a:off x="8310518" y="6161583"/>
              <a:ext cx="175914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1" h="21600" fill="norm" stroke="1" extrusionOk="0">
                  <a:moveTo>
                    <a:pt x="20941" y="0"/>
                  </a:moveTo>
                  <a:cubicBezTo>
                    <a:pt x="19420" y="0"/>
                    <a:pt x="17899" y="0"/>
                    <a:pt x="15921" y="406"/>
                  </a:cubicBezTo>
                  <a:cubicBezTo>
                    <a:pt x="13944" y="813"/>
                    <a:pt x="11510" y="1626"/>
                    <a:pt x="8620" y="3368"/>
                  </a:cubicBezTo>
                  <a:cubicBezTo>
                    <a:pt x="5730" y="5110"/>
                    <a:pt x="2383" y="7781"/>
                    <a:pt x="862" y="10161"/>
                  </a:cubicBezTo>
                  <a:cubicBezTo>
                    <a:pt x="-659" y="12542"/>
                    <a:pt x="-355" y="14632"/>
                    <a:pt x="3296" y="16490"/>
                  </a:cubicBezTo>
                  <a:cubicBezTo>
                    <a:pt x="6947" y="18348"/>
                    <a:pt x="13944" y="19974"/>
                    <a:pt x="209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19" name="Line"/>
            <p:cNvSpPr/>
            <p:nvPr/>
          </p:nvSpPr>
          <p:spPr>
            <a:xfrm>
              <a:off x="8561777" y="6281502"/>
              <a:ext cx="116326" cy="27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9" h="21215" fill="norm" stroke="1" extrusionOk="0">
                  <a:moveTo>
                    <a:pt x="20919" y="815"/>
                  </a:moveTo>
                  <a:cubicBezTo>
                    <a:pt x="19081" y="215"/>
                    <a:pt x="17242" y="-385"/>
                    <a:pt x="14255" y="315"/>
                  </a:cubicBezTo>
                  <a:cubicBezTo>
                    <a:pt x="11268" y="1015"/>
                    <a:pt x="7132" y="3015"/>
                    <a:pt x="4144" y="5415"/>
                  </a:cubicBezTo>
                  <a:cubicBezTo>
                    <a:pt x="1157" y="7815"/>
                    <a:pt x="-681" y="10615"/>
                    <a:pt x="238" y="13215"/>
                  </a:cubicBezTo>
                  <a:cubicBezTo>
                    <a:pt x="1157" y="15815"/>
                    <a:pt x="4834" y="18215"/>
                    <a:pt x="7821" y="19515"/>
                  </a:cubicBezTo>
                  <a:cubicBezTo>
                    <a:pt x="10808" y="20815"/>
                    <a:pt x="13106" y="21015"/>
                    <a:pt x="15404" y="212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0" name="Line"/>
            <p:cNvSpPr/>
            <p:nvPr/>
          </p:nvSpPr>
          <p:spPr>
            <a:xfrm>
              <a:off x="8800772" y="6285353"/>
              <a:ext cx="93842" cy="231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2" h="21299" fill="norm" stroke="1" extrusionOk="0">
                  <a:moveTo>
                    <a:pt x="0" y="2716"/>
                  </a:moveTo>
                  <a:cubicBezTo>
                    <a:pt x="1705" y="1777"/>
                    <a:pt x="3410" y="838"/>
                    <a:pt x="5684" y="369"/>
                  </a:cubicBezTo>
                  <a:cubicBezTo>
                    <a:pt x="7958" y="-101"/>
                    <a:pt x="10800" y="-101"/>
                    <a:pt x="13358" y="251"/>
                  </a:cubicBezTo>
                  <a:cubicBezTo>
                    <a:pt x="15916" y="603"/>
                    <a:pt x="18189" y="1308"/>
                    <a:pt x="19042" y="2247"/>
                  </a:cubicBezTo>
                  <a:cubicBezTo>
                    <a:pt x="19895" y="3186"/>
                    <a:pt x="19326" y="4360"/>
                    <a:pt x="17905" y="5416"/>
                  </a:cubicBezTo>
                  <a:cubicBezTo>
                    <a:pt x="16484" y="6473"/>
                    <a:pt x="14211" y="7412"/>
                    <a:pt x="11653" y="8234"/>
                  </a:cubicBezTo>
                  <a:cubicBezTo>
                    <a:pt x="9095" y="9056"/>
                    <a:pt x="6253" y="9760"/>
                    <a:pt x="6253" y="10112"/>
                  </a:cubicBezTo>
                  <a:cubicBezTo>
                    <a:pt x="6253" y="10464"/>
                    <a:pt x="9095" y="10464"/>
                    <a:pt x="11937" y="10699"/>
                  </a:cubicBezTo>
                  <a:cubicBezTo>
                    <a:pt x="14779" y="10934"/>
                    <a:pt x="17621" y="11403"/>
                    <a:pt x="19326" y="12225"/>
                  </a:cubicBezTo>
                  <a:cubicBezTo>
                    <a:pt x="21032" y="13047"/>
                    <a:pt x="21600" y="14221"/>
                    <a:pt x="19611" y="15747"/>
                  </a:cubicBezTo>
                  <a:cubicBezTo>
                    <a:pt x="17621" y="17273"/>
                    <a:pt x="13074" y="19151"/>
                    <a:pt x="9095" y="20208"/>
                  </a:cubicBezTo>
                  <a:cubicBezTo>
                    <a:pt x="5116" y="21264"/>
                    <a:pt x="1705" y="21499"/>
                    <a:pt x="853" y="21147"/>
                  </a:cubicBezTo>
                  <a:cubicBezTo>
                    <a:pt x="0" y="20795"/>
                    <a:pt x="1705" y="19855"/>
                    <a:pt x="3979" y="19151"/>
                  </a:cubicBezTo>
                  <a:cubicBezTo>
                    <a:pt x="6253" y="18447"/>
                    <a:pt x="9095" y="17977"/>
                    <a:pt x="11937" y="17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1" name="Line"/>
            <p:cNvSpPr/>
            <p:nvPr/>
          </p:nvSpPr>
          <p:spPr>
            <a:xfrm>
              <a:off x="9061444" y="6399255"/>
              <a:ext cx="214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2" name="Line"/>
            <p:cNvSpPr/>
            <p:nvPr/>
          </p:nvSpPr>
          <p:spPr>
            <a:xfrm>
              <a:off x="9314450" y="6244287"/>
              <a:ext cx="214672" cy="18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3" fill="norm" stroke="1" extrusionOk="0">
                  <a:moveTo>
                    <a:pt x="0" y="4627"/>
                  </a:moveTo>
                  <a:cubicBezTo>
                    <a:pt x="771" y="3148"/>
                    <a:pt x="1543" y="1668"/>
                    <a:pt x="2829" y="781"/>
                  </a:cubicBezTo>
                  <a:cubicBezTo>
                    <a:pt x="4114" y="-107"/>
                    <a:pt x="5914" y="-403"/>
                    <a:pt x="7586" y="781"/>
                  </a:cubicBezTo>
                  <a:cubicBezTo>
                    <a:pt x="9257" y="1964"/>
                    <a:pt x="10800" y="4627"/>
                    <a:pt x="11186" y="7290"/>
                  </a:cubicBezTo>
                  <a:cubicBezTo>
                    <a:pt x="11571" y="9953"/>
                    <a:pt x="10800" y="12616"/>
                    <a:pt x="9643" y="14835"/>
                  </a:cubicBezTo>
                  <a:cubicBezTo>
                    <a:pt x="8486" y="17055"/>
                    <a:pt x="6943" y="18830"/>
                    <a:pt x="6814" y="19865"/>
                  </a:cubicBezTo>
                  <a:cubicBezTo>
                    <a:pt x="6686" y="20901"/>
                    <a:pt x="7971" y="21197"/>
                    <a:pt x="10671" y="20753"/>
                  </a:cubicBezTo>
                  <a:cubicBezTo>
                    <a:pt x="13371" y="20309"/>
                    <a:pt x="17486" y="19126"/>
                    <a:pt x="21600" y="17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3" name="Line"/>
            <p:cNvSpPr/>
            <p:nvPr/>
          </p:nvSpPr>
          <p:spPr>
            <a:xfrm>
              <a:off x="9536788" y="6199917"/>
              <a:ext cx="119784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600" fill="norm" stroke="1" extrusionOk="0">
                  <a:moveTo>
                    <a:pt x="0" y="0"/>
                  </a:moveTo>
                  <a:cubicBezTo>
                    <a:pt x="6300" y="1400"/>
                    <a:pt x="12600" y="2800"/>
                    <a:pt x="16425" y="5500"/>
                  </a:cubicBezTo>
                  <a:cubicBezTo>
                    <a:pt x="20250" y="8200"/>
                    <a:pt x="21600" y="12200"/>
                    <a:pt x="20925" y="15100"/>
                  </a:cubicBezTo>
                  <a:cubicBezTo>
                    <a:pt x="20250" y="18000"/>
                    <a:pt x="17550" y="19800"/>
                    <a:pt x="13950" y="20700"/>
                  </a:cubicBezTo>
                  <a:cubicBezTo>
                    <a:pt x="10350" y="21600"/>
                    <a:pt x="5850" y="21600"/>
                    <a:pt x="13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4" name="Line"/>
            <p:cNvSpPr/>
            <p:nvPr/>
          </p:nvSpPr>
          <p:spPr>
            <a:xfrm>
              <a:off x="9559789" y="5978680"/>
              <a:ext cx="125446" cy="175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465" fill="norm" stroke="1" extrusionOk="0">
                  <a:moveTo>
                    <a:pt x="0" y="3622"/>
                  </a:moveTo>
                  <a:cubicBezTo>
                    <a:pt x="1296" y="2369"/>
                    <a:pt x="2592" y="1117"/>
                    <a:pt x="4320" y="491"/>
                  </a:cubicBezTo>
                  <a:cubicBezTo>
                    <a:pt x="6048" y="-135"/>
                    <a:pt x="8208" y="-135"/>
                    <a:pt x="10152" y="335"/>
                  </a:cubicBezTo>
                  <a:cubicBezTo>
                    <a:pt x="12096" y="804"/>
                    <a:pt x="13824" y="1743"/>
                    <a:pt x="14472" y="2995"/>
                  </a:cubicBezTo>
                  <a:cubicBezTo>
                    <a:pt x="15120" y="4248"/>
                    <a:pt x="14688" y="5813"/>
                    <a:pt x="12744" y="7222"/>
                  </a:cubicBezTo>
                  <a:cubicBezTo>
                    <a:pt x="10800" y="8630"/>
                    <a:pt x="7344" y="9882"/>
                    <a:pt x="6696" y="10508"/>
                  </a:cubicBezTo>
                  <a:cubicBezTo>
                    <a:pt x="6048" y="11135"/>
                    <a:pt x="8208" y="11135"/>
                    <a:pt x="10368" y="11135"/>
                  </a:cubicBezTo>
                  <a:cubicBezTo>
                    <a:pt x="12528" y="11135"/>
                    <a:pt x="14688" y="11135"/>
                    <a:pt x="16632" y="11604"/>
                  </a:cubicBezTo>
                  <a:cubicBezTo>
                    <a:pt x="18576" y="12074"/>
                    <a:pt x="20304" y="13013"/>
                    <a:pt x="20952" y="14265"/>
                  </a:cubicBezTo>
                  <a:cubicBezTo>
                    <a:pt x="21600" y="15517"/>
                    <a:pt x="21168" y="17082"/>
                    <a:pt x="17712" y="18335"/>
                  </a:cubicBezTo>
                  <a:cubicBezTo>
                    <a:pt x="14256" y="19587"/>
                    <a:pt x="7776" y="20526"/>
                    <a:pt x="1296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5" name="Line"/>
            <p:cNvSpPr/>
            <p:nvPr/>
          </p:nvSpPr>
          <p:spPr>
            <a:xfrm>
              <a:off x="9828128" y="6337920"/>
              <a:ext cx="176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6" name="Line"/>
            <p:cNvSpPr/>
            <p:nvPr/>
          </p:nvSpPr>
          <p:spPr>
            <a:xfrm>
              <a:off x="9927797" y="6268918"/>
              <a:ext cx="1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7" name="Line"/>
            <p:cNvSpPr/>
            <p:nvPr/>
          </p:nvSpPr>
          <p:spPr>
            <a:xfrm>
              <a:off x="10135945" y="6217272"/>
              <a:ext cx="136861" cy="257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126" fill="norm" stroke="1" extrusionOk="0">
                  <a:moveTo>
                    <a:pt x="21421" y="3608"/>
                  </a:moveTo>
                  <a:cubicBezTo>
                    <a:pt x="21021" y="2560"/>
                    <a:pt x="20621" y="1511"/>
                    <a:pt x="19421" y="777"/>
                  </a:cubicBezTo>
                  <a:cubicBezTo>
                    <a:pt x="18221" y="43"/>
                    <a:pt x="16221" y="-376"/>
                    <a:pt x="13421" y="463"/>
                  </a:cubicBezTo>
                  <a:cubicBezTo>
                    <a:pt x="10621" y="1302"/>
                    <a:pt x="7021" y="3399"/>
                    <a:pt x="4421" y="6649"/>
                  </a:cubicBezTo>
                  <a:cubicBezTo>
                    <a:pt x="1821" y="9900"/>
                    <a:pt x="221" y="14304"/>
                    <a:pt x="21" y="17135"/>
                  </a:cubicBezTo>
                  <a:cubicBezTo>
                    <a:pt x="-179" y="19966"/>
                    <a:pt x="1021" y="21224"/>
                    <a:pt x="4621" y="21119"/>
                  </a:cubicBezTo>
                  <a:cubicBezTo>
                    <a:pt x="8221" y="21014"/>
                    <a:pt x="14221" y="19546"/>
                    <a:pt x="20221" y="18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8" name="Line"/>
            <p:cNvSpPr/>
            <p:nvPr/>
          </p:nvSpPr>
          <p:spPr>
            <a:xfrm>
              <a:off x="10364807" y="6322586"/>
              <a:ext cx="30668" cy="161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29" name="Line"/>
            <p:cNvSpPr/>
            <p:nvPr/>
          </p:nvSpPr>
          <p:spPr>
            <a:xfrm>
              <a:off x="10456809" y="6368587"/>
              <a:ext cx="14567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0" name="Line"/>
            <p:cNvSpPr/>
            <p:nvPr/>
          </p:nvSpPr>
          <p:spPr>
            <a:xfrm>
              <a:off x="10709815" y="6258533"/>
              <a:ext cx="130337" cy="166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8" fill="norm" stroke="1" extrusionOk="0">
                  <a:moveTo>
                    <a:pt x="0" y="4211"/>
                  </a:moveTo>
                  <a:cubicBezTo>
                    <a:pt x="1271" y="2922"/>
                    <a:pt x="2541" y="1632"/>
                    <a:pt x="4871" y="826"/>
                  </a:cubicBezTo>
                  <a:cubicBezTo>
                    <a:pt x="7200" y="20"/>
                    <a:pt x="10588" y="-302"/>
                    <a:pt x="12706" y="343"/>
                  </a:cubicBezTo>
                  <a:cubicBezTo>
                    <a:pt x="14823" y="988"/>
                    <a:pt x="15671" y="2599"/>
                    <a:pt x="15035" y="5017"/>
                  </a:cubicBezTo>
                  <a:cubicBezTo>
                    <a:pt x="14400" y="7435"/>
                    <a:pt x="12282" y="10659"/>
                    <a:pt x="10165" y="13399"/>
                  </a:cubicBezTo>
                  <a:cubicBezTo>
                    <a:pt x="8047" y="16140"/>
                    <a:pt x="5929" y="18396"/>
                    <a:pt x="5929" y="19686"/>
                  </a:cubicBezTo>
                  <a:cubicBezTo>
                    <a:pt x="5929" y="20976"/>
                    <a:pt x="8047" y="21298"/>
                    <a:pt x="11012" y="20814"/>
                  </a:cubicBezTo>
                  <a:cubicBezTo>
                    <a:pt x="13976" y="20331"/>
                    <a:pt x="17788" y="19041"/>
                    <a:pt x="21600" y="177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1" name="Line"/>
            <p:cNvSpPr/>
            <p:nvPr/>
          </p:nvSpPr>
          <p:spPr>
            <a:xfrm>
              <a:off x="10924486" y="6199917"/>
              <a:ext cx="93616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8" h="21600" fill="norm" stroke="1" extrusionOk="0">
                  <a:moveTo>
                    <a:pt x="3323" y="0"/>
                  </a:moveTo>
                  <a:cubicBezTo>
                    <a:pt x="9969" y="4114"/>
                    <a:pt x="16615" y="8229"/>
                    <a:pt x="19108" y="11314"/>
                  </a:cubicBezTo>
                  <a:cubicBezTo>
                    <a:pt x="21600" y="14400"/>
                    <a:pt x="19938" y="16457"/>
                    <a:pt x="16062" y="18000"/>
                  </a:cubicBezTo>
                  <a:cubicBezTo>
                    <a:pt x="12185" y="19543"/>
                    <a:pt x="6092" y="205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2" name="Line"/>
            <p:cNvSpPr/>
            <p:nvPr/>
          </p:nvSpPr>
          <p:spPr>
            <a:xfrm>
              <a:off x="10955153" y="5992248"/>
              <a:ext cx="94559" cy="146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4" fill="norm" stroke="1" extrusionOk="0">
                  <a:moveTo>
                    <a:pt x="1751" y="5683"/>
                  </a:moveTo>
                  <a:cubicBezTo>
                    <a:pt x="3503" y="4193"/>
                    <a:pt x="5254" y="2703"/>
                    <a:pt x="7589" y="1586"/>
                  </a:cubicBezTo>
                  <a:cubicBezTo>
                    <a:pt x="9924" y="469"/>
                    <a:pt x="12843" y="-276"/>
                    <a:pt x="15178" y="96"/>
                  </a:cubicBezTo>
                  <a:cubicBezTo>
                    <a:pt x="17514" y="469"/>
                    <a:pt x="19265" y="1958"/>
                    <a:pt x="19265" y="3634"/>
                  </a:cubicBezTo>
                  <a:cubicBezTo>
                    <a:pt x="19265" y="5310"/>
                    <a:pt x="17514" y="7172"/>
                    <a:pt x="15178" y="8476"/>
                  </a:cubicBezTo>
                  <a:cubicBezTo>
                    <a:pt x="12843" y="9779"/>
                    <a:pt x="9924" y="10524"/>
                    <a:pt x="9924" y="10896"/>
                  </a:cubicBezTo>
                  <a:cubicBezTo>
                    <a:pt x="9924" y="11269"/>
                    <a:pt x="12843" y="11269"/>
                    <a:pt x="15762" y="11827"/>
                  </a:cubicBezTo>
                  <a:cubicBezTo>
                    <a:pt x="18681" y="12386"/>
                    <a:pt x="21600" y="13503"/>
                    <a:pt x="21600" y="14807"/>
                  </a:cubicBezTo>
                  <a:cubicBezTo>
                    <a:pt x="21600" y="16110"/>
                    <a:pt x="18681" y="17600"/>
                    <a:pt x="14595" y="18717"/>
                  </a:cubicBezTo>
                  <a:cubicBezTo>
                    <a:pt x="10508" y="19834"/>
                    <a:pt x="5254" y="20579"/>
                    <a:pt x="0" y="213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3" name="Line"/>
            <p:cNvSpPr/>
            <p:nvPr/>
          </p:nvSpPr>
          <p:spPr>
            <a:xfrm>
              <a:off x="11146825" y="6345587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44" y="14400"/>
                    <a:pt x="7488" y="7200"/>
                    <a:pt x="11088" y="3600"/>
                  </a:cubicBezTo>
                  <a:cubicBezTo>
                    <a:pt x="14688" y="0"/>
                    <a:pt x="1814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4" name="Line"/>
            <p:cNvSpPr/>
            <p:nvPr/>
          </p:nvSpPr>
          <p:spPr>
            <a:xfrm>
              <a:off x="11238827" y="6284252"/>
              <a:ext cx="7668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5" name="Line"/>
            <p:cNvSpPr/>
            <p:nvPr/>
          </p:nvSpPr>
          <p:spPr>
            <a:xfrm>
              <a:off x="11448653" y="6227352"/>
              <a:ext cx="81514" cy="225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7" h="21422" fill="norm" stroke="1" extrusionOk="0">
                  <a:moveTo>
                    <a:pt x="20877" y="307"/>
                  </a:moveTo>
                  <a:cubicBezTo>
                    <a:pt x="17604" y="65"/>
                    <a:pt x="14332" y="-178"/>
                    <a:pt x="11386" y="186"/>
                  </a:cubicBezTo>
                  <a:cubicBezTo>
                    <a:pt x="8441" y="550"/>
                    <a:pt x="5823" y="1521"/>
                    <a:pt x="3532" y="4676"/>
                  </a:cubicBezTo>
                  <a:cubicBezTo>
                    <a:pt x="1241" y="7831"/>
                    <a:pt x="-723" y="13170"/>
                    <a:pt x="259" y="16325"/>
                  </a:cubicBezTo>
                  <a:cubicBezTo>
                    <a:pt x="1241" y="19480"/>
                    <a:pt x="5168" y="20451"/>
                    <a:pt x="9095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6" name="Line"/>
            <p:cNvSpPr/>
            <p:nvPr/>
          </p:nvSpPr>
          <p:spPr>
            <a:xfrm>
              <a:off x="11537833" y="6304214"/>
              <a:ext cx="69003" cy="125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0" fill="norm" stroke="1" extrusionOk="0">
                  <a:moveTo>
                    <a:pt x="0" y="4402"/>
                  </a:moveTo>
                  <a:cubicBezTo>
                    <a:pt x="2400" y="2674"/>
                    <a:pt x="4800" y="946"/>
                    <a:pt x="8000" y="298"/>
                  </a:cubicBezTo>
                  <a:cubicBezTo>
                    <a:pt x="11200" y="-350"/>
                    <a:pt x="15200" y="82"/>
                    <a:pt x="17200" y="1378"/>
                  </a:cubicBezTo>
                  <a:cubicBezTo>
                    <a:pt x="19200" y="2674"/>
                    <a:pt x="19200" y="4834"/>
                    <a:pt x="16000" y="8074"/>
                  </a:cubicBezTo>
                  <a:cubicBezTo>
                    <a:pt x="12800" y="11314"/>
                    <a:pt x="6400" y="15634"/>
                    <a:pt x="6800" y="18010"/>
                  </a:cubicBezTo>
                  <a:cubicBezTo>
                    <a:pt x="7200" y="20386"/>
                    <a:pt x="14400" y="20818"/>
                    <a:pt x="21600" y="21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7" name="Line"/>
            <p:cNvSpPr/>
            <p:nvPr/>
          </p:nvSpPr>
          <p:spPr>
            <a:xfrm>
              <a:off x="11691171" y="6383921"/>
              <a:ext cx="76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>
              <a:off x="11798506" y="6292694"/>
              <a:ext cx="122670" cy="129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3684"/>
                  </a:moveTo>
                  <a:cubicBezTo>
                    <a:pt x="1800" y="2413"/>
                    <a:pt x="3600" y="1143"/>
                    <a:pt x="5625" y="507"/>
                  </a:cubicBezTo>
                  <a:cubicBezTo>
                    <a:pt x="7650" y="-128"/>
                    <a:pt x="9900" y="-128"/>
                    <a:pt x="12150" y="296"/>
                  </a:cubicBezTo>
                  <a:cubicBezTo>
                    <a:pt x="14400" y="719"/>
                    <a:pt x="16650" y="1566"/>
                    <a:pt x="17325" y="3260"/>
                  </a:cubicBezTo>
                  <a:cubicBezTo>
                    <a:pt x="18000" y="4954"/>
                    <a:pt x="17100" y="7495"/>
                    <a:pt x="15750" y="9613"/>
                  </a:cubicBezTo>
                  <a:cubicBezTo>
                    <a:pt x="14400" y="11731"/>
                    <a:pt x="12600" y="13425"/>
                    <a:pt x="10575" y="14907"/>
                  </a:cubicBezTo>
                  <a:cubicBezTo>
                    <a:pt x="8550" y="16390"/>
                    <a:pt x="6300" y="17660"/>
                    <a:pt x="6300" y="18507"/>
                  </a:cubicBezTo>
                  <a:cubicBezTo>
                    <a:pt x="6300" y="19354"/>
                    <a:pt x="8550" y="19778"/>
                    <a:pt x="11475" y="20201"/>
                  </a:cubicBezTo>
                  <a:cubicBezTo>
                    <a:pt x="14400" y="20625"/>
                    <a:pt x="18000" y="21048"/>
                    <a:pt x="2160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39" name="Line"/>
            <p:cNvSpPr/>
            <p:nvPr/>
          </p:nvSpPr>
          <p:spPr>
            <a:xfrm>
              <a:off x="11936509" y="6261252"/>
              <a:ext cx="62808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4" h="21600" fill="norm" stroke="1" extrusionOk="0">
                  <a:moveTo>
                    <a:pt x="5184" y="0"/>
                  </a:moveTo>
                  <a:cubicBezTo>
                    <a:pt x="9504" y="745"/>
                    <a:pt x="13824" y="1490"/>
                    <a:pt x="16848" y="4097"/>
                  </a:cubicBezTo>
                  <a:cubicBezTo>
                    <a:pt x="19872" y="6703"/>
                    <a:pt x="21600" y="11172"/>
                    <a:pt x="21168" y="13903"/>
                  </a:cubicBezTo>
                  <a:cubicBezTo>
                    <a:pt x="20736" y="16634"/>
                    <a:pt x="18144" y="17628"/>
                    <a:pt x="14256" y="18621"/>
                  </a:cubicBezTo>
                  <a:cubicBezTo>
                    <a:pt x="10368" y="19614"/>
                    <a:pt x="5184" y="2060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0" name="Line"/>
            <p:cNvSpPr/>
            <p:nvPr/>
          </p:nvSpPr>
          <p:spPr>
            <a:xfrm>
              <a:off x="11882841" y="6091902"/>
              <a:ext cx="89799" cy="16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3" h="21363" fill="norm" stroke="1" extrusionOk="0">
                  <a:moveTo>
                    <a:pt x="0" y="1053"/>
                  </a:moveTo>
                  <a:cubicBezTo>
                    <a:pt x="2919" y="408"/>
                    <a:pt x="5838" y="-237"/>
                    <a:pt x="8173" y="85"/>
                  </a:cubicBezTo>
                  <a:cubicBezTo>
                    <a:pt x="10508" y="408"/>
                    <a:pt x="12259" y="1697"/>
                    <a:pt x="11384" y="3309"/>
                  </a:cubicBezTo>
                  <a:cubicBezTo>
                    <a:pt x="10508" y="4921"/>
                    <a:pt x="7005" y="6856"/>
                    <a:pt x="6714" y="7823"/>
                  </a:cubicBezTo>
                  <a:cubicBezTo>
                    <a:pt x="6422" y="8790"/>
                    <a:pt x="9341" y="8790"/>
                    <a:pt x="11968" y="9273"/>
                  </a:cubicBezTo>
                  <a:cubicBezTo>
                    <a:pt x="14595" y="9757"/>
                    <a:pt x="16930" y="10724"/>
                    <a:pt x="18681" y="12014"/>
                  </a:cubicBezTo>
                  <a:cubicBezTo>
                    <a:pt x="20432" y="13303"/>
                    <a:pt x="21600" y="14915"/>
                    <a:pt x="18973" y="16527"/>
                  </a:cubicBezTo>
                  <a:cubicBezTo>
                    <a:pt x="16346" y="18139"/>
                    <a:pt x="9924" y="19751"/>
                    <a:pt x="3503" y="213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1" name="Line"/>
            <p:cNvSpPr/>
            <p:nvPr/>
          </p:nvSpPr>
          <p:spPr>
            <a:xfrm>
              <a:off x="11890508" y="6069581"/>
              <a:ext cx="155354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2" h="21600" fill="norm" stroke="1" extrusionOk="0">
                  <a:moveTo>
                    <a:pt x="8229" y="0"/>
                  </a:moveTo>
                  <a:cubicBezTo>
                    <a:pt x="11314" y="590"/>
                    <a:pt x="14400" y="1180"/>
                    <a:pt x="16971" y="3128"/>
                  </a:cubicBezTo>
                  <a:cubicBezTo>
                    <a:pt x="19543" y="5075"/>
                    <a:pt x="21600" y="8380"/>
                    <a:pt x="20571" y="11331"/>
                  </a:cubicBezTo>
                  <a:cubicBezTo>
                    <a:pt x="19543" y="14282"/>
                    <a:pt x="15429" y="16879"/>
                    <a:pt x="11486" y="18531"/>
                  </a:cubicBezTo>
                  <a:cubicBezTo>
                    <a:pt x="7543" y="20184"/>
                    <a:pt x="3771" y="208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2" name="Line"/>
            <p:cNvSpPr/>
            <p:nvPr/>
          </p:nvSpPr>
          <p:spPr>
            <a:xfrm>
              <a:off x="7252070" y="7372943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3" name="Line"/>
            <p:cNvSpPr/>
            <p:nvPr/>
          </p:nvSpPr>
          <p:spPr>
            <a:xfrm>
              <a:off x="7252070" y="7495613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4" name="Line"/>
            <p:cNvSpPr/>
            <p:nvPr/>
          </p:nvSpPr>
          <p:spPr>
            <a:xfrm>
              <a:off x="7838985" y="7290205"/>
              <a:ext cx="277344" cy="31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0" h="21136" fill="norm" stroke="1" extrusionOk="0">
                  <a:moveTo>
                    <a:pt x="16758" y="2504"/>
                  </a:moveTo>
                  <a:cubicBezTo>
                    <a:pt x="16366" y="1633"/>
                    <a:pt x="15973" y="762"/>
                    <a:pt x="15187" y="326"/>
                  </a:cubicBezTo>
                  <a:cubicBezTo>
                    <a:pt x="14402" y="-109"/>
                    <a:pt x="13224" y="-109"/>
                    <a:pt x="11653" y="326"/>
                  </a:cubicBezTo>
                  <a:cubicBezTo>
                    <a:pt x="10082" y="762"/>
                    <a:pt x="8118" y="1633"/>
                    <a:pt x="6155" y="3723"/>
                  </a:cubicBezTo>
                  <a:cubicBezTo>
                    <a:pt x="4191" y="5814"/>
                    <a:pt x="2227" y="9123"/>
                    <a:pt x="1147" y="11823"/>
                  </a:cubicBezTo>
                  <a:cubicBezTo>
                    <a:pt x="67" y="14523"/>
                    <a:pt x="-129" y="16614"/>
                    <a:pt x="67" y="18007"/>
                  </a:cubicBezTo>
                  <a:cubicBezTo>
                    <a:pt x="264" y="19401"/>
                    <a:pt x="853" y="20097"/>
                    <a:pt x="2424" y="20620"/>
                  </a:cubicBezTo>
                  <a:cubicBezTo>
                    <a:pt x="3995" y="21143"/>
                    <a:pt x="6547" y="21491"/>
                    <a:pt x="9689" y="20533"/>
                  </a:cubicBezTo>
                  <a:cubicBezTo>
                    <a:pt x="12831" y="19575"/>
                    <a:pt x="16562" y="17310"/>
                    <a:pt x="18722" y="14697"/>
                  </a:cubicBezTo>
                  <a:cubicBezTo>
                    <a:pt x="20882" y="12085"/>
                    <a:pt x="21471" y="9123"/>
                    <a:pt x="21275" y="6859"/>
                  </a:cubicBezTo>
                  <a:cubicBezTo>
                    <a:pt x="21078" y="4594"/>
                    <a:pt x="20096" y="3027"/>
                    <a:pt x="18820" y="2068"/>
                  </a:cubicBezTo>
                  <a:cubicBezTo>
                    <a:pt x="17544" y="1110"/>
                    <a:pt x="15973" y="762"/>
                    <a:pt x="14402" y="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5" name="Line"/>
            <p:cNvSpPr/>
            <p:nvPr/>
          </p:nvSpPr>
          <p:spPr>
            <a:xfrm>
              <a:off x="671676" y="7855935"/>
              <a:ext cx="224585" cy="4733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279" fill="norm" stroke="1" extrusionOk="0">
                  <a:moveTo>
                    <a:pt x="21091" y="2758"/>
                  </a:moveTo>
                  <a:cubicBezTo>
                    <a:pt x="19651" y="1839"/>
                    <a:pt x="18211" y="920"/>
                    <a:pt x="16291" y="403"/>
                  </a:cubicBezTo>
                  <a:cubicBezTo>
                    <a:pt x="14371" y="-114"/>
                    <a:pt x="11971" y="-229"/>
                    <a:pt x="9091" y="633"/>
                  </a:cubicBezTo>
                  <a:cubicBezTo>
                    <a:pt x="6211" y="1494"/>
                    <a:pt x="2851" y="3333"/>
                    <a:pt x="1171" y="4597"/>
                  </a:cubicBezTo>
                  <a:cubicBezTo>
                    <a:pt x="-509" y="5860"/>
                    <a:pt x="-509" y="6550"/>
                    <a:pt x="2011" y="7641"/>
                  </a:cubicBezTo>
                  <a:cubicBezTo>
                    <a:pt x="4531" y="8733"/>
                    <a:pt x="9571" y="10226"/>
                    <a:pt x="12931" y="11892"/>
                  </a:cubicBezTo>
                  <a:cubicBezTo>
                    <a:pt x="16291" y="13558"/>
                    <a:pt x="17971" y="15397"/>
                    <a:pt x="17251" y="17005"/>
                  </a:cubicBezTo>
                  <a:cubicBezTo>
                    <a:pt x="16531" y="18614"/>
                    <a:pt x="13411" y="19992"/>
                    <a:pt x="11251" y="20682"/>
                  </a:cubicBezTo>
                  <a:cubicBezTo>
                    <a:pt x="9091" y="21371"/>
                    <a:pt x="7891" y="21371"/>
                    <a:pt x="6931" y="21141"/>
                  </a:cubicBezTo>
                  <a:cubicBezTo>
                    <a:pt x="5971" y="20911"/>
                    <a:pt x="5251" y="20452"/>
                    <a:pt x="5731" y="19303"/>
                  </a:cubicBezTo>
                  <a:cubicBezTo>
                    <a:pt x="6211" y="18154"/>
                    <a:pt x="7891" y="16316"/>
                    <a:pt x="9571" y="14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6" name="Line"/>
            <p:cNvSpPr/>
            <p:nvPr/>
          </p:nvSpPr>
          <p:spPr>
            <a:xfrm>
              <a:off x="1004109" y="7955623"/>
              <a:ext cx="22488" cy="3642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531" fill="norm" stroke="1" extrusionOk="0">
                  <a:moveTo>
                    <a:pt x="6718" y="0"/>
                  </a:moveTo>
                  <a:cubicBezTo>
                    <a:pt x="6718" y="3474"/>
                    <a:pt x="6718" y="6948"/>
                    <a:pt x="5518" y="10271"/>
                  </a:cubicBezTo>
                  <a:cubicBezTo>
                    <a:pt x="4318" y="13594"/>
                    <a:pt x="1918" y="16766"/>
                    <a:pt x="718" y="18730"/>
                  </a:cubicBezTo>
                  <a:cubicBezTo>
                    <a:pt x="-482" y="20694"/>
                    <a:pt x="-482" y="21449"/>
                    <a:pt x="3118" y="21524"/>
                  </a:cubicBezTo>
                  <a:cubicBezTo>
                    <a:pt x="6718" y="21600"/>
                    <a:pt x="13918" y="20996"/>
                    <a:pt x="21118" y="203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7" name="Line"/>
            <p:cNvSpPr/>
            <p:nvPr/>
          </p:nvSpPr>
          <p:spPr>
            <a:xfrm>
              <a:off x="991836" y="7938188"/>
              <a:ext cx="188098" cy="301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386" fill="norm" stroke="1" extrusionOk="0">
                  <a:moveTo>
                    <a:pt x="21484" y="1238"/>
                  </a:moveTo>
                  <a:cubicBezTo>
                    <a:pt x="20608" y="512"/>
                    <a:pt x="19733" y="-214"/>
                    <a:pt x="18565" y="58"/>
                  </a:cubicBezTo>
                  <a:cubicBezTo>
                    <a:pt x="17398" y="331"/>
                    <a:pt x="15938" y="1601"/>
                    <a:pt x="13019" y="4142"/>
                  </a:cubicBezTo>
                  <a:cubicBezTo>
                    <a:pt x="10100" y="6683"/>
                    <a:pt x="5722" y="10495"/>
                    <a:pt x="3241" y="12946"/>
                  </a:cubicBezTo>
                  <a:cubicBezTo>
                    <a:pt x="760" y="15396"/>
                    <a:pt x="176" y="16485"/>
                    <a:pt x="30" y="17483"/>
                  </a:cubicBezTo>
                  <a:cubicBezTo>
                    <a:pt x="-116" y="18482"/>
                    <a:pt x="176" y="19389"/>
                    <a:pt x="3241" y="20025"/>
                  </a:cubicBezTo>
                  <a:cubicBezTo>
                    <a:pt x="6306" y="20660"/>
                    <a:pt x="12143" y="21023"/>
                    <a:pt x="17981" y="21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8" name="Line"/>
            <p:cNvSpPr/>
            <p:nvPr/>
          </p:nvSpPr>
          <p:spPr>
            <a:xfrm>
              <a:off x="1203555" y="8078405"/>
              <a:ext cx="129191" cy="199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0" h="21315" fill="norm" stroke="1" extrusionOk="0">
                  <a:moveTo>
                    <a:pt x="2303" y="10652"/>
                  </a:moveTo>
                  <a:cubicBezTo>
                    <a:pt x="5903" y="9285"/>
                    <a:pt x="9503" y="7918"/>
                    <a:pt x="12303" y="6687"/>
                  </a:cubicBezTo>
                  <a:cubicBezTo>
                    <a:pt x="15103" y="5457"/>
                    <a:pt x="17103" y="4363"/>
                    <a:pt x="18503" y="3133"/>
                  </a:cubicBezTo>
                  <a:cubicBezTo>
                    <a:pt x="19903" y="1902"/>
                    <a:pt x="20703" y="535"/>
                    <a:pt x="19903" y="125"/>
                  </a:cubicBezTo>
                  <a:cubicBezTo>
                    <a:pt x="19103" y="-285"/>
                    <a:pt x="16703" y="262"/>
                    <a:pt x="13103" y="2586"/>
                  </a:cubicBezTo>
                  <a:cubicBezTo>
                    <a:pt x="9503" y="4910"/>
                    <a:pt x="4703" y="9011"/>
                    <a:pt x="2103" y="11745"/>
                  </a:cubicBezTo>
                  <a:cubicBezTo>
                    <a:pt x="-497" y="14480"/>
                    <a:pt x="-897" y="15847"/>
                    <a:pt x="2103" y="17214"/>
                  </a:cubicBezTo>
                  <a:cubicBezTo>
                    <a:pt x="5103" y="18581"/>
                    <a:pt x="11503" y="19948"/>
                    <a:pt x="17903" y="21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49" name="Line"/>
            <p:cNvSpPr/>
            <p:nvPr/>
          </p:nvSpPr>
          <p:spPr>
            <a:xfrm>
              <a:off x="1403820" y="8062959"/>
              <a:ext cx="245936" cy="159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448" fill="norm" stroke="1" extrusionOk="0">
                  <a:moveTo>
                    <a:pt x="3833" y="0"/>
                  </a:moveTo>
                  <a:cubicBezTo>
                    <a:pt x="2511" y="2743"/>
                    <a:pt x="1188" y="5486"/>
                    <a:pt x="527" y="7714"/>
                  </a:cubicBezTo>
                  <a:cubicBezTo>
                    <a:pt x="-134" y="9943"/>
                    <a:pt x="-134" y="11657"/>
                    <a:pt x="307" y="13886"/>
                  </a:cubicBezTo>
                  <a:cubicBezTo>
                    <a:pt x="748" y="16114"/>
                    <a:pt x="1629" y="18857"/>
                    <a:pt x="2621" y="19886"/>
                  </a:cubicBezTo>
                  <a:cubicBezTo>
                    <a:pt x="3613" y="20914"/>
                    <a:pt x="4715" y="20229"/>
                    <a:pt x="5707" y="19371"/>
                  </a:cubicBezTo>
                  <a:cubicBezTo>
                    <a:pt x="6699" y="18514"/>
                    <a:pt x="7580" y="17486"/>
                    <a:pt x="8242" y="16114"/>
                  </a:cubicBezTo>
                  <a:cubicBezTo>
                    <a:pt x="8903" y="14743"/>
                    <a:pt x="9344" y="13029"/>
                    <a:pt x="9454" y="13543"/>
                  </a:cubicBezTo>
                  <a:cubicBezTo>
                    <a:pt x="9564" y="14057"/>
                    <a:pt x="9344" y="16800"/>
                    <a:pt x="9784" y="18514"/>
                  </a:cubicBezTo>
                  <a:cubicBezTo>
                    <a:pt x="10225" y="20229"/>
                    <a:pt x="11327" y="20914"/>
                    <a:pt x="12429" y="21257"/>
                  </a:cubicBezTo>
                  <a:cubicBezTo>
                    <a:pt x="13531" y="21600"/>
                    <a:pt x="14633" y="21600"/>
                    <a:pt x="16066" y="20229"/>
                  </a:cubicBezTo>
                  <a:cubicBezTo>
                    <a:pt x="17499" y="18857"/>
                    <a:pt x="19262" y="16114"/>
                    <a:pt x="20254" y="13714"/>
                  </a:cubicBezTo>
                  <a:cubicBezTo>
                    <a:pt x="21246" y="11314"/>
                    <a:pt x="21466" y="9257"/>
                    <a:pt x="20915" y="7886"/>
                  </a:cubicBezTo>
                  <a:cubicBezTo>
                    <a:pt x="20364" y="6514"/>
                    <a:pt x="19042" y="5829"/>
                    <a:pt x="17719" y="5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0" name="Line"/>
            <p:cNvSpPr/>
            <p:nvPr/>
          </p:nvSpPr>
          <p:spPr>
            <a:xfrm>
              <a:off x="1897674" y="7928113"/>
              <a:ext cx="156280" cy="357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411" fill="norm" stroke="1" extrusionOk="0">
                  <a:moveTo>
                    <a:pt x="21304" y="3028"/>
                  </a:moveTo>
                  <a:cubicBezTo>
                    <a:pt x="21304" y="1956"/>
                    <a:pt x="21304" y="883"/>
                    <a:pt x="20259" y="347"/>
                  </a:cubicBezTo>
                  <a:cubicBezTo>
                    <a:pt x="19214" y="-189"/>
                    <a:pt x="17123" y="-189"/>
                    <a:pt x="13988" y="960"/>
                  </a:cubicBezTo>
                  <a:cubicBezTo>
                    <a:pt x="10852" y="2109"/>
                    <a:pt x="6672" y="4407"/>
                    <a:pt x="3885" y="6858"/>
                  </a:cubicBezTo>
                  <a:cubicBezTo>
                    <a:pt x="1098" y="9309"/>
                    <a:pt x="-296" y="11913"/>
                    <a:pt x="52" y="14364"/>
                  </a:cubicBezTo>
                  <a:cubicBezTo>
                    <a:pt x="401" y="16815"/>
                    <a:pt x="2491" y="19113"/>
                    <a:pt x="5452" y="20262"/>
                  </a:cubicBezTo>
                  <a:cubicBezTo>
                    <a:pt x="8414" y="21411"/>
                    <a:pt x="12246" y="21411"/>
                    <a:pt x="16078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1" name="Line"/>
            <p:cNvSpPr/>
            <p:nvPr/>
          </p:nvSpPr>
          <p:spPr>
            <a:xfrm>
              <a:off x="2138288" y="8016958"/>
              <a:ext cx="161005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400"/>
                    <a:pt x="9600" y="8800"/>
                    <a:pt x="13200" y="12400"/>
                  </a:cubicBezTo>
                  <a:cubicBezTo>
                    <a:pt x="16800" y="16000"/>
                    <a:pt x="19200" y="18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2" name="Line"/>
            <p:cNvSpPr/>
            <p:nvPr/>
          </p:nvSpPr>
          <p:spPr>
            <a:xfrm>
              <a:off x="2138288" y="8030815"/>
              <a:ext cx="199339" cy="2851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21600" y="690"/>
                  </a:moveTo>
                  <a:cubicBezTo>
                    <a:pt x="20215" y="305"/>
                    <a:pt x="18831" y="-81"/>
                    <a:pt x="17446" y="15"/>
                  </a:cubicBezTo>
                  <a:cubicBezTo>
                    <a:pt x="16062" y="112"/>
                    <a:pt x="14677" y="690"/>
                    <a:pt x="12185" y="2812"/>
                  </a:cubicBezTo>
                  <a:cubicBezTo>
                    <a:pt x="9692" y="4933"/>
                    <a:pt x="6092" y="8598"/>
                    <a:pt x="3877" y="11973"/>
                  </a:cubicBezTo>
                  <a:cubicBezTo>
                    <a:pt x="1662" y="15348"/>
                    <a:pt x="831" y="18433"/>
                    <a:pt x="0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3" name="Line"/>
            <p:cNvSpPr/>
            <p:nvPr/>
          </p:nvSpPr>
          <p:spPr>
            <a:xfrm>
              <a:off x="2345293" y="7922224"/>
              <a:ext cx="130761" cy="393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470" fill="norm" stroke="1" extrusionOk="0">
                  <a:moveTo>
                    <a:pt x="8558" y="149"/>
                  </a:moveTo>
                  <a:cubicBezTo>
                    <a:pt x="10596" y="9"/>
                    <a:pt x="12634" y="-130"/>
                    <a:pt x="14672" y="218"/>
                  </a:cubicBezTo>
                  <a:cubicBezTo>
                    <a:pt x="16709" y="567"/>
                    <a:pt x="18747" y="1403"/>
                    <a:pt x="19970" y="3633"/>
                  </a:cubicBezTo>
                  <a:cubicBezTo>
                    <a:pt x="21192" y="5862"/>
                    <a:pt x="21600" y="9485"/>
                    <a:pt x="18136" y="12691"/>
                  </a:cubicBezTo>
                  <a:cubicBezTo>
                    <a:pt x="14672" y="15896"/>
                    <a:pt x="7336" y="18683"/>
                    <a:pt x="0" y="21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4" name="Line"/>
            <p:cNvSpPr/>
            <p:nvPr/>
          </p:nvSpPr>
          <p:spPr>
            <a:xfrm>
              <a:off x="1556749" y="7537608"/>
              <a:ext cx="336201" cy="2646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305" fill="norm" stroke="1" extrusionOk="0">
                  <a:moveTo>
                    <a:pt x="5818" y="10814"/>
                  </a:moveTo>
                  <a:cubicBezTo>
                    <a:pt x="4182" y="13076"/>
                    <a:pt x="2545" y="15339"/>
                    <a:pt x="1482" y="16985"/>
                  </a:cubicBezTo>
                  <a:cubicBezTo>
                    <a:pt x="418" y="18631"/>
                    <a:pt x="-73" y="19659"/>
                    <a:pt x="9" y="19454"/>
                  </a:cubicBezTo>
                  <a:cubicBezTo>
                    <a:pt x="91" y="19248"/>
                    <a:pt x="745" y="17808"/>
                    <a:pt x="2218" y="14928"/>
                  </a:cubicBezTo>
                  <a:cubicBezTo>
                    <a:pt x="3691" y="12048"/>
                    <a:pt x="5982" y="7728"/>
                    <a:pt x="7618" y="4951"/>
                  </a:cubicBezTo>
                  <a:cubicBezTo>
                    <a:pt x="9254" y="2174"/>
                    <a:pt x="10236" y="939"/>
                    <a:pt x="11136" y="322"/>
                  </a:cubicBezTo>
                  <a:cubicBezTo>
                    <a:pt x="12036" y="-295"/>
                    <a:pt x="12854" y="-295"/>
                    <a:pt x="14163" y="2791"/>
                  </a:cubicBezTo>
                  <a:cubicBezTo>
                    <a:pt x="15472" y="5876"/>
                    <a:pt x="17272" y="12048"/>
                    <a:pt x="18582" y="15648"/>
                  </a:cubicBezTo>
                  <a:cubicBezTo>
                    <a:pt x="19891" y="19248"/>
                    <a:pt x="20709" y="20276"/>
                    <a:pt x="21527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5" name="Line"/>
            <p:cNvSpPr/>
            <p:nvPr/>
          </p:nvSpPr>
          <p:spPr>
            <a:xfrm>
              <a:off x="2981641" y="8073182"/>
              <a:ext cx="268340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66" y="10800"/>
                    <a:pt x="11931" y="0"/>
                    <a:pt x="15531" y="0"/>
                  </a:cubicBezTo>
                  <a:cubicBezTo>
                    <a:pt x="19131" y="0"/>
                    <a:pt x="2036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6" name="Line"/>
            <p:cNvSpPr/>
            <p:nvPr/>
          </p:nvSpPr>
          <p:spPr>
            <a:xfrm>
              <a:off x="3004641" y="8254630"/>
              <a:ext cx="34500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640" y="17280"/>
                    <a:pt x="9280" y="12960"/>
                    <a:pt x="12880" y="9360"/>
                  </a:cubicBezTo>
                  <a:cubicBezTo>
                    <a:pt x="16480" y="5760"/>
                    <a:pt x="19040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57" name="Line"/>
            <p:cNvSpPr/>
            <p:nvPr/>
          </p:nvSpPr>
          <p:spPr>
            <a:xfrm>
              <a:off x="3552859" y="7963290"/>
              <a:ext cx="333684" cy="352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281" fill="norm" stroke="1" extrusionOk="0">
                  <a:moveTo>
                    <a:pt x="12422" y="5091"/>
                  </a:moveTo>
                  <a:cubicBezTo>
                    <a:pt x="12422" y="4320"/>
                    <a:pt x="12422" y="3549"/>
                    <a:pt x="12259" y="2777"/>
                  </a:cubicBezTo>
                  <a:cubicBezTo>
                    <a:pt x="12097" y="2006"/>
                    <a:pt x="11772" y="1234"/>
                    <a:pt x="10473" y="1234"/>
                  </a:cubicBezTo>
                  <a:cubicBezTo>
                    <a:pt x="9174" y="1234"/>
                    <a:pt x="6900" y="2006"/>
                    <a:pt x="4951" y="3703"/>
                  </a:cubicBezTo>
                  <a:cubicBezTo>
                    <a:pt x="3002" y="5400"/>
                    <a:pt x="1378" y="8023"/>
                    <a:pt x="566" y="10491"/>
                  </a:cubicBezTo>
                  <a:cubicBezTo>
                    <a:pt x="-246" y="12960"/>
                    <a:pt x="-246" y="15274"/>
                    <a:pt x="972" y="17203"/>
                  </a:cubicBezTo>
                  <a:cubicBezTo>
                    <a:pt x="2190" y="19131"/>
                    <a:pt x="4626" y="20674"/>
                    <a:pt x="7631" y="21137"/>
                  </a:cubicBezTo>
                  <a:cubicBezTo>
                    <a:pt x="10635" y="21600"/>
                    <a:pt x="14208" y="20983"/>
                    <a:pt x="16807" y="18746"/>
                  </a:cubicBezTo>
                  <a:cubicBezTo>
                    <a:pt x="19405" y="16509"/>
                    <a:pt x="21029" y="12651"/>
                    <a:pt x="21192" y="9257"/>
                  </a:cubicBezTo>
                  <a:cubicBezTo>
                    <a:pt x="21354" y="5863"/>
                    <a:pt x="20055" y="2931"/>
                    <a:pt x="17943" y="1466"/>
                  </a:cubicBezTo>
                  <a:cubicBezTo>
                    <a:pt x="15832" y="0"/>
                    <a:pt x="12909" y="0"/>
                    <a:pt x="99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2" name="Drawing"/>
          <p:cNvGrpSpPr/>
          <p:nvPr/>
        </p:nvGrpSpPr>
        <p:grpSpPr>
          <a:xfrm>
            <a:off x="1065690" y="250596"/>
            <a:ext cx="11929603" cy="7876254"/>
            <a:chOff x="0" y="0"/>
            <a:chExt cx="11929602" cy="7876253"/>
          </a:xfrm>
        </p:grpSpPr>
        <p:sp>
          <p:nvSpPr>
            <p:cNvPr id="2960" name="Line"/>
            <p:cNvSpPr/>
            <p:nvPr/>
          </p:nvSpPr>
          <p:spPr>
            <a:xfrm>
              <a:off x="0" y="175442"/>
              <a:ext cx="299007" cy="4249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9" fill="norm" stroke="1" extrusionOk="0">
                  <a:moveTo>
                    <a:pt x="0" y="944"/>
                  </a:moveTo>
                  <a:cubicBezTo>
                    <a:pt x="738" y="556"/>
                    <a:pt x="1477" y="168"/>
                    <a:pt x="2308" y="38"/>
                  </a:cubicBezTo>
                  <a:cubicBezTo>
                    <a:pt x="3138" y="-91"/>
                    <a:pt x="4062" y="38"/>
                    <a:pt x="5815" y="1590"/>
                  </a:cubicBezTo>
                  <a:cubicBezTo>
                    <a:pt x="7569" y="3143"/>
                    <a:pt x="10154" y="6117"/>
                    <a:pt x="12369" y="9092"/>
                  </a:cubicBezTo>
                  <a:cubicBezTo>
                    <a:pt x="14585" y="12067"/>
                    <a:pt x="16431" y="15042"/>
                    <a:pt x="17908" y="17111"/>
                  </a:cubicBezTo>
                  <a:cubicBezTo>
                    <a:pt x="19385" y="19181"/>
                    <a:pt x="20492" y="20345"/>
                    <a:pt x="21600" y="215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1" name="Line"/>
            <p:cNvSpPr/>
            <p:nvPr/>
          </p:nvSpPr>
          <p:spPr>
            <a:xfrm>
              <a:off x="59581" y="148079"/>
              <a:ext cx="293094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600" fill="norm" stroke="1" extrusionOk="0">
                  <a:moveTo>
                    <a:pt x="21355" y="0"/>
                  </a:moveTo>
                  <a:cubicBezTo>
                    <a:pt x="19865" y="741"/>
                    <a:pt x="18376" y="1482"/>
                    <a:pt x="16234" y="3282"/>
                  </a:cubicBezTo>
                  <a:cubicBezTo>
                    <a:pt x="14093" y="5082"/>
                    <a:pt x="11300" y="7941"/>
                    <a:pt x="8414" y="10853"/>
                  </a:cubicBezTo>
                  <a:cubicBezTo>
                    <a:pt x="5527" y="13765"/>
                    <a:pt x="2548" y="16729"/>
                    <a:pt x="1152" y="18529"/>
                  </a:cubicBezTo>
                  <a:cubicBezTo>
                    <a:pt x="-245" y="20329"/>
                    <a:pt x="-59" y="20965"/>
                    <a:pt x="12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2" name="Line"/>
            <p:cNvSpPr/>
            <p:nvPr/>
          </p:nvSpPr>
          <p:spPr>
            <a:xfrm>
              <a:off x="422654" y="316749"/>
              <a:ext cx="405365" cy="221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75" fill="norm" stroke="1" extrusionOk="0">
                  <a:moveTo>
                    <a:pt x="4403" y="20110"/>
                  </a:moveTo>
                  <a:cubicBezTo>
                    <a:pt x="3728" y="20607"/>
                    <a:pt x="3053" y="21103"/>
                    <a:pt x="2378" y="21352"/>
                  </a:cubicBezTo>
                  <a:cubicBezTo>
                    <a:pt x="1703" y="21600"/>
                    <a:pt x="1028" y="21600"/>
                    <a:pt x="555" y="20110"/>
                  </a:cubicBezTo>
                  <a:cubicBezTo>
                    <a:pt x="83" y="18621"/>
                    <a:pt x="-187" y="15641"/>
                    <a:pt x="151" y="13159"/>
                  </a:cubicBezTo>
                  <a:cubicBezTo>
                    <a:pt x="488" y="10676"/>
                    <a:pt x="1433" y="8690"/>
                    <a:pt x="2985" y="8069"/>
                  </a:cubicBezTo>
                  <a:cubicBezTo>
                    <a:pt x="4538" y="7448"/>
                    <a:pt x="6698" y="8193"/>
                    <a:pt x="8115" y="9559"/>
                  </a:cubicBezTo>
                  <a:cubicBezTo>
                    <a:pt x="9533" y="10924"/>
                    <a:pt x="10208" y="12910"/>
                    <a:pt x="10815" y="14400"/>
                  </a:cubicBezTo>
                  <a:cubicBezTo>
                    <a:pt x="11423" y="15890"/>
                    <a:pt x="11963" y="16883"/>
                    <a:pt x="12570" y="17255"/>
                  </a:cubicBezTo>
                  <a:cubicBezTo>
                    <a:pt x="13178" y="17628"/>
                    <a:pt x="13853" y="17379"/>
                    <a:pt x="14798" y="15517"/>
                  </a:cubicBezTo>
                  <a:cubicBezTo>
                    <a:pt x="15743" y="13655"/>
                    <a:pt x="16958" y="10179"/>
                    <a:pt x="18105" y="7324"/>
                  </a:cubicBezTo>
                  <a:cubicBezTo>
                    <a:pt x="19253" y="4469"/>
                    <a:pt x="20333" y="2234"/>
                    <a:pt x="2141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3" name="Line"/>
            <p:cNvSpPr/>
            <p:nvPr/>
          </p:nvSpPr>
          <p:spPr>
            <a:xfrm>
              <a:off x="1209089" y="98137"/>
              <a:ext cx="269187" cy="4515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3" h="21321" fill="norm" stroke="1" extrusionOk="0">
                  <a:moveTo>
                    <a:pt x="3208" y="186"/>
                  </a:moveTo>
                  <a:cubicBezTo>
                    <a:pt x="1997" y="2841"/>
                    <a:pt x="785" y="5496"/>
                    <a:pt x="281" y="8392"/>
                  </a:cubicBezTo>
                  <a:cubicBezTo>
                    <a:pt x="-224" y="11288"/>
                    <a:pt x="-22" y="14425"/>
                    <a:pt x="684" y="16658"/>
                  </a:cubicBezTo>
                  <a:cubicBezTo>
                    <a:pt x="1391" y="18890"/>
                    <a:pt x="2602" y="20218"/>
                    <a:pt x="3914" y="20881"/>
                  </a:cubicBezTo>
                  <a:cubicBezTo>
                    <a:pt x="5226" y="21545"/>
                    <a:pt x="6640" y="21545"/>
                    <a:pt x="9062" y="20278"/>
                  </a:cubicBezTo>
                  <a:cubicBezTo>
                    <a:pt x="11484" y="19011"/>
                    <a:pt x="14916" y="16477"/>
                    <a:pt x="17137" y="13520"/>
                  </a:cubicBezTo>
                  <a:cubicBezTo>
                    <a:pt x="19357" y="10564"/>
                    <a:pt x="20367" y="7185"/>
                    <a:pt x="20871" y="5013"/>
                  </a:cubicBezTo>
                  <a:cubicBezTo>
                    <a:pt x="21376" y="2841"/>
                    <a:pt x="21376" y="1876"/>
                    <a:pt x="20972" y="1152"/>
                  </a:cubicBezTo>
                  <a:cubicBezTo>
                    <a:pt x="20569" y="428"/>
                    <a:pt x="19761" y="-55"/>
                    <a:pt x="19256" y="5"/>
                  </a:cubicBezTo>
                  <a:cubicBezTo>
                    <a:pt x="18752" y="66"/>
                    <a:pt x="18550" y="669"/>
                    <a:pt x="18348" y="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4" name="Line"/>
            <p:cNvSpPr/>
            <p:nvPr/>
          </p:nvSpPr>
          <p:spPr>
            <a:xfrm>
              <a:off x="1503917" y="324416"/>
              <a:ext cx="16745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3771" y="5815"/>
                  </a:moveTo>
                  <a:cubicBezTo>
                    <a:pt x="3444" y="8585"/>
                    <a:pt x="3117" y="11354"/>
                    <a:pt x="2462" y="13985"/>
                  </a:cubicBezTo>
                  <a:cubicBezTo>
                    <a:pt x="1808" y="16615"/>
                    <a:pt x="826" y="19108"/>
                    <a:pt x="335" y="19385"/>
                  </a:cubicBezTo>
                  <a:cubicBezTo>
                    <a:pt x="-156" y="19662"/>
                    <a:pt x="-156" y="17723"/>
                    <a:pt x="662" y="14677"/>
                  </a:cubicBezTo>
                  <a:cubicBezTo>
                    <a:pt x="1480" y="11631"/>
                    <a:pt x="3117" y="7477"/>
                    <a:pt x="5408" y="4569"/>
                  </a:cubicBezTo>
                  <a:cubicBezTo>
                    <a:pt x="7699" y="1662"/>
                    <a:pt x="10644" y="0"/>
                    <a:pt x="12935" y="0"/>
                  </a:cubicBezTo>
                  <a:cubicBezTo>
                    <a:pt x="15226" y="0"/>
                    <a:pt x="16862" y="1662"/>
                    <a:pt x="17844" y="4846"/>
                  </a:cubicBezTo>
                  <a:cubicBezTo>
                    <a:pt x="18826" y="8031"/>
                    <a:pt x="19153" y="12738"/>
                    <a:pt x="19480" y="15785"/>
                  </a:cubicBezTo>
                  <a:cubicBezTo>
                    <a:pt x="19808" y="18831"/>
                    <a:pt x="20135" y="20215"/>
                    <a:pt x="20462" y="20908"/>
                  </a:cubicBezTo>
                  <a:cubicBezTo>
                    <a:pt x="20789" y="21600"/>
                    <a:pt x="21117" y="21600"/>
                    <a:pt x="214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5" name="Line"/>
            <p:cNvSpPr/>
            <p:nvPr/>
          </p:nvSpPr>
          <p:spPr>
            <a:xfrm>
              <a:off x="1755706" y="362750"/>
              <a:ext cx="1" cy="99670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6" name="Line"/>
            <p:cNvSpPr/>
            <p:nvPr/>
          </p:nvSpPr>
          <p:spPr>
            <a:xfrm>
              <a:off x="1755706" y="171079"/>
              <a:ext cx="53669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7" name="Line"/>
            <p:cNvSpPr/>
            <p:nvPr/>
          </p:nvSpPr>
          <p:spPr>
            <a:xfrm>
              <a:off x="1930676" y="30994"/>
              <a:ext cx="139371" cy="454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57" fill="norm" stroke="1" extrusionOk="0">
                  <a:moveTo>
                    <a:pt x="21417" y="4080"/>
                  </a:moveTo>
                  <a:cubicBezTo>
                    <a:pt x="21417" y="2994"/>
                    <a:pt x="21417" y="1908"/>
                    <a:pt x="20828" y="1124"/>
                  </a:cubicBezTo>
                  <a:cubicBezTo>
                    <a:pt x="20239" y="340"/>
                    <a:pt x="19061" y="-143"/>
                    <a:pt x="16312" y="38"/>
                  </a:cubicBezTo>
                  <a:cubicBezTo>
                    <a:pt x="13562" y="219"/>
                    <a:pt x="9242" y="1064"/>
                    <a:pt x="5904" y="2934"/>
                  </a:cubicBezTo>
                  <a:cubicBezTo>
                    <a:pt x="2566" y="4804"/>
                    <a:pt x="210" y="7701"/>
                    <a:pt x="13" y="10657"/>
                  </a:cubicBezTo>
                  <a:cubicBezTo>
                    <a:pt x="-183" y="13613"/>
                    <a:pt x="1781" y="16630"/>
                    <a:pt x="2566" y="18440"/>
                  </a:cubicBezTo>
                  <a:cubicBezTo>
                    <a:pt x="3352" y="20250"/>
                    <a:pt x="2959" y="20854"/>
                    <a:pt x="2566" y="214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8" name="Line"/>
            <p:cNvSpPr/>
            <p:nvPr/>
          </p:nvSpPr>
          <p:spPr>
            <a:xfrm>
              <a:off x="1858580" y="270748"/>
              <a:ext cx="23446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1600" fill="norm" stroke="1" extrusionOk="0">
                  <a:moveTo>
                    <a:pt x="401" y="21600"/>
                  </a:moveTo>
                  <a:cubicBezTo>
                    <a:pt x="-58" y="18635"/>
                    <a:pt x="-518" y="15671"/>
                    <a:pt x="1435" y="12494"/>
                  </a:cubicBezTo>
                  <a:cubicBezTo>
                    <a:pt x="3388" y="9318"/>
                    <a:pt x="7754" y="5929"/>
                    <a:pt x="11431" y="3812"/>
                  </a:cubicBezTo>
                  <a:cubicBezTo>
                    <a:pt x="15108" y="1694"/>
                    <a:pt x="18095" y="847"/>
                    <a:pt x="210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69" name="Line"/>
            <p:cNvSpPr/>
            <p:nvPr/>
          </p:nvSpPr>
          <p:spPr>
            <a:xfrm>
              <a:off x="2171365" y="122523"/>
              <a:ext cx="230123" cy="339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4" h="21431" fill="norm" stroke="1" extrusionOk="0">
                  <a:moveTo>
                    <a:pt x="14483" y="1612"/>
                  </a:moveTo>
                  <a:cubicBezTo>
                    <a:pt x="13554" y="1128"/>
                    <a:pt x="12624" y="645"/>
                    <a:pt x="11115" y="564"/>
                  </a:cubicBezTo>
                  <a:cubicBezTo>
                    <a:pt x="9605" y="484"/>
                    <a:pt x="7515" y="806"/>
                    <a:pt x="5424" y="2982"/>
                  </a:cubicBezTo>
                  <a:cubicBezTo>
                    <a:pt x="3334" y="5158"/>
                    <a:pt x="1244" y="9188"/>
                    <a:pt x="431" y="12251"/>
                  </a:cubicBezTo>
                  <a:cubicBezTo>
                    <a:pt x="-382" y="15313"/>
                    <a:pt x="83" y="17409"/>
                    <a:pt x="779" y="18860"/>
                  </a:cubicBezTo>
                  <a:cubicBezTo>
                    <a:pt x="1476" y="20310"/>
                    <a:pt x="2405" y="21116"/>
                    <a:pt x="4728" y="21358"/>
                  </a:cubicBezTo>
                  <a:cubicBezTo>
                    <a:pt x="7050" y="21600"/>
                    <a:pt x="10766" y="21278"/>
                    <a:pt x="13786" y="19746"/>
                  </a:cubicBezTo>
                  <a:cubicBezTo>
                    <a:pt x="16805" y="18215"/>
                    <a:pt x="19128" y="15475"/>
                    <a:pt x="20173" y="12251"/>
                  </a:cubicBezTo>
                  <a:cubicBezTo>
                    <a:pt x="21218" y="9027"/>
                    <a:pt x="20986" y="5319"/>
                    <a:pt x="20521" y="3063"/>
                  </a:cubicBezTo>
                  <a:cubicBezTo>
                    <a:pt x="20057" y="806"/>
                    <a:pt x="19360" y="0"/>
                    <a:pt x="17734" y="0"/>
                  </a:cubicBezTo>
                  <a:cubicBezTo>
                    <a:pt x="16108" y="0"/>
                    <a:pt x="13553" y="806"/>
                    <a:pt x="10999" y="16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0" name="Line"/>
            <p:cNvSpPr/>
            <p:nvPr/>
          </p:nvSpPr>
          <p:spPr>
            <a:xfrm>
              <a:off x="2081914" y="0"/>
              <a:ext cx="195138" cy="4854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480" fill="norm" stroke="1" extrusionOk="0">
                  <a:moveTo>
                    <a:pt x="21145" y="106"/>
                  </a:moveTo>
                  <a:cubicBezTo>
                    <a:pt x="19207" y="-7"/>
                    <a:pt x="17268" y="-120"/>
                    <a:pt x="15191" y="276"/>
                  </a:cubicBezTo>
                  <a:cubicBezTo>
                    <a:pt x="13114" y="672"/>
                    <a:pt x="10899" y="1576"/>
                    <a:pt x="8268" y="3499"/>
                  </a:cubicBezTo>
                  <a:cubicBezTo>
                    <a:pt x="5637" y="5421"/>
                    <a:pt x="2591" y="8362"/>
                    <a:pt x="1068" y="10793"/>
                  </a:cubicBezTo>
                  <a:cubicBezTo>
                    <a:pt x="-455" y="13225"/>
                    <a:pt x="-455" y="15147"/>
                    <a:pt x="1760" y="16843"/>
                  </a:cubicBezTo>
                  <a:cubicBezTo>
                    <a:pt x="3976" y="18540"/>
                    <a:pt x="8407" y="20010"/>
                    <a:pt x="12837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1" name="Line"/>
            <p:cNvSpPr/>
            <p:nvPr/>
          </p:nvSpPr>
          <p:spPr>
            <a:xfrm>
              <a:off x="2583724" y="454752"/>
              <a:ext cx="107337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2" name="Line"/>
            <p:cNvSpPr/>
            <p:nvPr/>
          </p:nvSpPr>
          <p:spPr>
            <a:xfrm>
              <a:off x="2855557" y="117412"/>
              <a:ext cx="11841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6300"/>
                    <a:pt x="2735" y="12600"/>
                    <a:pt x="575" y="16200"/>
                  </a:cubicBezTo>
                  <a:cubicBezTo>
                    <a:pt x="-1585" y="19800"/>
                    <a:pt x="2735" y="207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3" name="Line"/>
            <p:cNvSpPr/>
            <p:nvPr/>
          </p:nvSpPr>
          <p:spPr>
            <a:xfrm>
              <a:off x="3013068" y="10076"/>
              <a:ext cx="107501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0" h="21600" fill="norm" stroke="1" extrusionOk="0">
                  <a:moveTo>
                    <a:pt x="0" y="0"/>
                  </a:moveTo>
                  <a:cubicBezTo>
                    <a:pt x="7364" y="2903"/>
                    <a:pt x="14727" y="5806"/>
                    <a:pt x="18164" y="8826"/>
                  </a:cubicBezTo>
                  <a:cubicBezTo>
                    <a:pt x="21600" y="11845"/>
                    <a:pt x="21109" y="14981"/>
                    <a:pt x="18900" y="17129"/>
                  </a:cubicBezTo>
                  <a:cubicBezTo>
                    <a:pt x="16691" y="19277"/>
                    <a:pt x="12764" y="20439"/>
                    <a:pt x="88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4" name="Line"/>
            <p:cNvSpPr/>
            <p:nvPr/>
          </p:nvSpPr>
          <p:spPr>
            <a:xfrm>
              <a:off x="4016058" y="158314"/>
              <a:ext cx="200704" cy="465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481" fill="norm" stroke="1" extrusionOk="0">
                  <a:moveTo>
                    <a:pt x="21473" y="16170"/>
                  </a:moveTo>
                  <a:cubicBezTo>
                    <a:pt x="17372" y="14281"/>
                    <a:pt x="13270" y="12392"/>
                    <a:pt x="10946" y="10445"/>
                  </a:cubicBezTo>
                  <a:cubicBezTo>
                    <a:pt x="8622" y="8497"/>
                    <a:pt x="8076" y="6491"/>
                    <a:pt x="8212" y="5015"/>
                  </a:cubicBezTo>
                  <a:cubicBezTo>
                    <a:pt x="8349" y="3540"/>
                    <a:pt x="9169" y="2596"/>
                    <a:pt x="10126" y="1829"/>
                  </a:cubicBezTo>
                  <a:cubicBezTo>
                    <a:pt x="11083" y="1061"/>
                    <a:pt x="12177" y="471"/>
                    <a:pt x="13407" y="176"/>
                  </a:cubicBezTo>
                  <a:cubicBezTo>
                    <a:pt x="14638" y="-119"/>
                    <a:pt x="16005" y="-119"/>
                    <a:pt x="17098" y="766"/>
                  </a:cubicBezTo>
                  <a:cubicBezTo>
                    <a:pt x="18192" y="1651"/>
                    <a:pt x="19012" y="3422"/>
                    <a:pt x="17645" y="5842"/>
                  </a:cubicBezTo>
                  <a:cubicBezTo>
                    <a:pt x="16278" y="8261"/>
                    <a:pt x="12724" y="11330"/>
                    <a:pt x="9853" y="13337"/>
                  </a:cubicBezTo>
                  <a:cubicBezTo>
                    <a:pt x="6982" y="15343"/>
                    <a:pt x="4795" y="16288"/>
                    <a:pt x="3017" y="16937"/>
                  </a:cubicBezTo>
                  <a:cubicBezTo>
                    <a:pt x="1240" y="17586"/>
                    <a:pt x="-127" y="17940"/>
                    <a:pt x="10" y="18117"/>
                  </a:cubicBezTo>
                  <a:cubicBezTo>
                    <a:pt x="146" y="18294"/>
                    <a:pt x="1787" y="18294"/>
                    <a:pt x="5341" y="18825"/>
                  </a:cubicBezTo>
                  <a:cubicBezTo>
                    <a:pt x="8896" y="19356"/>
                    <a:pt x="14364" y="20419"/>
                    <a:pt x="19833" y="214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5" name="Line"/>
            <p:cNvSpPr/>
            <p:nvPr/>
          </p:nvSpPr>
          <p:spPr>
            <a:xfrm>
              <a:off x="4983445" y="207251"/>
              <a:ext cx="168672" cy="262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0" fill="norm" stroke="1" extrusionOk="0">
                  <a:moveTo>
                    <a:pt x="0" y="2668"/>
                  </a:moveTo>
                  <a:cubicBezTo>
                    <a:pt x="0" y="1629"/>
                    <a:pt x="0" y="591"/>
                    <a:pt x="818" y="175"/>
                  </a:cubicBezTo>
                  <a:cubicBezTo>
                    <a:pt x="1636" y="-240"/>
                    <a:pt x="3273" y="-32"/>
                    <a:pt x="5400" y="2045"/>
                  </a:cubicBezTo>
                  <a:cubicBezTo>
                    <a:pt x="7527" y="4122"/>
                    <a:pt x="10145" y="8068"/>
                    <a:pt x="12927" y="11598"/>
                  </a:cubicBezTo>
                  <a:cubicBezTo>
                    <a:pt x="15709" y="15129"/>
                    <a:pt x="18655" y="18245"/>
                    <a:pt x="21600" y="213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6" name="Line"/>
            <p:cNvSpPr/>
            <p:nvPr/>
          </p:nvSpPr>
          <p:spPr>
            <a:xfrm>
              <a:off x="5090781" y="207409"/>
              <a:ext cx="199339" cy="485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3" fill="norm" stroke="1" extrusionOk="0">
                  <a:moveTo>
                    <a:pt x="21600" y="89"/>
                  </a:moveTo>
                  <a:cubicBezTo>
                    <a:pt x="20215" y="-24"/>
                    <a:pt x="18831" y="-137"/>
                    <a:pt x="17169" y="485"/>
                  </a:cubicBezTo>
                  <a:cubicBezTo>
                    <a:pt x="15508" y="1107"/>
                    <a:pt x="13569" y="2464"/>
                    <a:pt x="10938" y="4952"/>
                  </a:cubicBezTo>
                  <a:cubicBezTo>
                    <a:pt x="8308" y="7440"/>
                    <a:pt x="4985" y="11059"/>
                    <a:pt x="3046" y="13999"/>
                  </a:cubicBezTo>
                  <a:cubicBezTo>
                    <a:pt x="1108" y="16939"/>
                    <a:pt x="554" y="19201"/>
                    <a:pt x="0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7" name="Line"/>
            <p:cNvSpPr/>
            <p:nvPr/>
          </p:nvSpPr>
          <p:spPr>
            <a:xfrm>
              <a:off x="5391885" y="447086"/>
              <a:ext cx="304577" cy="104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600" fill="norm" stroke="1" extrusionOk="0">
                  <a:moveTo>
                    <a:pt x="5252" y="20546"/>
                  </a:moveTo>
                  <a:cubicBezTo>
                    <a:pt x="4352" y="21073"/>
                    <a:pt x="3452" y="21600"/>
                    <a:pt x="2552" y="21600"/>
                  </a:cubicBezTo>
                  <a:cubicBezTo>
                    <a:pt x="1652" y="21600"/>
                    <a:pt x="752" y="21073"/>
                    <a:pt x="302" y="18966"/>
                  </a:cubicBezTo>
                  <a:cubicBezTo>
                    <a:pt x="-148" y="16859"/>
                    <a:pt x="-148" y="13171"/>
                    <a:pt x="662" y="10010"/>
                  </a:cubicBezTo>
                  <a:cubicBezTo>
                    <a:pt x="1472" y="6849"/>
                    <a:pt x="3092" y="4215"/>
                    <a:pt x="4712" y="4741"/>
                  </a:cubicBezTo>
                  <a:cubicBezTo>
                    <a:pt x="6332" y="5268"/>
                    <a:pt x="7952" y="8956"/>
                    <a:pt x="9212" y="12644"/>
                  </a:cubicBezTo>
                  <a:cubicBezTo>
                    <a:pt x="10472" y="16332"/>
                    <a:pt x="11372" y="20020"/>
                    <a:pt x="12992" y="19229"/>
                  </a:cubicBezTo>
                  <a:cubicBezTo>
                    <a:pt x="14612" y="18439"/>
                    <a:pt x="16952" y="13171"/>
                    <a:pt x="18482" y="9220"/>
                  </a:cubicBezTo>
                  <a:cubicBezTo>
                    <a:pt x="20012" y="5268"/>
                    <a:pt x="20732" y="2634"/>
                    <a:pt x="2145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8" name="Line"/>
            <p:cNvSpPr/>
            <p:nvPr/>
          </p:nvSpPr>
          <p:spPr>
            <a:xfrm>
              <a:off x="5988915" y="171079"/>
              <a:ext cx="319936" cy="486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546" fill="norm" stroke="1" extrusionOk="0">
                  <a:moveTo>
                    <a:pt x="5028" y="0"/>
                  </a:moveTo>
                  <a:cubicBezTo>
                    <a:pt x="3498" y="3166"/>
                    <a:pt x="1967" y="6333"/>
                    <a:pt x="1032" y="9613"/>
                  </a:cubicBezTo>
                  <a:cubicBezTo>
                    <a:pt x="96" y="12892"/>
                    <a:pt x="-244" y="16285"/>
                    <a:pt x="181" y="18434"/>
                  </a:cubicBezTo>
                  <a:cubicBezTo>
                    <a:pt x="606" y="20582"/>
                    <a:pt x="1797" y="21487"/>
                    <a:pt x="3923" y="21543"/>
                  </a:cubicBezTo>
                  <a:cubicBezTo>
                    <a:pt x="6049" y="21600"/>
                    <a:pt x="9110" y="20808"/>
                    <a:pt x="11917" y="19282"/>
                  </a:cubicBezTo>
                  <a:cubicBezTo>
                    <a:pt x="14723" y="17755"/>
                    <a:pt x="17274" y="15493"/>
                    <a:pt x="18805" y="12836"/>
                  </a:cubicBezTo>
                  <a:cubicBezTo>
                    <a:pt x="20336" y="10178"/>
                    <a:pt x="20846" y="7125"/>
                    <a:pt x="21101" y="5315"/>
                  </a:cubicBezTo>
                  <a:cubicBezTo>
                    <a:pt x="21356" y="3506"/>
                    <a:pt x="21356" y="2940"/>
                    <a:pt x="21101" y="2262"/>
                  </a:cubicBezTo>
                  <a:cubicBezTo>
                    <a:pt x="20846" y="1583"/>
                    <a:pt x="20336" y="792"/>
                    <a:pt x="19740" y="565"/>
                  </a:cubicBezTo>
                  <a:cubicBezTo>
                    <a:pt x="19145" y="339"/>
                    <a:pt x="18465" y="679"/>
                    <a:pt x="18039" y="1131"/>
                  </a:cubicBezTo>
                  <a:cubicBezTo>
                    <a:pt x="17614" y="1583"/>
                    <a:pt x="17444" y="2149"/>
                    <a:pt x="17274" y="27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79" name="Line"/>
            <p:cNvSpPr/>
            <p:nvPr/>
          </p:nvSpPr>
          <p:spPr>
            <a:xfrm>
              <a:off x="6287767" y="392053"/>
              <a:ext cx="133511" cy="223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486" fill="norm" stroke="1" extrusionOk="0">
                  <a:moveTo>
                    <a:pt x="4738" y="5286"/>
                  </a:moveTo>
                  <a:cubicBezTo>
                    <a:pt x="3922" y="8968"/>
                    <a:pt x="3107" y="12650"/>
                    <a:pt x="2292" y="15227"/>
                  </a:cubicBezTo>
                  <a:cubicBezTo>
                    <a:pt x="1477" y="17804"/>
                    <a:pt x="662" y="19277"/>
                    <a:pt x="255" y="18909"/>
                  </a:cubicBezTo>
                  <a:cubicBezTo>
                    <a:pt x="-153" y="18541"/>
                    <a:pt x="-153" y="16331"/>
                    <a:pt x="866" y="13386"/>
                  </a:cubicBezTo>
                  <a:cubicBezTo>
                    <a:pt x="1885" y="10441"/>
                    <a:pt x="3922" y="6759"/>
                    <a:pt x="5756" y="4181"/>
                  </a:cubicBezTo>
                  <a:cubicBezTo>
                    <a:pt x="7590" y="1604"/>
                    <a:pt x="9221" y="131"/>
                    <a:pt x="11666" y="9"/>
                  </a:cubicBezTo>
                  <a:cubicBezTo>
                    <a:pt x="14111" y="-114"/>
                    <a:pt x="17372" y="1113"/>
                    <a:pt x="19205" y="3691"/>
                  </a:cubicBezTo>
                  <a:cubicBezTo>
                    <a:pt x="21039" y="6268"/>
                    <a:pt x="21447" y="10195"/>
                    <a:pt x="21243" y="13386"/>
                  </a:cubicBezTo>
                  <a:cubicBezTo>
                    <a:pt x="21039" y="16577"/>
                    <a:pt x="20224" y="19031"/>
                    <a:pt x="19409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0" name="Line"/>
            <p:cNvSpPr/>
            <p:nvPr/>
          </p:nvSpPr>
          <p:spPr>
            <a:xfrm>
              <a:off x="6524480" y="424085"/>
              <a:ext cx="7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6539814" y="260796"/>
              <a:ext cx="76669" cy="1479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0" y="21195"/>
                  </a:moveTo>
                  <a:cubicBezTo>
                    <a:pt x="720" y="17168"/>
                    <a:pt x="1440" y="13141"/>
                    <a:pt x="1800" y="9480"/>
                  </a:cubicBezTo>
                  <a:cubicBezTo>
                    <a:pt x="2160" y="5819"/>
                    <a:pt x="2160" y="2524"/>
                    <a:pt x="5400" y="1059"/>
                  </a:cubicBezTo>
                  <a:cubicBezTo>
                    <a:pt x="8640" y="-405"/>
                    <a:pt x="15120" y="-39"/>
                    <a:pt x="21600" y="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2" name="Line"/>
            <p:cNvSpPr/>
            <p:nvPr/>
          </p:nvSpPr>
          <p:spPr>
            <a:xfrm>
              <a:off x="6610281" y="117514"/>
              <a:ext cx="274541" cy="429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38" fill="norm" stroke="1" extrusionOk="0">
                  <a:moveTo>
                    <a:pt x="14154" y="3426"/>
                  </a:moveTo>
                  <a:cubicBezTo>
                    <a:pt x="14550" y="2790"/>
                    <a:pt x="14947" y="2155"/>
                    <a:pt x="15046" y="1520"/>
                  </a:cubicBezTo>
                  <a:cubicBezTo>
                    <a:pt x="15145" y="884"/>
                    <a:pt x="14947" y="249"/>
                    <a:pt x="14352" y="59"/>
                  </a:cubicBezTo>
                  <a:cubicBezTo>
                    <a:pt x="13758" y="-132"/>
                    <a:pt x="12767" y="122"/>
                    <a:pt x="11677" y="1139"/>
                  </a:cubicBezTo>
                  <a:cubicBezTo>
                    <a:pt x="10587" y="2155"/>
                    <a:pt x="9398" y="3934"/>
                    <a:pt x="8804" y="6856"/>
                  </a:cubicBezTo>
                  <a:cubicBezTo>
                    <a:pt x="8209" y="9779"/>
                    <a:pt x="8209" y="13844"/>
                    <a:pt x="8209" y="16195"/>
                  </a:cubicBezTo>
                  <a:cubicBezTo>
                    <a:pt x="8209" y="18546"/>
                    <a:pt x="8209" y="19181"/>
                    <a:pt x="8110" y="19816"/>
                  </a:cubicBezTo>
                  <a:cubicBezTo>
                    <a:pt x="8011" y="20452"/>
                    <a:pt x="7813" y="21087"/>
                    <a:pt x="7218" y="21277"/>
                  </a:cubicBezTo>
                  <a:cubicBezTo>
                    <a:pt x="6624" y="21468"/>
                    <a:pt x="5633" y="21214"/>
                    <a:pt x="4444" y="20452"/>
                  </a:cubicBezTo>
                  <a:cubicBezTo>
                    <a:pt x="3255" y="19689"/>
                    <a:pt x="1868" y="18419"/>
                    <a:pt x="976" y="17339"/>
                  </a:cubicBezTo>
                  <a:cubicBezTo>
                    <a:pt x="84" y="16259"/>
                    <a:pt x="-312" y="15369"/>
                    <a:pt x="282" y="14734"/>
                  </a:cubicBezTo>
                  <a:cubicBezTo>
                    <a:pt x="877" y="14099"/>
                    <a:pt x="2462" y="13717"/>
                    <a:pt x="6128" y="13082"/>
                  </a:cubicBezTo>
                  <a:cubicBezTo>
                    <a:pt x="9794" y="12447"/>
                    <a:pt x="15541" y="11557"/>
                    <a:pt x="21288" y="106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3" name="Line"/>
            <p:cNvSpPr/>
            <p:nvPr/>
          </p:nvSpPr>
          <p:spPr>
            <a:xfrm>
              <a:off x="6842312" y="195217"/>
              <a:ext cx="211181" cy="3822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536" fill="norm" stroke="1" extrusionOk="0">
                  <a:moveTo>
                    <a:pt x="21249" y="800"/>
                  </a:moveTo>
                  <a:cubicBezTo>
                    <a:pt x="19963" y="368"/>
                    <a:pt x="18678" y="-64"/>
                    <a:pt x="16620" y="8"/>
                  </a:cubicBezTo>
                  <a:cubicBezTo>
                    <a:pt x="14563" y="80"/>
                    <a:pt x="11735" y="656"/>
                    <a:pt x="8778" y="2672"/>
                  </a:cubicBezTo>
                  <a:cubicBezTo>
                    <a:pt x="5820" y="4688"/>
                    <a:pt x="2735" y="8144"/>
                    <a:pt x="1192" y="11096"/>
                  </a:cubicBezTo>
                  <a:cubicBezTo>
                    <a:pt x="-351" y="14048"/>
                    <a:pt x="-351" y="16496"/>
                    <a:pt x="935" y="18152"/>
                  </a:cubicBezTo>
                  <a:cubicBezTo>
                    <a:pt x="2220" y="19808"/>
                    <a:pt x="4792" y="20672"/>
                    <a:pt x="7363" y="215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4" name="Line"/>
            <p:cNvSpPr/>
            <p:nvPr/>
          </p:nvSpPr>
          <p:spPr>
            <a:xfrm>
              <a:off x="7042430" y="332083"/>
              <a:ext cx="172067" cy="1972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098" fill="norm" stroke="1" extrusionOk="0">
                  <a:moveTo>
                    <a:pt x="21387" y="4922"/>
                  </a:moveTo>
                  <a:cubicBezTo>
                    <a:pt x="20434" y="3281"/>
                    <a:pt x="19481" y="1641"/>
                    <a:pt x="18052" y="820"/>
                  </a:cubicBezTo>
                  <a:cubicBezTo>
                    <a:pt x="16622" y="0"/>
                    <a:pt x="14716" y="0"/>
                    <a:pt x="11699" y="2461"/>
                  </a:cubicBezTo>
                  <a:cubicBezTo>
                    <a:pt x="8681" y="4922"/>
                    <a:pt x="4552" y="9843"/>
                    <a:pt x="2328" y="12987"/>
                  </a:cubicBezTo>
                  <a:cubicBezTo>
                    <a:pt x="105" y="16132"/>
                    <a:pt x="-213" y="17499"/>
                    <a:pt x="105" y="18866"/>
                  </a:cubicBezTo>
                  <a:cubicBezTo>
                    <a:pt x="422" y="20233"/>
                    <a:pt x="1375" y="21600"/>
                    <a:pt x="4234" y="20916"/>
                  </a:cubicBezTo>
                  <a:cubicBezTo>
                    <a:pt x="7093" y="20233"/>
                    <a:pt x="11858" y="17499"/>
                    <a:pt x="14875" y="14765"/>
                  </a:cubicBezTo>
                  <a:cubicBezTo>
                    <a:pt x="17893" y="12030"/>
                    <a:pt x="19163" y="9296"/>
                    <a:pt x="19322" y="6835"/>
                  </a:cubicBezTo>
                  <a:cubicBezTo>
                    <a:pt x="19481" y="4375"/>
                    <a:pt x="18528" y="2187"/>
                    <a:pt x="175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5" name="Line"/>
            <p:cNvSpPr/>
            <p:nvPr/>
          </p:nvSpPr>
          <p:spPr>
            <a:xfrm>
              <a:off x="7214496" y="447086"/>
              <a:ext cx="4600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3789"/>
                    <a:pt x="21600" y="7579"/>
                    <a:pt x="18000" y="11179"/>
                  </a:cubicBezTo>
                  <a:cubicBezTo>
                    <a:pt x="14400" y="14779"/>
                    <a:pt x="7200" y="1818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6" name="Line"/>
            <p:cNvSpPr/>
            <p:nvPr/>
          </p:nvSpPr>
          <p:spPr>
            <a:xfrm>
              <a:off x="7383166" y="251316"/>
              <a:ext cx="245340" cy="237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5" fill="norm" stroke="1" extrusionOk="0">
                  <a:moveTo>
                    <a:pt x="0" y="1058"/>
                  </a:moveTo>
                  <a:cubicBezTo>
                    <a:pt x="1125" y="598"/>
                    <a:pt x="2250" y="139"/>
                    <a:pt x="3375" y="24"/>
                  </a:cubicBezTo>
                  <a:cubicBezTo>
                    <a:pt x="4500" y="-91"/>
                    <a:pt x="5625" y="139"/>
                    <a:pt x="6187" y="2322"/>
                  </a:cubicBezTo>
                  <a:cubicBezTo>
                    <a:pt x="6750" y="4505"/>
                    <a:pt x="6750" y="8641"/>
                    <a:pt x="6412" y="11169"/>
                  </a:cubicBezTo>
                  <a:cubicBezTo>
                    <a:pt x="6075" y="13696"/>
                    <a:pt x="5400" y="14615"/>
                    <a:pt x="4725" y="15649"/>
                  </a:cubicBezTo>
                  <a:cubicBezTo>
                    <a:pt x="4050" y="16683"/>
                    <a:pt x="3375" y="17832"/>
                    <a:pt x="3375" y="18866"/>
                  </a:cubicBezTo>
                  <a:cubicBezTo>
                    <a:pt x="3375" y="19900"/>
                    <a:pt x="4050" y="20820"/>
                    <a:pt x="6637" y="21164"/>
                  </a:cubicBezTo>
                  <a:cubicBezTo>
                    <a:pt x="9225" y="21509"/>
                    <a:pt x="13725" y="21279"/>
                    <a:pt x="16537" y="20935"/>
                  </a:cubicBezTo>
                  <a:cubicBezTo>
                    <a:pt x="19350" y="20590"/>
                    <a:pt x="20475" y="20130"/>
                    <a:pt x="21600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7" name="Line"/>
            <p:cNvSpPr/>
            <p:nvPr/>
          </p:nvSpPr>
          <p:spPr>
            <a:xfrm>
              <a:off x="7698358" y="178746"/>
              <a:ext cx="62574" cy="460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588" h="21600" fill="norm" stroke="1" extrusionOk="0">
                  <a:moveTo>
                    <a:pt x="2133" y="0"/>
                  </a:moveTo>
                  <a:cubicBezTo>
                    <a:pt x="533" y="600"/>
                    <a:pt x="-1067" y="1200"/>
                    <a:pt x="933" y="2340"/>
                  </a:cubicBezTo>
                  <a:cubicBezTo>
                    <a:pt x="2933" y="3480"/>
                    <a:pt x="8533" y="5160"/>
                    <a:pt x="12933" y="7620"/>
                  </a:cubicBezTo>
                  <a:cubicBezTo>
                    <a:pt x="17333" y="10080"/>
                    <a:pt x="20533" y="13320"/>
                    <a:pt x="19333" y="15780"/>
                  </a:cubicBezTo>
                  <a:cubicBezTo>
                    <a:pt x="18133" y="18240"/>
                    <a:pt x="12533" y="19920"/>
                    <a:pt x="69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8" name="Line"/>
            <p:cNvSpPr/>
            <p:nvPr/>
          </p:nvSpPr>
          <p:spPr>
            <a:xfrm>
              <a:off x="7789509" y="654090"/>
              <a:ext cx="38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89" name="Line"/>
            <p:cNvSpPr/>
            <p:nvPr/>
          </p:nvSpPr>
          <p:spPr>
            <a:xfrm>
              <a:off x="8658675" y="331494"/>
              <a:ext cx="204192" cy="2229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411" fill="norm" stroke="1" extrusionOk="0">
                  <a:moveTo>
                    <a:pt x="1306" y="2266"/>
                  </a:moveTo>
                  <a:cubicBezTo>
                    <a:pt x="506" y="1284"/>
                    <a:pt x="-294" y="302"/>
                    <a:pt x="106" y="56"/>
                  </a:cubicBezTo>
                  <a:cubicBezTo>
                    <a:pt x="506" y="-189"/>
                    <a:pt x="2106" y="302"/>
                    <a:pt x="4639" y="2756"/>
                  </a:cubicBezTo>
                  <a:cubicBezTo>
                    <a:pt x="7173" y="5211"/>
                    <a:pt x="10639" y="9629"/>
                    <a:pt x="13573" y="13066"/>
                  </a:cubicBezTo>
                  <a:cubicBezTo>
                    <a:pt x="16506" y="16502"/>
                    <a:pt x="18906" y="18956"/>
                    <a:pt x="21306" y="21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0" name="Line"/>
            <p:cNvSpPr/>
            <p:nvPr/>
          </p:nvSpPr>
          <p:spPr>
            <a:xfrm>
              <a:off x="8701862" y="316749"/>
              <a:ext cx="222340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21" y="1000"/>
                    <a:pt x="15641" y="2000"/>
                    <a:pt x="12290" y="4500"/>
                  </a:cubicBezTo>
                  <a:cubicBezTo>
                    <a:pt x="8938" y="7000"/>
                    <a:pt x="5214" y="11000"/>
                    <a:pt x="3103" y="14100"/>
                  </a:cubicBezTo>
                  <a:cubicBezTo>
                    <a:pt x="993" y="17200"/>
                    <a:pt x="497" y="19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1" name="Line"/>
            <p:cNvSpPr/>
            <p:nvPr/>
          </p:nvSpPr>
          <p:spPr>
            <a:xfrm>
              <a:off x="9161873" y="217080"/>
              <a:ext cx="99670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2351"/>
                    <a:pt x="11631" y="4702"/>
                    <a:pt x="8585" y="7935"/>
                  </a:cubicBezTo>
                  <a:cubicBezTo>
                    <a:pt x="5538" y="11167"/>
                    <a:pt x="4431" y="15282"/>
                    <a:pt x="3323" y="17706"/>
                  </a:cubicBezTo>
                  <a:cubicBezTo>
                    <a:pt x="2215" y="20131"/>
                    <a:pt x="1108" y="208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2" name="Line"/>
            <p:cNvSpPr/>
            <p:nvPr/>
          </p:nvSpPr>
          <p:spPr>
            <a:xfrm>
              <a:off x="9016203" y="554421"/>
              <a:ext cx="237673" cy="2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19" y="10800"/>
                    <a:pt x="6039" y="21600"/>
                    <a:pt x="9639" y="21600"/>
                  </a:cubicBezTo>
                  <a:cubicBezTo>
                    <a:pt x="13239" y="21600"/>
                    <a:pt x="17419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3" name="Line"/>
            <p:cNvSpPr/>
            <p:nvPr/>
          </p:nvSpPr>
          <p:spPr>
            <a:xfrm>
              <a:off x="9407211" y="293749"/>
              <a:ext cx="18400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00" y="2118"/>
                    <a:pt x="6600" y="4235"/>
                    <a:pt x="10200" y="7835"/>
                  </a:cubicBezTo>
                  <a:cubicBezTo>
                    <a:pt x="13800" y="11435"/>
                    <a:pt x="17700" y="165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4" name="Line"/>
            <p:cNvSpPr/>
            <p:nvPr/>
          </p:nvSpPr>
          <p:spPr>
            <a:xfrm>
              <a:off x="9575883" y="247748"/>
              <a:ext cx="145670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68" y="1507"/>
                    <a:pt x="15537" y="3014"/>
                    <a:pt x="12316" y="5693"/>
                  </a:cubicBezTo>
                  <a:cubicBezTo>
                    <a:pt x="9095" y="8372"/>
                    <a:pt x="5684" y="12223"/>
                    <a:pt x="3600" y="15070"/>
                  </a:cubicBezTo>
                  <a:cubicBezTo>
                    <a:pt x="1516" y="17916"/>
                    <a:pt x="758" y="1975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5" name="Line"/>
            <p:cNvSpPr/>
            <p:nvPr/>
          </p:nvSpPr>
          <p:spPr>
            <a:xfrm>
              <a:off x="9744553" y="60808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6" name="Line"/>
            <p:cNvSpPr/>
            <p:nvPr/>
          </p:nvSpPr>
          <p:spPr>
            <a:xfrm>
              <a:off x="10396234" y="218181"/>
              <a:ext cx="126054" cy="478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05" fill="norm" stroke="1" extrusionOk="0">
                  <a:moveTo>
                    <a:pt x="5184" y="7494"/>
                  </a:moveTo>
                  <a:cubicBezTo>
                    <a:pt x="4320" y="10808"/>
                    <a:pt x="3456" y="14122"/>
                    <a:pt x="3024" y="16065"/>
                  </a:cubicBezTo>
                  <a:cubicBezTo>
                    <a:pt x="2592" y="18008"/>
                    <a:pt x="2592" y="18580"/>
                    <a:pt x="2160" y="19380"/>
                  </a:cubicBezTo>
                  <a:cubicBezTo>
                    <a:pt x="1728" y="20180"/>
                    <a:pt x="864" y="21208"/>
                    <a:pt x="432" y="21380"/>
                  </a:cubicBezTo>
                  <a:cubicBezTo>
                    <a:pt x="0" y="21551"/>
                    <a:pt x="0" y="20865"/>
                    <a:pt x="0" y="18751"/>
                  </a:cubicBezTo>
                  <a:cubicBezTo>
                    <a:pt x="0" y="16637"/>
                    <a:pt x="0" y="13094"/>
                    <a:pt x="864" y="9894"/>
                  </a:cubicBezTo>
                  <a:cubicBezTo>
                    <a:pt x="1728" y="6694"/>
                    <a:pt x="3456" y="3837"/>
                    <a:pt x="5184" y="2237"/>
                  </a:cubicBezTo>
                  <a:cubicBezTo>
                    <a:pt x="6912" y="637"/>
                    <a:pt x="8640" y="294"/>
                    <a:pt x="10800" y="122"/>
                  </a:cubicBezTo>
                  <a:cubicBezTo>
                    <a:pt x="12960" y="-49"/>
                    <a:pt x="15552" y="-49"/>
                    <a:pt x="17496" y="180"/>
                  </a:cubicBezTo>
                  <a:cubicBezTo>
                    <a:pt x="19440" y="408"/>
                    <a:pt x="20736" y="865"/>
                    <a:pt x="21168" y="2065"/>
                  </a:cubicBezTo>
                  <a:cubicBezTo>
                    <a:pt x="21600" y="3265"/>
                    <a:pt x="21168" y="5208"/>
                    <a:pt x="17928" y="6751"/>
                  </a:cubicBezTo>
                  <a:cubicBezTo>
                    <a:pt x="14688" y="8294"/>
                    <a:pt x="8640" y="9437"/>
                    <a:pt x="2592" y="10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7" name="Line"/>
            <p:cNvSpPr/>
            <p:nvPr/>
          </p:nvSpPr>
          <p:spPr>
            <a:xfrm>
              <a:off x="10527068" y="416418"/>
              <a:ext cx="145173" cy="23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493" fill="norm" stroke="1" extrusionOk="0">
                  <a:moveTo>
                    <a:pt x="1045" y="2113"/>
                  </a:moveTo>
                  <a:cubicBezTo>
                    <a:pt x="2534" y="6809"/>
                    <a:pt x="4024" y="11504"/>
                    <a:pt x="4769" y="14439"/>
                  </a:cubicBezTo>
                  <a:cubicBezTo>
                    <a:pt x="5514" y="17374"/>
                    <a:pt x="5514" y="18548"/>
                    <a:pt x="4769" y="19604"/>
                  </a:cubicBezTo>
                  <a:cubicBezTo>
                    <a:pt x="4024" y="20661"/>
                    <a:pt x="2534" y="21600"/>
                    <a:pt x="1417" y="21483"/>
                  </a:cubicBezTo>
                  <a:cubicBezTo>
                    <a:pt x="300" y="21365"/>
                    <a:pt x="-445" y="20191"/>
                    <a:pt x="300" y="17374"/>
                  </a:cubicBezTo>
                  <a:cubicBezTo>
                    <a:pt x="1045" y="14557"/>
                    <a:pt x="3279" y="10096"/>
                    <a:pt x="7003" y="6926"/>
                  </a:cubicBezTo>
                  <a:cubicBezTo>
                    <a:pt x="10727" y="3757"/>
                    <a:pt x="15941" y="1878"/>
                    <a:pt x="211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8" name="Line"/>
            <p:cNvSpPr/>
            <p:nvPr/>
          </p:nvSpPr>
          <p:spPr>
            <a:xfrm>
              <a:off x="10762999" y="303971"/>
              <a:ext cx="131581" cy="3041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3" h="21243" fill="norm" stroke="1" extrusionOk="0">
                  <a:moveTo>
                    <a:pt x="20983" y="357"/>
                  </a:moveTo>
                  <a:cubicBezTo>
                    <a:pt x="18945" y="0"/>
                    <a:pt x="16908" y="-357"/>
                    <a:pt x="13443" y="714"/>
                  </a:cubicBezTo>
                  <a:cubicBezTo>
                    <a:pt x="9979" y="1785"/>
                    <a:pt x="5089" y="4284"/>
                    <a:pt x="2440" y="7141"/>
                  </a:cubicBezTo>
                  <a:cubicBezTo>
                    <a:pt x="-209" y="9997"/>
                    <a:pt x="-617" y="13210"/>
                    <a:pt x="809" y="15620"/>
                  </a:cubicBezTo>
                  <a:cubicBezTo>
                    <a:pt x="2236" y="18030"/>
                    <a:pt x="5496" y="19636"/>
                    <a:pt x="8349" y="20440"/>
                  </a:cubicBezTo>
                  <a:cubicBezTo>
                    <a:pt x="11202" y="21243"/>
                    <a:pt x="13647" y="21243"/>
                    <a:pt x="16092" y="21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999" name="Line"/>
            <p:cNvSpPr/>
            <p:nvPr/>
          </p:nvSpPr>
          <p:spPr>
            <a:xfrm>
              <a:off x="10955913" y="355084"/>
              <a:ext cx="13800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00" y="5110"/>
                    <a:pt x="12000" y="10219"/>
                    <a:pt x="15600" y="13819"/>
                  </a:cubicBezTo>
                  <a:cubicBezTo>
                    <a:pt x="19200" y="17419"/>
                    <a:pt x="20400" y="195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0" name="Line"/>
            <p:cNvSpPr/>
            <p:nvPr/>
          </p:nvSpPr>
          <p:spPr>
            <a:xfrm>
              <a:off x="10922690" y="366328"/>
              <a:ext cx="178894" cy="218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1" fill="norm" stroke="1" extrusionOk="0">
                  <a:moveTo>
                    <a:pt x="21600" y="393"/>
                  </a:moveTo>
                  <a:cubicBezTo>
                    <a:pt x="19749" y="-98"/>
                    <a:pt x="17897" y="-589"/>
                    <a:pt x="14503" y="1988"/>
                  </a:cubicBezTo>
                  <a:cubicBezTo>
                    <a:pt x="11109" y="4566"/>
                    <a:pt x="6171" y="10211"/>
                    <a:pt x="3394" y="13647"/>
                  </a:cubicBezTo>
                  <a:cubicBezTo>
                    <a:pt x="617" y="17084"/>
                    <a:pt x="0" y="18311"/>
                    <a:pt x="0" y="19170"/>
                  </a:cubicBezTo>
                  <a:cubicBezTo>
                    <a:pt x="0" y="20029"/>
                    <a:pt x="617" y="20520"/>
                    <a:pt x="1234" y="21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1" name="Line"/>
            <p:cNvSpPr/>
            <p:nvPr/>
          </p:nvSpPr>
          <p:spPr>
            <a:xfrm>
              <a:off x="11187064" y="337884"/>
              <a:ext cx="205860" cy="2340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0" h="21045" fill="norm" stroke="1" extrusionOk="0">
                  <a:moveTo>
                    <a:pt x="21480" y="168"/>
                  </a:moveTo>
                  <a:cubicBezTo>
                    <a:pt x="20147" y="-62"/>
                    <a:pt x="18813" y="-292"/>
                    <a:pt x="15480" y="1202"/>
                  </a:cubicBezTo>
                  <a:cubicBezTo>
                    <a:pt x="12147" y="2695"/>
                    <a:pt x="6813" y="5912"/>
                    <a:pt x="3747" y="8095"/>
                  </a:cubicBezTo>
                  <a:cubicBezTo>
                    <a:pt x="680" y="10278"/>
                    <a:pt x="-120" y="11427"/>
                    <a:pt x="13" y="12346"/>
                  </a:cubicBezTo>
                  <a:cubicBezTo>
                    <a:pt x="147" y="13265"/>
                    <a:pt x="1213" y="13955"/>
                    <a:pt x="3613" y="15448"/>
                  </a:cubicBezTo>
                  <a:cubicBezTo>
                    <a:pt x="6013" y="16942"/>
                    <a:pt x="9747" y="19240"/>
                    <a:pt x="12280" y="20274"/>
                  </a:cubicBezTo>
                  <a:cubicBezTo>
                    <a:pt x="14813" y="21308"/>
                    <a:pt x="16147" y="21078"/>
                    <a:pt x="17480" y="208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2" name="Line"/>
            <p:cNvSpPr/>
            <p:nvPr/>
          </p:nvSpPr>
          <p:spPr>
            <a:xfrm>
              <a:off x="11469592" y="316749"/>
              <a:ext cx="130337" cy="160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5" fill="norm" stroke="1" extrusionOk="0">
                  <a:moveTo>
                    <a:pt x="0" y="0"/>
                  </a:moveTo>
                  <a:cubicBezTo>
                    <a:pt x="2118" y="3038"/>
                    <a:pt x="4235" y="6075"/>
                    <a:pt x="5929" y="8775"/>
                  </a:cubicBezTo>
                  <a:cubicBezTo>
                    <a:pt x="7623" y="11475"/>
                    <a:pt x="8894" y="13838"/>
                    <a:pt x="10376" y="16031"/>
                  </a:cubicBezTo>
                  <a:cubicBezTo>
                    <a:pt x="11859" y="18225"/>
                    <a:pt x="13553" y="20250"/>
                    <a:pt x="15459" y="20925"/>
                  </a:cubicBezTo>
                  <a:cubicBezTo>
                    <a:pt x="17365" y="21600"/>
                    <a:pt x="19482" y="20925"/>
                    <a:pt x="21600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3" name="Line"/>
            <p:cNvSpPr/>
            <p:nvPr/>
          </p:nvSpPr>
          <p:spPr>
            <a:xfrm>
              <a:off x="11511434" y="339750"/>
              <a:ext cx="142163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600" fill="norm" stroke="1" extrusionOk="0">
                  <a:moveTo>
                    <a:pt x="21456" y="0"/>
                  </a:moveTo>
                  <a:cubicBezTo>
                    <a:pt x="15670" y="4246"/>
                    <a:pt x="9885" y="8492"/>
                    <a:pt x="6413" y="11538"/>
                  </a:cubicBezTo>
                  <a:cubicBezTo>
                    <a:pt x="2942" y="14585"/>
                    <a:pt x="1785" y="16431"/>
                    <a:pt x="1013" y="17815"/>
                  </a:cubicBezTo>
                  <a:cubicBezTo>
                    <a:pt x="242" y="19200"/>
                    <a:pt x="-144" y="20123"/>
                    <a:pt x="49" y="20677"/>
                  </a:cubicBezTo>
                  <a:cubicBezTo>
                    <a:pt x="242" y="21231"/>
                    <a:pt x="1013" y="21415"/>
                    <a:pt x="17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4" name="Line"/>
            <p:cNvSpPr/>
            <p:nvPr/>
          </p:nvSpPr>
          <p:spPr>
            <a:xfrm>
              <a:off x="11638262" y="270748"/>
              <a:ext cx="169376" cy="4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600" fill="norm" stroke="1" extrusionOk="0">
                  <a:moveTo>
                    <a:pt x="19059" y="0"/>
                  </a:moveTo>
                  <a:cubicBezTo>
                    <a:pt x="20329" y="2250"/>
                    <a:pt x="21600" y="4500"/>
                    <a:pt x="20806" y="7312"/>
                  </a:cubicBezTo>
                  <a:cubicBezTo>
                    <a:pt x="20012" y="10125"/>
                    <a:pt x="17153" y="13500"/>
                    <a:pt x="13341" y="15975"/>
                  </a:cubicBezTo>
                  <a:cubicBezTo>
                    <a:pt x="9529" y="18450"/>
                    <a:pt x="4765" y="2002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5" name="Line"/>
            <p:cNvSpPr/>
            <p:nvPr/>
          </p:nvSpPr>
          <p:spPr>
            <a:xfrm>
              <a:off x="184004" y="1277275"/>
              <a:ext cx="125614" cy="7249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7" h="21500" fill="norm" stroke="1" extrusionOk="0">
                  <a:moveTo>
                    <a:pt x="0" y="9258"/>
                  </a:moveTo>
                  <a:cubicBezTo>
                    <a:pt x="1270" y="12138"/>
                    <a:pt x="2541" y="15018"/>
                    <a:pt x="3600" y="16875"/>
                  </a:cubicBezTo>
                  <a:cubicBezTo>
                    <a:pt x="4658" y="18732"/>
                    <a:pt x="5505" y="19565"/>
                    <a:pt x="6352" y="20248"/>
                  </a:cubicBezTo>
                  <a:cubicBezTo>
                    <a:pt x="7200" y="20930"/>
                    <a:pt x="8047" y="21460"/>
                    <a:pt x="8470" y="21498"/>
                  </a:cubicBezTo>
                  <a:cubicBezTo>
                    <a:pt x="8894" y="21536"/>
                    <a:pt x="8894" y="21081"/>
                    <a:pt x="7623" y="19755"/>
                  </a:cubicBezTo>
                  <a:cubicBezTo>
                    <a:pt x="6352" y="18429"/>
                    <a:pt x="3811" y="16231"/>
                    <a:pt x="2117" y="13730"/>
                  </a:cubicBezTo>
                  <a:cubicBezTo>
                    <a:pt x="423" y="11229"/>
                    <a:pt x="-424" y="8424"/>
                    <a:pt x="211" y="6227"/>
                  </a:cubicBezTo>
                  <a:cubicBezTo>
                    <a:pt x="847" y="4029"/>
                    <a:pt x="2964" y="2437"/>
                    <a:pt x="4658" y="1490"/>
                  </a:cubicBezTo>
                  <a:cubicBezTo>
                    <a:pt x="6352" y="542"/>
                    <a:pt x="7623" y="239"/>
                    <a:pt x="9317" y="88"/>
                  </a:cubicBezTo>
                  <a:cubicBezTo>
                    <a:pt x="11011" y="-64"/>
                    <a:pt x="13129" y="-64"/>
                    <a:pt x="15458" y="467"/>
                  </a:cubicBezTo>
                  <a:cubicBezTo>
                    <a:pt x="17788" y="997"/>
                    <a:pt x="20329" y="2058"/>
                    <a:pt x="20752" y="3422"/>
                  </a:cubicBezTo>
                  <a:cubicBezTo>
                    <a:pt x="21176" y="4787"/>
                    <a:pt x="19482" y="6454"/>
                    <a:pt x="16517" y="7401"/>
                  </a:cubicBezTo>
                  <a:cubicBezTo>
                    <a:pt x="13552" y="8349"/>
                    <a:pt x="9317" y="8576"/>
                    <a:pt x="5082" y="8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6" name="Line"/>
            <p:cNvSpPr/>
            <p:nvPr/>
          </p:nvSpPr>
          <p:spPr>
            <a:xfrm>
              <a:off x="375675" y="1558777"/>
              <a:ext cx="115003" cy="302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7" fill="norm" stroke="1" extrusionOk="0">
                  <a:moveTo>
                    <a:pt x="0" y="7079"/>
                  </a:moveTo>
                  <a:cubicBezTo>
                    <a:pt x="3840" y="8713"/>
                    <a:pt x="7680" y="10346"/>
                    <a:pt x="9840" y="12524"/>
                  </a:cubicBezTo>
                  <a:cubicBezTo>
                    <a:pt x="12000" y="14703"/>
                    <a:pt x="12480" y="17425"/>
                    <a:pt x="12000" y="19150"/>
                  </a:cubicBezTo>
                  <a:cubicBezTo>
                    <a:pt x="11520" y="20874"/>
                    <a:pt x="10080" y="21600"/>
                    <a:pt x="8640" y="21509"/>
                  </a:cubicBezTo>
                  <a:cubicBezTo>
                    <a:pt x="7200" y="21418"/>
                    <a:pt x="5760" y="20511"/>
                    <a:pt x="5520" y="18151"/>
                  </a:cubicBezTo>
                  <a:cubicBezTo>
                    <a:pt x="5280" y="15792"/>
                    <a:pt x="6240" y="11980"/>
                    <a:pt x="9120" y="8713"/>
                  </a:cubicBezTo>
                  <a:cubicBezTo>
                    <a:pt x="12000" y="5445"/>
                    <a:pt x="16800" y="272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7" name="Line"/>
            <p:cNvSpPr/>
            <p:nvPr/>
          </p:nvSpPr>
          <p:spPr>
            <a:xfrm>
              <a:off x="716572" y="1320334"/>
              <a:ext cx="165115" cy="493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5" h="21266" fill="norm" stroke="1" extrusionOk="0">
                  <a:moveTo>
                    <a:pt x="21145" y="1356"/>
                  </a:moveTo>
                  <a:cubicBezTo>
                    <a:pt x="20163" y="915"/>
                    <a:pt x="19181" y="474"/>
                    <a:pt x="17709" y="199"/>
                  </a:cubicBezTo>
                  <a:cubicBezTo>
                    <a:pt x="16236" y="-77"/>
                    <a:pt x="14272" y="-187"/>
                    <a:pt x="11490" y="695"/>
                  </a:cubicBezTo>
                  <a:cubicBezTo>
                    <a:pt x="8709" y="1576"/>
                    <a:pt x="5109" y="3450"/>
                    <a:pt x="2818" y="6150"/>
                  </a:cubicBezTo>
                  <a:cubicBezTo>
                    <a:pt x="527" y="8850"/>
                    <a:pt x="-455" y="12376"/>
                    <a:pt x="200" y="15076"/>
                  </a:cubicBezTo>
                  <a:cubicBezTo>
                    <a:pt x="854" y="17776"/>
                    <a:pt x="3145" y="19650"/>
                    <a:pt x="6090" y="20531"/>
                  </a:cubicBezTo>
                  <a:cubicBezTo>
                    <a:pt x="9036" y="21413"/>
                    <a:pt x="12636" y="21303"/>
                    <a:pt x="16236" y="21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8" name="Line"/>
            <p:cNvSpPr/>
            <p:nvPr/>
          </p:nvSpPr>
          <p:spPr>
            <a:xfrm>
              <a:off x="966021" y="1451442"/>
              <a:ext cx="214673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4390"/>
                    <a:pt x="8229" y="8780"/>
                    <a:pt x="11829" y="12380"/>
                  </a:cubicBezTo>
                  <a:cubicBezTo>
                    <a:pt x="15429" y="15980"/>
                    <a:pt x="18514" y="1879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09" name="Line"/>
            <p:cNvSpPr/>
            <p:nvPr/>
          </p:nvSpPr>
          <p:spPr>
            <a:xfrm>
              <a:off x="1004356" y="1413108"/>
              <a:ext cx="207005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67" y="1087"/>
                    <a:pt x="17333" y="2174"/>
                    <a:pt x="14400" y="4619"/>
                  </a:cubicBezTo>
                  <a:cubicBezTo>
                    <a:pt x="11467" y="7064"/>
                    <a:pt x="7733" y="10868"/>
                    <a:pt x="5200" y="13925"/>
                  </a:cubicBezTo>
                  <a:cubicBezTo>
                    <a:pt x="2667" y="16981"/>
                    <a:pt x="1333" y="192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0" name="Line"/>
            <p:cNvSpPr/>
            <p:nvPr/>
          </p:nvSpPr>
          <p:spPr>
            <a:xfrm>
              <a:off x="1387743" y="1451442"/>
              <a:ext cx="275962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600" fill="norm" stroke="1" extrusionOk="0">
                  <a:moveTo>
                    <a:pt x="21398" y="0"/>
                  </a:moveTo>
                  <a:cubicBezTo>
                    <a:pt x="16246" y="2700"/>
                    <a:pt x="11093" y="5400"/>
                    <a:pt x="7626" y="7200"/>
                  </a:cubicBezTo>
                  <a:cubicBezTo>
                    <a:pt x="4158" y="9000"/>
                    <a:pt x="2374" y="9900"/>
                    <a:pt x="1284" y="10800"/>
                  </a:cubicBezTo>
                  <a:cubicBezTo>
                    <a:pt x="194" y="11700"/>
                    <a:pt x="-202" y="12600"/>
                    <a:pt x="95" y="13320"/>
                  </a:cubicBezTo>
                  <a:cubicBezTo>
                    <a:pt x="392" y="14040"/>
                    <a:pt x="1383" y="14580"/>
                    <a:pt x="4950" y="15930"/>
                  </a:cubicBezTo>
                  <a:cubicBezTo>
                    <a:pt x="8517" y="17280"/>
                    <a:pt x="14660" y="19440"/>
                    <a:pt x="208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1" name="Line"/>
            <p:cNvSpPr/>
            <p:nvPr/>
          </p:nvSpPr>
          <p:spPr>
            <a:xfrm>
              <a:off x="1893709" y="1359440"/>
              <a:ext cx="16867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45" y="5100"/>
                    <a:pt x="5891" y="10200"/>
                    <a:pt x="9491" y="13800"/>
                  </a:cubicBezTo>
                  <a:cubicBezTo>
                    <a:pt x="13091" y="17400"/>
                    <a:pt x="17345" y="195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2" name="Line"/>
            <p:cNvSpPr/>
            <p:nvPr/>
          </p:nvSpPr>
          <p:spPr>
            <a:xfrm>
              <a:off x="2036409" y="1370831"/>
              <a:ext cx="136739" cy="415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395" fill="norm" stroke="1" extrusionOk="0">
                  <a:moveTo>
                    <a:pt x="18129" y="994"/>
                  </a:moveTo>
                  <a:cubicBezTo>
                    <a:pt x="19307" y="467"/>
                    <a:pt x="20486" y="-60"/>
                    <a:pt x="20878" y="6"/>
                  </a:cubicBezTo>
                  <a:cubicBezTo>
                    <a:pt x="21271" y="72"/>
                    <a:pt x="20878" y="730"/>
                    <a:pt x="18718" y="2838"/>
                  </a:cubicBezTo>
                  <a:cubicBezTo>
                    <a:pt x="16558" y="4945"/>
                    <a:pt x="12631" y="8501"/>
                    <a:pt x="9293" y="11530"/>
                  </a:cubicBezTo>
                  <a:cubicBezTo>
                    <a:pt x="5955" y="14560"/>
                    <a:pt x="3206" y="17062"/>
                    <a:pt x="1635" y="18708"/>
                  </a:cubicBezTo>
                  <a:cubicBezTo>
                    <a:pt x="64" y="20355"/>
                    <a:pt x="-329" y="21145"/>
                    <a:pt x="260" y="21342"/>
                  </a:cubicBezTo>
                  <a:cubicBezTo>
                    <a:pt x="849" y="21540"/>
                    <a:pt x="2420" y="21145"/>
                    <a:pt x="3991" y="20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3" name="Line"/>
            <p:cNvSpPr/>
            <p:nvPr/>
          </p:nvSpPr>
          <p:spPr>
            <a:xfrm>
              <a:off x="2238717" y="1313438"/>
              <a:ext cx="154293" cy="544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3" h="21600" fill="norm" stroke="1" extrusionOk="0">
                  <a:moveTo>
                    <a:pt x="11497" y="0"/>
                  </a:moveTo>
                  <a:cubicBezTo>
                    <a:pt x="14632" y="913"/>
                    <a:pt x="17768" y="1825"/>
                    <a:pt x="19510" y="3854"/>
                  </a:cubicBezTo>
                  <a:cubicBezTo>
                    <a:pt x="21252" y="5882"/>
                    <a:pt x="21600" y="9025"/>
                    <a:pt x="20032" y="11915"/>
                  </a:cubicBezTo>
                  <a:cubicBezTo>
                    <a:pt x="18465" y="14806"/>
                    <a:pt x="14981" y="17442"/>
                    <a:pt x="11323" y="19014"/>
                  </a:cubicBezTo>
                  <a:cubicBezTo>
                    <a:pt x="7665" y="20586"/>
                    <a:pt x="3832" y="2109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4" name="Line"/>
            <p:cNvSpPr/>
            <p:nvPr/>
          </p:nvSpPr>
          <p:spPr>
            <a:xfrm>
              <a:off x="2798396" y="1617557"/>
              <a:ext cx="161005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86" y="10800"/>
                    <a:pt x="10971" y="0"/>
                    <a:pt x="14571" y="0"/>
                  </a:cubicBezTo>
                  <a:cubicBezTo>
                    <a:pt x="18171" y="0"/>
                    <a:pt x="19886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5" name="Line"/>
            <p:cNvSpPr/>
            <p:nvPr/>
          </p:nvSpPr>
          <p:spPr>
            <a:xfrm>
              <a:off x="2852064" y="1811783"/>
              <a:ext cx="138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6" name="Line"/>
            <p:cNvSpPr/>
            <p:nvPr/>
          </p:nvSpPr>
          <p:spPr>
            <a:xfrm>
              <a:off x="3733808" y="1429661"/>
              <a:ext cx="180972" cy="756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3" h="21518" fill="norm" stroke="1" extrusionOk="0">
                  <a:moveTo>
                    <a:pt x="10645" y="1492"/>
                  </a:moveTo>
                  <a:cubicBezTo>
                    <a:pt x="11237" y="1129"/>
                    <a:pt x="11828" y="765"/>
                    <a:pt x="11385" y="510"/>
                  </a:cubicBezTo>
                  <a:cubicBezTo>
                    <a:pt x="10941" y="256"/>
                    <a:pt x="9461" y="110"/>
                    <a:pt x="7982" y="38"/>
                  </a:cubicBezTo>
                  <a:cubicBezTo>
                    <a:pt x="6502" y="-35"/>
                    <a:pt x="5023" y="-35"/>
                    <a:pt x="3544" y="329"/>
                  </a:cubicBezTo>
                  <a:cubicBezTo>
                    <a:pt x="2064" y="692"/>
                    <a:pt x="585" y="1420"/>
                    <a:pt x="141" y="2729"/>
                  </a:cubicBezTo>
                  <a:cubicBezTo>
                    <a:pt x="-303" y="4038"/>
                    <a:pt x="289" y="5929"/>
                    <a:pt x="2064" y="7674"/>
                  </a:cubicBezTo>
                  <a:cubicBezTo>
                    <a:pt x="3839" y="9420"/>
                    <a:pt x="6798" y="11020"/>
                    <a:pt x="10201" y="12656"/>
                  </a:cubicBezTo>
                  <a:cubicBezTo>
                    <a:pt x="13604" y="14292"/>
                    <a:pt x="17450" y="15965"/>
                    <a:pt x="19374" y="17201"/>
                  </a:cubicBezTo>
                  <a:cubicBezTo>
                    <a:pt x="21297" y="18438"/>
                    <a:pt x="21297" y="19238"/>
                    <a:pt x="20261" y="19892"/>
                  </a:cubicBezTo>
                  <a:cubicBezTo>
                    <a:pt x="19226" y="20547"/>
                    <a:pt x="17155" y="21056"/>
                    <a:pt x="15083" y="21310"/>
                  </a:cubicBezTo>
                  <a:cubicBezTo>
                    <a:pt x="13012" y="21565"/>
                    <a:pt x="10941" y="21565"/>
                    <a:pt x="9313" y="21420"/>
                  </a:cubicBezTo>
                  <a:cubicBezTo>
                    <a:pt x="7686" y="21274"/>
                    <a:pt x="6502" y="20983"/>
                    <a:pt x="6502" y="20692"/>
                  </a:cubicBezTo>
                  <a:cubicBezTo>
                    <a:pt x="6502" y="20401"/>
                    <a:pt x="7686" y="20110"/>
                    <a:pt x="8870" y="19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7" name="Line"/>
            <p:cNvSpPr/>
            <p:nvPr/>
          </p:nvSpPr>
          <p:spPr>
            <a:xfrm>
              <a:off x="4193761" y="1520443"/>
              <a:ext cx="131697" cy="623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2" h="21600" fill="norm" stroke="1" extrusionOk="0">
                  <a:moveTo>
                    <a:pt x="3668" y="6905"/>
                  </a:moveTo>
                  <a:cubicBezTo>
                    <a:pt x="3668" y="8852"/>
                    <a:pt x="3668" y="10800"/>
                    <a:pt x="3872" y="13102"/>
                  </a:cubicBezTo>
                  <a:cubicBezTo>
                    <a:pt x="4075" y="15403"/>
                    <a:pt x="4483" y="18059"/>
                    <a:pt x="4891" y="19608"/>
                  </a:cubicBezTo>
                  <a:cubicBezTo>
                    <a:pt x="5298" y="21157"/>
                    <a:pt x="5706" y="21600"/>
                    <a:pt x="5909" y="21600"/>
                  </a:cubicBezTo>
                  <a:cubicBezTo>
                    <a:pt x="6113" y="21600"/>
                    <a:pt x="6113" y="21157"/>
                    <a:pt x="5909" y="19564"/>
                  </a:cubicBezTo>
                  <a:cubicBezTo>
                    <a:pt x="5706" y="17970"/>
                    <a:pt x="5298" y="15226"/>
                    <a:pt x="5094" y="12393"/>
                  </a:cubicBezTo>
                  <a:cubicBezTo>
                    <a:pt x="4891" y="9561"/>
                    <a:pt x="4891" y="6639"/>
                    <a:pt x="5502" y="4648"/>
                  </a:cubicBezTo>
                  <a:cubicBezTo>
                    <a:pt x="6113" y="2656"/>
                    <a:pt x="7336" y="1593"/>
                    <a:pt x="8762" y="930"/>
                  </a:cubicBezTo>
                  <a:cubicBezTo>
                    <a:pt x="10189" y="266"/>
                    <a:pt x="11819" y="0"/>
                    <a:pt x="13449" y="0"/>
                  </a:cubicBezTo>
                  <a:cubicBezTo>
                    <a:pt x="15079" y="0"/>
                    <a:pt x="16709" y="266"/>
                    <a:pt x="18340" y="1062"/>
                  </a:cubicBezTo>
                  <a:cubicBezTo>
                    <a:pt x="19970" y="1859"/>
                    <a:pt x="21600" y="3187"/>
                    <a:pt x="20785" y="4648"/>
                  </a:cubicBezTo>
                  <a:cubicBezTo>
                    <a:pt x="19970" y="6108"/>
                    <a:pt x="16709" y="7702"/>
                    <a:pt x="12838" y="8543"/>
                  </a:cubicBezTo>
                  <a:cubicBezTo>
                    <a:pt x="8966" y="9384"/>
                    <a:pt x="4483" y="9472"/>
                    <a:pt x="0" y="9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8" name="Line"/>
            <p:cNvSpPr/>
            <p:nvPr/>
          </p:nvSpPr>
          <p:spPr>
            <a:xfrm>
              <a:off x="4339431" y="1765782"/>
              <a:ext cx="161004" cy="286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5161"/>
                  </a:moveTo>
                  <a:cubicBezTo>
                    <a:pt x="4800" y="8793"/>
                    <a:pt x="9600" y="12425"/>
                    <a:pt x="12000" y="15101"/>
                  </a:cubicBezTo>
                  <a:cubicBezTo>
                    <a:pt x="14400" y="17777"/>
                    <a:pt x="14400" y="19497"/>
                    <a:pt x="13543" y="20453"/>
                  </a:cubicBezTo>
                  <a:cubicBezTo>
                    <a:pt x="12686" y="21409"/>
                    <a:pt x="10971" y="21600"/>
                    <a:pt x="9943" y="21218"/>
                  </a:cubicBezTo>
                  <a:cubicBezTo>
                    <a:pt x="8914" y="20835"/>
                    <a:pt x="8571" y="19880"/>
                    <a:pt x="9086" y="16917"/>
                  </a:cubicBezTo>
                  <a:cubicBezTo>
                    <a:pt x="9600" y="13954"/>
                    <a:pt x="10971" y="8984"/>
                    <a:pt x="13200" y="5830"/>
                  </a:cubicBezTo>
                  <a:cubicBezTo>
                    <a:pt x="15429" y="2676"/>
                    <a:pt x="18514" y="133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19" name="Line"/>
            <p:cNvSpPr/>
            <p:nvPr/>
          </p:nvSpPr>
          <p:spPr>
            <a:xfrm>
              <a:off x="4698919" y="1645127"/>
              <a:ext cx="146524" cy="3366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237" fill="norm" stroke="1" extrusionOk="0">
                  <a:moveTo>
                    <a:pt x="13302" y="3258"/>
                  </a:moveTo>
                  <a:cubicBezTo>
                    <a:pt x="14034" y="1969"/>
                    <a:pt x="14766" y="679"/>
                    <a:pt x="14217" y="196"/>
                  </a:cubicBezTo>
                  <a:cubicBezTo>
                    <a:pt x="13668" y="-288"/>
                    <a:pt x="11837" y="34"/>
                    <a:pt x="9092" y="2211"/>
                  </a:cubicBezTo>
                  <a:cubicBezTo>
                    <a:pt x="6346" y="4387"/>
                    <a:pt x="2685" y="8416"/>
                    <a:pt x="1037" y="11560"/>
                  </a:cubicBezTo>
                  <a:cubicBezTo>
                    <a:pt x="-610" y="14703"/>
                    <a:pt x="-244" y="16960"/>
                    <a:pt x="1770" y="18572"/>
                  </a:cubicBezTo>
                  <a:cubicBezTo>
                    <a:pt x="3783" y="20184"/>
                    <a:pt x="7444" y="21151"/>
                    <a:pt x="10922" y="21231"/>
                  </a:cubicBezTo>
                  <a:cubicBezTo>
                    <a:pt x="14400" y="21312"/>
                    <a:pt x="17695" y="20506"/>
                    <a:pt x="20990" y="19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0" name="Line"/>
            <p:cNvSpPr/>
            <p:nvPr/>
          </p:nvSpPr>
          <p:spPr>
            <a:xfrm>
              <a:off x="4914444" y="1719781"/>
              <a:ext cx="19167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32" y="3228"/>
                    <a:pt x="8064" y="6455"/>
                    <a:pt x="11232" y="9807"/>
                  </a:cubicBezTo>
                  <a:cubicBezTo>
                    <a:pt x="14400" y="13159"/>
                    <a:pt x="16704" y="16634"/>
                    <a:pt x="18288" y="18621"/>
                  </a:cubicBezTo>
                  <a:cubicBezTo>
                    <a:pt x="19872" y="20607"/>
                    <a:pt x="20736" y="2110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1" name="Line"/>
            <p:cNvSpPr/>
            <p:nvPr/>
          </p:nvSpPr>
          <p:spPr>
            <a:xfrm>
              <a:off x="4958971" y="1689114"/>
              <a:ext cx="170145" cy="263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24" fill="norm" stroke="1" extrusionOk="0">
                  <a:moveTo>
                    <a:pt x="21463" y="0"/>
                  </a:moveTo>
                  <a:cubicBezTo>
                    <a:pt x="15982" y="5192"/>
                    <a:pt x="10502" y="10385"/>
                    <a:pt x="7117" y="13500"/>
                  </a:cubicBezTo>
                  <a:cubicBezTo>
                    <a:pt x="3732" y="16615"/>
                    <a:pt x="2442" y="17654"/>
                    <a:pt x="1475" y="18692"/>
                  </a:cubicBezTo>
                  <a:cubicBezTo>
                    <a:pt x="508" y="19731"/>
                    <a:pt x="-137" y="20769"/>
                    <a:pt x="24" y="21185"/>
                  </a:cubicBezTo>
                  <a:cubicBezTo>
                    <a:pt x="185" y="21600"/>
                    <a:pt x="1153" y="21392"/>
                    <a:pt x="2120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2" name="Line"/>
            <p:cNvSpPr/>
            <p:nvPr/>
          </p:nvSpPr>
          <p:spPr>
            <a:xfrm>
              <a:off x="5246186" y="1658446"/>
              <a:ext cx="19727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fill="norm" stroke="1" extrusionOk="0">
                  <a:moveTo>
                    <a:pt x="20545" y="0"/>
                  </a:moveTo>
                  <a:cubicBezTo>
                    <a:pt x="16391" y="1745"/>
                    <a:pt x="12238" y="3491"/>
                    <a:pt x="9053" y="5018"/>
                  </a:cubicBezTo>
                  <a:cubicBezTo>
                    <a:pt x="5868" y="6545"/>
                    <a:pt x="3653" y="7855"/>
                    <a:pt x="2130" y="8945"/>
                  </a:cubicBezTo>
                  <a:cubicBezTo>
                    <a:pt x="607" y="10036"/>
                    <a:pt x="-224" y="10909"/>
                    <a:pt x="53" y="11564"/>
                  </a:cubicBezTo>
                  <a:cubicBezTo>
                    <a:pt x="330" y="12218"/>
                    <a:pt x="1714" y="12655"/>
                    <a:pt x="5453" y="14291"/>
                  </a:cubicBezTo>
                  <a:cubicBezTo>
                    <a:pt x="9191" y="15927"/>
                    <a:pt x="15284" y="18764"/>
                    <a:pt x="213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3" name="Line"/>
            <p:cNvSpPr/>
            <p:nvPr/>
          </p:nvSpPr>
          <p:spPr>
            <a:xfrm>
              <a:off x="5573792" y="1666113"/>
              <a:ext cx="107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29" y="5143"/>
                    <a:pt x="9257" y="10286"/>
                    <a:pt x="12857" y="13886"/>
                  </a:cubicBezTo>
                  <a:cubicBezTo>
                    <a:pt x="16457" y="17486"/>
                    <a:pt x="19029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4" name="Line"/>
            <p:cNvSpPr/>
            <p:nvPr/>
          </p:nvSpPr>
          <p:spPr>
            <a:xfrm>
              <a:off x="5681128" y="1673780"/>
              <a:ext cx="115003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60" y="1400"/>
                    <a:pt x="13920" y="2800"/>
                    <a:pt x="10320" y="5200"/>
                  </a:cubicBezTo>
                  <a:cubicBezTo>
                    <a:pt x="6720" y="7600"/>
                    <a:pt x="3360" y="11000"/>
                    <a:pt x="1680" y="1390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5" name="Line"/>
            <p:cNvSpPr/>
            <p:nvPr/>
          </p:nvSpPr>
          <p:spPr>
            <a:xfrm>
              <a:off x="5988902" y="1459108"/>
              <a:ext cx="29568" cy="7731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566" fill="norm" stroke="1" extrusionOk="0">
                  <a:moveTo>
                    <a:pt x="15425" y="0"/>
                  </a:moveTo>
                  <a:cubicBezTo>
                    <a:pt x="15425" y="2424"/>
                    <a:pt x="15425" y="4848"/>
                    <a:pt x="15425" y="7556"/>
                  </a:cubicBezTo>
                  <a:cubicBezTo>
                    <a:pt x="15425" y="10265"/>
                    <a:pt x="15425" y="13259"/>
                    <a:pt x="12725" y="15505"/>
                  </a:cubicBezTo>
                  <a:cubicBezTo>
                    <a:pt x="10025" y="17750"/>
                    <a:pt x="4625" y="19248"/>
                    <a:pt x="1925" y="20210"/>
                  </a:cubicBezTo>
                  <a:cubicBezTo>
                    <a:pt x="-775" y="21172"/>
                    <a:pt x="-775" y="21600"/>
                    <a:pt x="2825" y="21564"/>
                  </a:cubicBezTo>
                  <a:cubicBezTo>
                    <a:pt x="6425" y="21529"/>
                    <a:pt x="13625" y="21030"/>
                    <a:pt x="20825" y="20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6" name="Line"/>
            <p:cNvSpPr/>
            <p:nvPr/>
          </p:nvSpPr>
          <p:spPr>
            <a:xfrm>
              <a:off x="6125804" y="1712114"/>
              <a:ext cx="161005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1964"/>
                    <a:pt x="4800" y="3927"/>
                    <a:pt x="7371" y="6873"/>
                  </a:cubicBezTo>
                  <a:cubicBezTo>
                    <a:pt x="9943" y="9818"/>
                    <a:pt x="12686" y="13745"/>
                    <a:pt x="15086" y="16364"/>
                  </a:cubicBezTo>
                  <a:cubicBezTo>
                    <a:pt x="17486" y="18982"/>
                    <a:pt x="19543" y="20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7" name="Line"/>
            <p:cNvSpPr/>
            <p:nvPr/>
          </p:nvSpPr>
          <p:spPr>
            <a:xfrm>
              <a:off x="6137017" y="1710248"/>
              <a:ext cx="203460" cy="299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086" fill="norm" stroke="1" extrusionOk="0">
                  <a:moveTo>
                    <a:pt x="21230" y="131"/>
                  </a:moveTo>
                  <a:cubicBezTo>
                    <a:pt x="19897" y="-49"/>
                    <a:pt x="18563" y="-229"/>
                    <a:pt x="16563" y="941"/>
                  </a:cubicBezTo>
                  <a:cubicBezTo>
                    <a:pt x="14563" y="2111"/>
                    <a:pt x="11897" y="4631"/>
                    <a:pt x="9230" y="7511"/>
                  </a:cubicBezTo>
                  <a:cubicBezTo>
                    <a:pt x="6563" y="10391"/>
                    <a:pt x="3897" y="13631"/>
                    <a:pt x="2163" y="16061"/>
                  </a:cubicBezTo>
                  <a:cubicBezTo>
                    <a:pt x="430" y="18491"/>
                    <a:pt x="-370" y="20111"/>
                    <a:pt x="163" y="20741"/>
                  </a:cubicBezTo>
                  <a:cubicBezTo>
                    <a:pt x="697" y="21371"/>
                    <a:pt x="2563" y="21011"/>
                    <a:pt x="4430" y="20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8" name="Line"/>
            <p:cNvSpPr/>
            <p:nvPr/>
          </p:nvSpPr>
          <p:spPr>
            <a:xfrm>
              <a:off x="6417144" y="1788783"/>
              <a:ext cx="13033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29" name="Line"/>
            <p:cNvSpPr/>
            <p:nvPr/>
          </p:nvSpPr>
          <p:spPr>
            <a:xfrm>
              <a:off x="6440144" y="1888452"/>
              <a:ext cx="145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9" y="20160"/>
                    <a:pt x="7579" y="18720"/>
                    <a:pt x="11179" y="15120"/>
                  </a:cubicBezTo>
                  <a:cubicBezTo>
                    <a:pt x="14779" y="11520"/>
                    <a:pt x="18189" y="57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0" name="Line"/>
            <p:cNvSpPr/>
            <p:nvPr/>
          </p:nvSpPr>
          <p:spPr>
            <a:xfrm>
              <a:off x="6700081" y="1710248"/>
              <a:ext cx="246076" cy="2039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019" fill="norm" stroke="1" extrusionOk="0">
                  <a:moveTo>
                    <a:pt x="2047" y="193"/>
                  </a:moveTo>
                  <a:cubicBezTo>
                    <a:pt x="3150" y="-71"/>
                    <a:pt x="4252" y="-334"/>
                    <a:pt x="5354" y="1378"/>
                  </a:cubicBezTo>
                  <a:cubicBezTo>
                    <a:pt x="6456" y="3090"/>
                    <a:pt x="7558" y="6778"/>
                    <a:pt x="7778" y="9807"/>
                  </a:cubicBezTo>
                  <a:cubicBezTo>
                    <a:pt x="7998" y="12837"/>
                    <a:pt x="7337" y="15207"/>
                    <a:pt x="6456" y="16920"/>
                  </a:cubicBezTo>
                  <a:cubicBezTo>
                    <a:pt x="5574" y="18632"/>
                    <a:pt x="4472" y="19686"/>
                    <a:pt x="3370" y="20344"/>
                  </a:cubicBezTo>
                  <a:cubicBezTo>
                    <a:pt x="2268" y="21003"/>
                    <a:pt x="1166" y="21266"/>
                    <a:pt x="505" y="20739"/>
                  </a:cubicBezTo>
                  <a:cubicBezTo>
                    <a:pt x="-157" y="20212"/>
                    <a:pt x="-377" y="18895"/>
                    <a:pt x="1166" y="16261"/>
                  </a:cubicBezTo>
                  <a:cubicBezTo>
                    <a:pt x="2709" y="13627"/>
                    <a:pt x="6015" y="9676"/>
                    <a:pt x="8329" y="7173"/>
                  </a:cubicBezTo>
                  <a:cubicBezTo>
                    <a:pt x="10643" y="4671"/>
                    <a:pt x="11966" y="3617"/>
                    <a:pt x="13178" y="2695"/>
                  </a:cubicBezTo>
                  <a:cubicBezTo>
                    <a:pt x="14390" y="1773"/>
                    <a:pt x="15492" y="983"/>
                    <a:pt x="15492" y="1905"/>
                  </a:cubicBezTo>
                  <a:cubicBezTo>
                    <a:pt x="15492" y="2827"/>
                    <a:pt x="14390" y="5461"/>
                    <a:pt x="13839" y="7437"/>
                  </a:cubicBezTo>
                  <a:cubicBezTo>
                    <a:pt x="13288" y="9412"/>
                    <a:pt x="13288" y="10729"/>
                    <a:pt x="13729" y="11783"/>
                  </a:cubicBezTo>
                  <a:cubicBezTo>
                    <a:pt x="14170" y="12837"/>
                    <a:pt x="15052" y="13627"/>
                    <a:pt x="16374" y="13890"/>
                  </a:cubicBezTo>
                  <a:cubicBezTo>
                    <a:pt x="17696" y="14154"/>
                    <a:pt x="19460" y="13890"/>
                    <a:pt x="21223" y="13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1" name="Line"/>
            <p:cNvSpPr/>
            <p:nvPr/>
          </p:nvSpPr>
          <p:spPr>
            <a:xfrm>
              <a:off x="7053492" y="1497443"/>
              <a:ext cx="119739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40" h="21600" fill="norm" stroke="1" extrusionOk="0">
                  <a:moveTo>
                    <a:pt x="2592" y="0"/>
                  </a:moveTo>
                  <a:cubicBezTo>
                    <a:pt x="9504" y="3086"/>
                    <a:pt x="16416" y="6171"/>
                    <a:pt x="19008" y="8936"/>
                  </a:cubicBezTo>
                  <a:cubicBezTo>
                    <a:pt x="21600" y="11700"/>
                    <a:pt x="19872" y="14143"/>
                    <a:pt x="15984" y="16200"/>
                  </a:cubicBezTo>
                  <a:cubicBezTo>
                    <a:pt x="12096" y="18257"/>
                    <a:pt x="6048" y="199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2" name="Line"/>
            <p:cNvSpPr/>
            <p:nvPr/>
          </p:nvSpPr>
          <p:spPr>
            <a:xfrm>
              <a:off x="7306498" y="1819450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3" name="Line"/>
            <p:cNvSpPr/>
            <p:nvPr/>
          </p:nvSpPr>
          <p:spPr>
            <a:xfrm>
              <a:off x="7682173" y="1422120"/>
              <a:ext cx="185477" cy="520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544" fill="norm" stroke="1" extrusionOk="0">
                  <a:moveTo>
                    <a:pt x="19529" y="5026"/>
                  </a:moveTo>
                  <a:cubicBezTo>
                    <a:pt x="20416" y="4603"/>
                    <a:pt x="21304" y="4179"/>
                    <a:pt x="21452" y="3438"/>
                  </a:cubicBezTo>
                  <a:cubicBezTo>
                    <a:pt x="21600" y="2697"/>
                    <a:pt x="21008" y="1638"/>
                    <a:pt x="19973" y="1003"/>
                  </a:cubicBezTo>
                  <a:cubicBezTo>
                    <a:pt x="18937" y="368"/>
                    <a:pt x="17458" y="156"/>
                    <a:pt x="15978" y="50"/>
                  </a:cubicBezTo>
                  <a:cubicBezTo>
                    <a:pt x="14499" y="-56"/>
                    <a:pt x="13019" y="-56"/>
                    <a:pt x="10948" y="685"/>
                  </a:cubicBezTo>
                  <a:cubicBezTo>
                    <a:pt x="8877" y="1426"/>
                    <a:pt x="6214" y="2909"/>
                    <a:pt x="4586" y="5132"/>
                  </a:cubicBezTo>
                  <a:cubicBezTo>
                    <a:pt x="2959" y="7356"/>
                    <a:pt x="2367" y="10320"/>
                    <a:pt x="2515" y="12862"/>
                  </a:cubicBezTo>
                  <a:cubicBezTo>
                    <a:pt x="2663" y="15403"/>
                    <a:pt x="3551" y="17520"/>
                    <a:pt x="3995" y="18844"/>
                  </a:cubicBezTo>
                  <a:cubicBezTo>
                    <a:pt x="4438" y="20168"/>
                    <a:pt x="4438" y="20697"/>
                    <a:pt x="3699" y="21015"/>
                  </a:cubicBezTo>
                  <a:cubicBezTo>
                    <a:pt x="2959" y="21332"/>
                    <a:pt x="1479" y="21438"/>
                    <a:pt x="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4" name="Line"/>
            <p:cNvSpPr/>
            <p:nvPr/>
          </p:nvSpPr>
          <p:spPr>
            <a:xfrm>
              <a:off x="7559503" y="1758115"/>
              <a:ext cx="26067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4" y="16457"/>
                    <a:pt x="847" y="11314"/>
                    <a:pt x="4447" y="7714"/>
                  </a:cubicBezTo>
                  <a:cubicBezTo>
                    <a:pt x="8047" y="4114"/>
                    <a:pt x="14824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5" name="Line"/>
            <p:cNvSpPr/>
            <p:nvPr/>
          </p:nvSpPr>
          <p:spPr>
            <a:xfrm>
              <a:off x="7820176" y="1788783"/>
              <a:ext cx="15333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3927"/>
                    <a:pt x="8640" y="7855"/>
                    <a:pt x="12240" y="11455"/>
                  </a:cubicBezTo>
                  <a:cubicBezTo>
                    <a:pt x="15840" y="15055"/>
                    <a:pt x="18720" y="183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6" name="Line"/>
            <p:cNvSpPr/>
            <p:nvPr/>
          </p:nvSpPr>
          <p:spPr>
            <a:xfrm>
              <a:off x="7866177" y="1827117"/>
              <a:ext cx="13800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00" y="277"/>
                    <a:pt x="17600" y="554"/>
                    <a:pt x="14000" y="4154"/>
                  </a:cubicBezTo>
                  <a:cubicBezTo>
                    <a:pt x="10400" y="7754"/>
                    <a:pt x="5200" y="146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7" name="Line"/>
            <p:cNvSpPr/>
            <p:nvPr/>
          </p:nvSpPr>
          <p:spPr>
            <a:xfrm>
              <a:off x="8077865" y="1530313"/>
              <a:ext cx="133320" cy="304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7" h="21268" fill="norm" stroke="1" extrusionOk="0">
                  <a:moveTo>
                    <a:pt x="20867" y="382"/>
                  </a:moveTo>
                  <a:cubicBezTo>
                    <a:pt x="18467" y="25"/>
                    <a:pt x="16067" y="-332"/>
                    <a:pt x="12867" y="561"/>
                  </a:cubicBezTo>
                  <a:cubicBezTo>
                    <a:pt x="9667" y="1453"/>
                    <a:pt x="5667" y="3595"/>
                    <a:pt x="3067" y="6362"/>
                  </a:cubicBezTo>
                  <a:cubicBezTo>
                    <a:pt x="467" y="9129"/>
                    <a:pt x="-733" y="12521"/>
                    <a:pt x="467" y="15109"/>
                  </a:cubicBezTo>
                  <a:cubicBezTo>
                    <a:pt x="1667" y="17698"/>
                    <a:pt x="5267" y="19483"/>
                    <a:pt x="8867" y="21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8" name="Line"/>
            <p:cNvSpPr/>
            <p:nvPr/>
          </p:nvSpPr>
          <p:spPr>
            <a:xfrm>
              <a:off x="8224126" y="1650458"/>
              <a:ext cx="178731" cy="173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0911" fill="norm" stroke="1" extrusionOk="0">
                  <a:moveTo>
                    <a:pt x="2110" y="39"/>
                  </a:moveTo>
                  <a:cubicBezTo>
                    <a:pt x="3631" y="964"/>
                    <a:pt x="5152" y="1890"/>
                    <a:pt x="6065" y="4513"/>
                  </a:cubicBezTo>
                  <a:cubicBezTo>
                    <a:pt x="6977" y="7136"/>
                    <a:pt x="7282" y="11456"/>
                    <a:pt x="6825" y="14233"/>
                  </a:cubicBezTo>
                  <a:cubicBezTo>
                    <a:pt x="6369" y="17010"/>
                    <a:pt x="5152" y="18244"/>
                    <a:pt x="3783" y="19324"/>
                  </a:cubicBezTo>
                  <a:cubicBezTo>
                    <a:pt x="2414" y="20404"/>
                    <a:pt x="893" y="21330"/>
                    <a:pt x="284" y="20713"/>
                  </a:cubicBezTo>
                  <a:cubicBezTo>
                    <a:pt x="-324" y="20096"/>
                    <a:pt x="-20" y="17936"/>
                    <a:pt x="1806" y="14696"/>
                  </a:cubicBezTo>
                  <a:cubicBezTo>
                    <a:pt x="3631" y="11456"/>
                    <a:pt x="6977" y="7136"/>
                    <a:pt x="9563" y="4204"/>
                  </a:cubicBezTo>
                  <a:cubicBezTo>
                    <a:pt x="12149" y="1273"/>
                    <a:pt x="13975" y="-270"/>
                    <a:pt x="14735" y="39"/>
                  </a:cubicBezTo>
                  <a:cubicBezTo>
                    <a:pt x="15496" y="347"/>
                    <a:pt x="15191" y="2507"/>
                    <a:pt x="14887" y="4359"/>
                  </a:cubicBezTo>
                  <a:cubicBezTo>
                    <a:pt x="14583" y="6210"/>
                    <a:pt x="14279" y="7753"/>
                    <a:pt x="15344" y="9604"/>
                  </a:cubicBezTo>
                  <a:cubicBezTo>
                    <a:pt x="16408" y="11456"/>
                    <a:pt x="18842" y="13616"/>
                    <a:pt x="21276" y="157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39" name="Line"/>
            <p:cNvSpPr/>
            <p:nvPr/>
          </p:nvSpPr>
          <p:spPr>
            <a:xfrm>
              <a:off x="8487191" y="1489776"/>
              <a:ext cx="9264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600" fill="norm" stroke="1" extrusionOk="0">
                  <a:moveTo>
                    <a:pt x="10232" y="0"/>
                  </a:moveTo>
                  <a:cubicBezTo>
                    <a:pt x="9663" y="750"/>
                    <a:pt x="9095" y="1500"/>
                    <a:pt x="10800" y="2625"/>
                  </a:cubicBezTo>
                  <a:cubicBezTo>
                    <a:pt x="12505" y="3750"/>
                    <a:pt x="16484" y="5250"/>
                    <a:pt x="18758" y="7425"/>
                  </a:cubicBezTo>
                  <a:cubicBezTo>
                    <a:pt x="21032" y="9600"/>
                    <a:pt x="21600" y="12450"/>
                    <a:pt x="18189" y="14925"/>
                  </a:cubicBezTo>
                  <a:cubicBezTo>
                    <a:pt x="14779" y="17400"/>
                    <a:pt x="7389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0" name="Line"/>
            <p:cNvSpPr/>
            <p:nvPr/>
          </p:nvSpPr>
          <p:spPr>
            <a:xfrm>
              <a:off x="8786197" y="1742782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1" name="Line"/>
            <p:cNvSpPr/>
            <p:nvPr/>
          </p:nvSpPr>
          <p:spPr>
            <a:xfrm>
              <a:off x="9002126" y="1393052"/>
              <a:ext cx="438309" cy="484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341" fill="norm" stroke="1" extrusionOk="0">
                  <a:moveTo>
                    <a:pt x="7473" y="17082"/>
                  </a:moveTo>
                  <a:cubicBezTo>
                    <a:pt x="6343" y="16633"/>
                    <a:pt x="5212" y="16183"/>
                    <a:pt x="4082" y="16295"/>
                  </a:cubicBezTo>
                  <a:cubicBezTo>
                    <a:pt x="2952" y="16408"/>
                    <a:pt x="1822" y="17083"/>
                    <a:pt x="1131" y="17701"/>
                  </a:cubicBezTo>
                  <a:cubicBezTo>
                    <a:pt x="440" y="18320"/>
                    <a:pt x="189" y="18883"/>
                    <a:pt x="64" y="19501"/>
                  </a:cubicBezTo>
                  <a:cubicBezTo>
                    <a:pt x="-62" y="20120"/>
                    <a:pt x="-62" y="20795"/>
                    <a:pt x="629" y="21133"/>
                  </a:cubicBezTo>
                  <a:cubicBezTo>
                    <a:pt x="1319" y="21470"/>
                    <a:pt x="2701" y="21470"/>
                    <a:pt x="4019" y="20570"/>
                  </a:cubicBezTo>
                  <a:cubicBezTo>
                    <a:pt x="5338" y="19670"/>
                    <a:pt x="6594" y="17870"/>
                    <a:pt x="7912" y="14889"/>
                  </a:cubicBezTo>
                  <a:cubicBezTo>
                    <a:pt x="9231" y="11907"/>
                    <a:pt x="10612" y="7745"/>
                    <a:pt x="11303" y="5326"/>
                  </a:cubicBezTo>
                  <a:cubicBezTo>
                    <a:pt x="11994" y="2908"/>
                    <a:pt x="11994" y="2233"/>
                    <a:pt x="11994" y="1558"/>
                  </a:cubicBezTo>
                  <a:cubicBezTo>
                    <a:pt x="11994" y="883"/>
                    <a:pt x="11994" y="208"/>
                    <a:pt x="11743" y="39"/>
                  </a:cubicBezTo>
                  <a:cubicBezTo>
                    <a:pt x="11491" y="-130"/>
                    <a:pt x="10989" y="208"/>
                    <a:pt x="10298" y="1839"/>
                  </a:cubicBezTo>
                  <a:cubicBezTo>
                    <a:pt x="9608" y="3470"/>
                    <a:pt x="8729" y="6395"/>
                    <a:pt x="8164" y="9376"/>
                  </a:cubicBezTo>
                  <a:cubicBezTo>
                    <a:pt x="7598" y="12358"/>
                    <a:pt x="7347" y="15395"/>
                    <a:pt x="7222" y="17195"/>
                  </a:cubicBezTo>
                  <a:cubicBezTo>
                    <a:pt x="7096" y="18995"/>
                    <a:pt x="7096" y="19558"/>
                    <a:pt x="7410" y="19726"/>
                  </a:cubicBezTo>
                  <a:cubicBezTo>
                    <a:pt x="7724" y="19895"/>
                    <a:pt x="8352" y="19670"/>
                    <a:pt x="9105" y="18658"/>
                  </a:cubicBezTo>
                  <a:cubicBezTo>
                    <a:pt x="9859" y="17645"/>
                    <a:pt x="10738" y="15845"/>
                    <a:pt x="11491" y="14608"/>
                  </a:cubicBezTo>
                  <a:cubicBezTo>
                    <a:pt x="12245" y="13370"/>
                    <a:pt x="12873" y="12695"/>
                    <a:pt x="13438" y="12189"/>
                  </a:cubicBezTo>
                  <a:cubicBezTo>
                    <a:pt x="14003" y="11683"/>
                    <a:pt x="14505" y="11345"/>
                    <a:pt x="14945" y="11401"/>
                  </a:cubicBezTo>
                  <a:cubicBezTo>
                    <a:pt x="15385" y="11458"/>
                    <a:pt x="15761" y="11908"/>
                    <a:pt x="15950" y="12751"/>
                  </a:cubicBezTo>
                  <a:cubicBezTo>
                    <a:pt x="16138" y="13595"/>
                    <a:pt x="16138" y="14833"/>
                    <a:pt x="15824" y="16014"/>
                  </a:cubicBezTo>
                  <a:cubicBezTo>
                    <a:pt x="15510" y="17195"/>
                    <a:pt x="14882" y="18320"/>
                    <a:pt x="14191" y="19051"/>
                  </a:cubicBezTo>
                  <a:cubicBezTo>
                    <a:pt x="13501" y="19783"/>
                    <a:pt x="12747" y="20120"/>
                    <a:pt x="12433" y="19951"/>
                  </a:cubicBezTo>
                  <a:cubicBezTo>
                    <a:pt x="12119" y="19783"/>
                    <a:pt x="12245" y="19108"/>
                    <a:pt x="12998" y="18039"/>
                  </a:cubicBezTo>
                  <a:cubicBezTo>
                    <a:pt x="13752" y="16970"/>
                    <a:pt x="15133" y="15508"/>
                    <a:pt x="16452" y="14383"/>
                  </a:cubicBezTo>
                  <a:cubicBezTo>
                    <a:pt x="17771" y="13258"/>
                    <a:pt x="19026" y="12470"/>
                    <a:pt x="19968" y="11851"/>
                  </a:cubicBezTo>
                  <a:cubicBezTo>
                    <a:pt x="20910" y="11232"/>
                    <a:pt x="21538" y="10783"/>
                    <a:pt x="21538" y="10895"/>
                  </a:cubicBezTo>
                  <a:cubicBezTo>
                    <a:pt x="21538" y="11008"/>
                    <a:pt x="20910" y="11683"/>
                    <a:pt x="20094" y="12920"/>
                  </a:cubicBezTo>
                  <a:cubicBezTo>
                    <a:pt x="19278" y="14158"/>
                    <a:pt x="18273" y="15958"/>
                    <a:pt x="17896" y="17139"/>
                  </a:cubicBezTo>
                  <a:cubicBezTo>
                    <a:pt x="17519" y="18320"/>
                    <a:pt x="17771" y="18883"/>
                    <a:pt x="18461" y="19164"/>
                  </a:cubicBezTo>
                  <a:cubicBezTo>
                    <a:pt x="19152" y="19445"/>
                    <a:pt x="20282" y="19445"/>
                    <a:pt x="21412" y="19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2" name="Line"/>
            <p:cNvSpPr/>
            <p:nvPr/>
          </p:nvSpPr>
          <p:spPr>
            <a:xfrm>
              <a:off x="3705285" y="2417463"/>
              <a:ext cx="163607" cy="206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9" h="21036" fill="norm" stroke="1" extrusionOk="0">
                  <a:moveTo>
                    <a:pt x="14229" y="3904"/>
                  </a:moveTo>
                  <a:cubicBezTo>
                    <a:pt x="13262" y="2863"/>
                    <a:pt x="12295" y="1822"/>
                    <a:pt x="10844" y="2082"/>
                  </a:cubicBezTo>
                  <a:cubicBezTo>
                    <a:pt x="9394" y="2342"/>
                    <a:pt x="7459" y="3904"/>
                    <a:pt x="5525" y="6376"/>
                  </a:cubicBezTo>
                  <a:cubicBezTo>
                    <a:pt x="3591" y="8848"/>
                    <a:pt x="1656" y="12231"/>
                    <a:pt x="689" y="14573"/>
                  </a:cubicBezTo>
                  <a:cubicBezTo>
                    <a:pt x="-278" y="16916"/>
                    <a:pt x="-278" y="18217"/>
                    <a:pt x="1012" y="19388"/>
                  </a:cubicBezTo>
                  <a:cubicBezTo>
                    <a:pt x="2301" y="20559"/>
                    <a:pt x="4880" y="21600"/>
                    <a:pt x="8265" y="20689"/>
                  </a:cubicBezTo>
                  <a:cubicBezTo>
                    <a:pt x="11650" y="19778"/>
                    <a:pt x="15841" y="16916"/>
                    <a:pt x="18259" y="14573"/>
                  </a:cubicBezTo>
                  <a:cubicBezTo>
                    <a:pt x="20677" y="12231"/>
                    <a:pt x="21322" y="10410"/>
                    <a:pt x="19871" y="8198"/>
                  </a:cubicBezTo>
                  <a:cubicBezTo>
                    <a:pt x="18421" y="5986"/>
                    <a:pt x="14874" y="3383"/>
                    <a:pt x="12940" y="1952"/>
                  </a:cubicBezTo>
                  <a:cubicBezTo>
                    <a:pt x="11006" y="520"/>
                    <a:pt x="10683" y="260"/>
                    <a:pt x="103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3" name="Line"/>
            <p:cNvSpPr/>
            <p:nvPr/>
          </p:nvSpPr>
          <p:spPr>
            <a:xfrm>
              <a:off x="3772084" y="1106434"/>
              <a:ext cx="15335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4" name="Line"/>
            <p:cNvSpPr/>
            <p:nvPr/>
          </p:nvSpPr>
          <p:spPr>
            <a:xfrm>
              <a:off x="2875064" y="3605824"/>
              <a:ext cx="207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5" name="Line"/>
            <p:cNvSpPr/>
            <p:nvPr/>
          </p:nvSpPr>
          <p:spPr>
            <a:xfrm>
              <a:off x="2898065" y="3828162"/>
              <a:ext cx="161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6" name="Line"/>
            <p:cNvSpPr/>
            <p:nvPr/>
          </p:nvSpPr>
          <p:spPr>
            <a:xfrm>
              <a:off x="4331764" y="2251349"/>
              <a:ext cx="2438056" cy="143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1" y="20829"/>
                    <a:pt x="1042" y="20057"/>
                    <a:pt x="1709" y="19093"/>
                  </a:cubicBezTo>
                  <a:cubicBezTo>
                    <a:pt x="2377" y="18129"/>
                    <a:pt x="3192" y="16971"/>
                    <a:pt x="3996" y="15814"/>
                  </a:cubicBezTo>
                  <a:cubicBezTo>
                    <a:pt x="4800" y="14657"/>
                    <a:pt x="5592" y="13500"/>
                    <a:pt x="6362" y="12343"/>
                  </a:cubicBezTo>
                  <a:cubicBezTo>
                    <a:pt x="7132" y="11186"/>
                    <a:pt x="7879" y="10029"/>
                    <a:pt x="8683" y="9064"/>
                  </a:cubicBezTo>
                  <a:cubicBezTo>
                    <a:pt x="9487" y="8100"/>
                    <a:pt x="10347" y="7329"/>
                    <a:pt x="11185" y="6557"/>
                  </a:cubicBezTo>
                  <a:cubicBezTo>
                    <a:pt x="12023" y="5786"/>
                    <a:pt x="12838" y="5014"/>
                    <a:pt x="13642" y="4243"/>
                  </a:cubicBezTo>
                  <a:cubicBezTo>
                    <a:pt x="14445" y="3471"/>
                    <a:pt x="15238" y="2700"/>
                    <a:pt x="16064" y="2121"/>
                  </a:cubicBezTo>
                  <a:cubicBezTo>
                    <a:pt x="16891" y="1543"/>
                    <a:pt x="17751" y="1157"/>
                    <a:pt x="18600" y="771"/>
                  </a:cubicBezTo>
                  <a:cubicBezTo>
                    <a:pt x="19449" y="386"/>
                    <a:pt x="20287" y="0"/>
                    <a:pt x="20785" y="0"/>
                  </a:cubicBezTo>
                  <a:cubicBezTo>
                    <a:pt x="21283" y="0"/>
                    <a:pt x="21442" y="386"/>
                    <a:pt x="21600" y="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7" name="Line"/>
            <p:cNvSpPr/>
            <p:nvPr/>
          </p:nvSpPr>
          <p:spPr>
            <a:xfrm>
              <a:off x="4554102" y="2394463"/>
              <a:ext cx="194678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5" h="21600" fill="norm" stroke="1" extrusionOk="0">
                  <a:moveTo>
                    <a:pt x="0" y="21600"/>
                  </a:moveTo>
                  <a:cubicBezTo>
                    <a:pt x="1047" y="21150"/>
                    <a:pt x="2095" y="20700"/>
                    <a:pt x="3171" y="19800"/>
                  </a:cubicBezTo>
                  <a:cubicBezTo>
                    <a:pt x="4246" y="18900"/>
                    <a:pt x="5350" y="17550"/>
                    <a:pt x="6455" y="15975"/>
                  </a:cubicBezTo>
                  <a:cubicBezTo>
                    <a:pt x="7559" y="14400"/>
                    <a:pt x="8663" y="12600"/>
                    <a:pt x="9837" y="10800"/>
                  </a:cubicBezTo>
                  <a:cubicBezTo>
                    <a:pt x="11012" y="9000"/>
                    <a:pt x="12258" y="7200"/>
                    <a:pt x="13475" y="5625"/>
                  </a:cubicBezTo>
                  <a:cubicBezTo>
                    <a:pt x="14693" y="4050"/>
                    <a:pt x="15882" y="2700"/>
                    <a:pt x="17071" y="1800"/>
                  </a:cubicBezTo>
                  <a:cubicBezTo>
                    <a:pt x="18259" y="900"/>
                    <a:pt x="19448" y="450"/>
                    <a:pt x="20156" y="225"/>
                  </a:cubicBezTo>
                  <a:cubicBezTo>
                    <a:pt x="20864" y="0"/>
                    <a:pt x="21090" y="0"/>
                    <a:pt x="21274" y="0"/>
                  </a:cubicBezTo>
                  <a:cubicBezTo>
                    <a:pt x="21458" y="0"/>
                    <a:pt x="21600" y="0"/>
                    <a:pt x="21558" y="675"/>
                  </a:cubicBezTo>
                  <a:cubicBezTo>
                    <a:pt x="21515" y="1350"/>
                    <a:pt x="21289" y="2700"/>
                    <a:pt x="21062" y="40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8" name="Line"/>
            <p:cNvSpPr/>
            <p:nvPr/>
          </p:nvSpPr>
          <p:spPr>
            <a:xfrm>
              <a:off x="3845118" y="3534267"/>
              <a:ext cx="149974" cy="608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20" h="21600" fill="norm" stroke="1" extrusionOk="0">
                  <a:moveTo>
                    <a:pt x="15916" y="2269"/>
                  </a:moveTo>
                  <a:cubicBezTo>
                    <a:pt x="15573" y="1815"/>
                    <a:pt x="15230" y="1361"/>
                    <a:pt x="14545" y="908"/>
                  </a:cubicBezTo>
                  <a:cubicBezTo>
                    <a:pt x="13859" y="454"/>
                    <a:pt x="12830" y="0"/>
                    <a:pt x="10773" y="0"/>
                  </a:cubicBezTo>
                  <a:cubicBezTo>
                    <a:pt x="8716" y="0"/>
                    <a:pt x="5630" y="454"/>
                    <a:pt x="3230" y="1543"/>
                  </a:cubicBezTo>
                  <a:cubicBezTo>
                    <a:pt x="830" y="2632"/>
                    <a:pt x="-884" y="4356"/>
                    <a:pt x="487" y="6217"/>
                  </a:cubicBezTo>
                  <a:cubicBezTo>
                    <a:pt x="1859" y="8077"/>
                    <a:pt x="6316" y="10074"/>
                    <a:pt x="10259" y="11708"/>
                  </a:cubicBezTo>
                  <a:cubicBezTo>
                    <a:pt x="14202" y="13341"/>
                    <a:pt x="17630" y="14612"/>
                    <a:pt x="19173" y="15746"/>
                  </a:cubicBezTo>
                  <a:cubicBezTo>
                    <a:pt x="20716" y="16881"/>
                    <a:pt x="20373" y="17879"/>
                    <a:pt x="18145" y="18832"/>
                  </a:cubicBezTo>
                  <a:cubicBezTo>
                    <a:pt x="15916" y="19785"/>
                    <a:pt x="11802" y="20692"/>
                    <a:pt x="76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49" name="Line"/>
            <p:cNvSpPr/>
            <p:nvPr/>
          </p:nvSpPr>
          <p:spPr>
            <a:xfrm>
              <a:off x="3913815" y="4203837"/>
              <a:ext cx="132054" cy="168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9" h="20890" fill="norm" stroke="1" extrusionOk="0">
                  <a:moveTo>
                    <a:pt x="10409" y="5718"/>
                  </a:moveTo>
                  <a:cubicBezTo>
                    <a:pt x="8372" y="6035"/>
                    <a:pt x="6334" y="6353"/>
                    <a:pt x="4296" y="8576"/>
                  </a:cubicBezTo>
                  <a:cubicBezTo>
                    <a:pt x="2258" y="10800"/>
                    <a:pt x="221" y="14929"/>
                    <a:pt x="17" y="17629"/>
                  </a:cubicBezTo>
                  <a:cubicBezTo>
                    <a:pt x="-187" y="20329"/>
                    <a:pt x="1443" y="21600"/>
                    <a:pt x="5315" y="20488"/>
                  </a:cubicBezTo>
                  <a:cubicBezTo>
                    <a:pt x="9187" y="19376"/>
                    <a:pt x="15300" y="15882"/>
                    <a:pt x="18356" y="13341"/>
                  </a:cubicBezTo>
                  <a:cubicBezTo>
                    <a:pt x="21413" y="10800"/>
                    <a:pt x="21413" y="9212"/>
                    <a:pt x="20598" y="7941"/>
                  </a:cubicBezTo>
                  <a:cubicBezTo>
                    <a:pt x="19783" y="6671"/>
                    <a:pt x="18153" y="5718"/>
                    <a:pt x="15707" y="4447"/>
                  </a:cubicBezTo>
                  <a:cubicBezTo>
                    <a:pt x="13262" y="3176"/>
                    <a:pt x="10002" y="1588"/>
                    <a:pt x="67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0" name="Line"/>
            <p:cNvSpPr/>
            <p:nvPr/>
          </p:nvSpPr>
          <p:spPr>
            <a:xfrm>
              <a:off x="3864087" y="3199481"/>
              <a:ext cx="1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1" name="Line"/>
            <p:cNvSpPr/>
            <p:nvPr/>
          </p:nvSpPr>
          <p:spPr>
            <a:xfrm>
              <a:off x="4270429" y="3533327"/>
              <a:ext cx="123853" cy="531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6" h="21375" fill="norm" stroke="1" extrusionOk="0">
                  <a:moveTo>
                    <a:pt x="0" y="8164"/>
                  </a:moveTo>
                  <a:cubicBezTo>
                    <a:pt x="864" y="11146"/>
                    <a:pt x="1728" y="14129"/>
                    <a:pt x="2160" y="15878"/>
                  </a:cubicBezTo>
                  <a:cubicBezTo>
                    <a:pt x="2592" y="17626"/>
                    <a:pt x="2592" y="18141"/>
                    <a:pt x="2808" y="18706"/>
                  </a:cubicBezTo>
                  <a:cubicBezTo>
                    <a:pt x="3024" y="19272"/>
                    <a:pt x="3456" y="19889"/>
                    <a:pt x="3888" y="20455"/>
                  </a:cubicBezTo>
                  <a:cubicBezTo>
                    <a:pt x="4320" y="21021"/>
                    <a:pt x="4752" y="21535"/>
                    <a:pt x="4968" y="21329"/>
                  </a:cubicBezTo>
                  <a:cubicBezTo>
                    <a:pt x="5184" y="21124"/>
                    <a:pt x="5184" y="20198"/>
                    <a:pt x="4968" y="17986"/>
                  </a:cubicBezTo>
                  <a:cubicBezTo>
                    <a:pt x="4752" y="15775"/>
                    <a:pt x="4320" y="12278"/>
                    <a:pt x="4320" y="9398"/>
                  </a:cubicBezTo>
                  <a:cubicBezTo>
                    <a:pt x="4320" y="6518"/>
                    <a:pt x="4752" y="4255"/>
                    <a:pt x="5616" y="2815"/>
                  </a:cubicBezTo>
                  <a:cubicBezTo>
                    <a:pt x="6480" y="1375"/>
                    <a:pt x="7776" y="758"/>
                    <a:pt x="9504" y="398"/>
                  </a:cubicBezTo>
                  <a:cubicBezTo>
                    <a:pt x="11232" y="38"/>
                    <a:pt x="13392" y="-65"/>
                    <a:pt x="15336" y="38"/>
                  </a:cubicBezTo>
                  <a:cubicBezTo>
                    <a:pt x="17280" y="141"/>
                    <a:pt x="19008" y="449"/>
                    <a:pt x="20088" y="1169"/>
                  </a:cubicBezTo>
                  <a:cubicBezTo>
                    <a:pt x="21168" y="1889"/>
                    <a:pt x="21600" y="3021"/>
                    <a:pt x="19008" y="4358"/>
                  </a:cubicBezTo>
                  <a:cubicBezTo>
                    <a:pt x="16416" y="5695"/>
                    <a:pt x="10800" y="7238"/>
                    <a:pt x="5184" y="8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2" name="Line"/>
            <p:cNvSpPr/>
            <p:nvPr/>
          </p:nvSpPr>
          <p:spPr>
            <a:xfrm>
              <a:off x="4408432" y="3728493"/>
              <a:ext cx="168672" cy="256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0" y="5133"/>
                  </a:moveTo>
                  <a:cubicBezTo>
                    <a:pt x="1636" y="5347"/>
                    <a:pt x="3273" y="5560"/>
                    <a:pt x="5073" y="7913"/>
                  </a:cubicBezTo>
                  <a:cubicBezTo>
                    <a:pt x="6873" y="10265"/>
                    <a:pt x="8836" y="14756"/>
                    <a:pt x="9491" y="17537"/>
                  </a:cubicBezTo>
                  <a:cubicBezTo>
                    <a:pt x="10145" y="20317"/>
                    <a:pt x="9491" y="21386"/>
                    <a:pt x="8673" y="21493"/>
                  </a:cubicBezTo>
                  <a:cubicBezTo>
                    <a:pt x="7855" y="21600"/>
                    <a:pt x="6873" y="20745"/>
                    <a:pt x="6709" y="18499"/>
                  </a:cubicBezTo>
                  <a:cubicBezTo>
                    <a:pt x="6545" y="16253"/>
                    <a:pt x="7200" y="12618"/>
                    <a:pt x="9818" y="9303"/>
                  </a:cubicBezTo>
                  <a:cubicBezTo>
                    <a:pt x="12436" y="5988"/>
                    <a:pt x="17018" y="299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4685582" y="3592682"/>
              <a:ext cx="144528" cy="354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77" fill="norm" stroke="1" extrusionOk="0">
                  <a:moveTo>
                    <a:pt x="16883" y="2182"/>
                  </a:moveTo>
                  <a:cubicBezTo>
                    <a:pt x="16883" y="1411"/>
                    <a:pt x="16883" y="639"/>
                    <a:pt x="15746" y="254"/>
                  </a:cubicBezTo>
                  <a:cubicBezTo>
                    <a:pt x="14609" y="-132"/>
                    <a:pt x="12335" y="-132"/>
                    <a:pt x="10062" y="639"/>
                  </a:cubicBezTo>
                  <a:cubicBezTo>
                    <a:pt x="7788" y="1411"/>
                    <a:pt x="5514" y="2954"/>
                    <a:pt x="3619" y="5577"/>
                  </a:cubicBezTo>
                  <a:cubicBezTo>
                    <a:pt x="1725" y="8199"/>
                    <a:pt x="209" y="11902"/>
                    <a:pt x="19" y="14525"/>
                  </a:cubicBezTo>
                  <a:cubicBezTo>
                    <a:pt x="-170" y="17148"/>
                    <a:pt x="967" y="18691"/>
                    <a:pt x="4377" y="19694"/>
                  </a:cubicBezTo>
                  <a:cubicBezTo>
                    <a:pt x="7788" y="20697"/>
                    <a:pt x="13472" y="21159"/>
                    <a:pt x="16693" y="21314"/>
                  </a:cubicBezTo>
                  <a:cubicBezTo>
                    <a:pt x="19914" y="21468"/>
                    <a:pt x="20672" y="21314"/>
                    <a:pt x="2143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4" name="Line"/>
            <p:cNvSpPr/>
            <p:nvPr/>
          </p:nvSpPr>
          <p:spPr>
            <a:xfrm>
              <a:off x="4945111" y="3613490"/>
              <a:ext cx="15333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6514"/>
                    <a:pt x="10800" y="13029"/>
                    <a:pt x="14400" y="16629"/>
                  </a:cubicBezTo>
                  <a:cubicBezTo>
                    <a:pt x="18000" y="20229"/>
                    <a:pt x="19800" y="209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5" name="Line"/>
            <p:cNvSpPr/>
            <p:nvPr/>
          </p:nvSpPr>
          <p:spPr>
            <a:xfrm>
              <a:off x="5075447" y="3621157"/>
              <a:ext cx="84337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376"/>
                    <a:pt x="7200" y="8753"/>
                    <a:pt x="3600" y="12353"/>
                  </a:cubicBezTo>
                  <a:cubicBezTo>
                    <a:pt x="0" y="15953"/>
                    <a:pt x="0" y="187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6" name="Line"/>
            <p:cNvSpPr/>
            <p:nvPr/>
          </p:nvSpPr>
          <p:spPr>
            <a:xfrm>
              <a:off x="5481790" y="3605824"/>
              <a:ext cx="254905" cy="324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231" fill="norm" stroke="1" extrusionOk="0">
                  <a:moveTo>
                    <a:pt x="0" y="0"/>
                  </a:moveTo>
                  <a:cubicBezTo>
                    <a:pt x="1711" y="1005"/>
                    <a:pt x="3422" y="2009"/>
                    <a:pt x="6416" y="3265"/>
                  </a:cubicBezTo>
                  <a:cubicBezTo>
                    <a:pt x="9410" y="4521"/>
                    <a:pt x="13687" y="6028"/>
                    <a:pt x="16467" y="6949"/>
                  </a:cubicBezTo>
                  <a:cubicBezTo>
                    <a:pt x="19248" y="7870"/>
                    <a:pt x="20531" y="8205"/>
                    <a:pt x="21065" y="8791"/>
                  </a:cubicBezTo>
                  <a:cubicBezTo>
                    <a:pt x="21600" y="9377"/>
                    <a:pt x="21386" y="10214"/>
                    <a:pt x="19889" y="11470"/>
                  </a:cubicBezTo>
                  <a:cubicBezTo>
                    <a:pt x="18392" y="12726"/>
                    <a:pt x="15612" y="14400"/>
                    <a:pt x="12939" y="16242"/>
                  </a:cubicBezTo>
                  <a:cubicBezTo>
                    <a:pt x="10265" y="18084"/>
                    <a:pt x="7699" y="20093"/>
                    <a:pt x="7164" y="20847"/>
                  </a:cubicBezTo>
                  <a:cubicBezTo>
                    <a:pt x="6630" y="21600"/>
                    <a:pt x="8127" y="21098"/>
                    <a:pt x="9624" y="205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7" name="Line"/>
            <p:cNvSpPr/>
            <p:nvPr/>
          </p:nvSpPr>
          <p:spPr>
            <a:xfrm>
              <a:off x="5935276" y="3633832"/>
              <a:ext cx="251864" cy="185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190" fill="norm" stroke="1" extrusionOk="0">
                  <a:moveTo>
                    <a:pt x="557" y="3806"/>
                  </a:moveTo>
                  <a:cubicBezTo>
                    <a:pt x="1211" y="2347"/>
                    <a:pt x="1866" y="888"/>
                    <a:pt x="2738" y="304"/>
                  </a:cubicBezTo>
                  <a:cubicBezTo>
                    <a:pt x="3611" y="-280"/>
                    <a:pt x="4702" y="12"/>
                    <a:pt x="5466" y="888"/>
                  </a:cubicBezTo>
                  <a:cubicBezTo>
                    <a:pt x="6229" y="1763"/>
                    <a:pt x="6666" y="3223"/>
                    <a:pt x="6447" y="6288"/>
                  </a:cubicBezTo>
                  <a:cubicBezTo>
                    <a:pt x="6229" y="9352"/>
                    <a:pt x="5357" y="14023"/>
                    <a:pt x="4484" y="16942"/>
                  </a:cubicBezTo>
                  <a:cubicBezTo>
                    <a:pt x="3611" y="19861"/>
                    <a:pt x="2738" y="21028"/>
                    <a:pt x="1866" y="21174"/>
                  </a:cubicBezTo>
                  <a:cubicBezTo>
                    <a:pt x="993" y="21320"/>
                    <a:pt x="120" y="20444"/>
                    <a:pt x="11" y="19423"/>
                  </a:cubicBezTo>
                  <a:cubicBezTo>
                    <a:pt x="-98" y="18401"/>
                    <a:pt x="557" y="17234"/>
                    <a:pt x="2302" y="15190"/>
                  </a:cubicBezTo>
                  <a:cubicBezTo>
                    <a:pt x="4047" y="13147"/>
                    <a:pt x="6884" y="10228"/>
                    <a:pt x="8957" y="8185"/>
                  </a:cubicBezTo>
                  <a:cubicBezTo>
                    <a:pt x="11029" y="6142"/>
                    <a:pt x="12338" y="4974"/>
                    <a:pt x="12557" y="5558"/>
                  </a:cubicBezTo>
                  <a:cubicBezTo>
                    <a:pt x="12775" y="6142"/>
                    <a:pt x="11902" y="8477"/>
                    <a:pt x="11575" y="10374"/>
                  </a:cubicBezTo>
                  <a:cubicBezTo>
                    <a:pt x="11247" y="12271"/>
                    <a:pt x="11466" y="13731"/>
                    <a:pt x="12666" y="15044"/>
                  </a:cubicBezTo>
                  <a:cubicBezTo>
                    <a:pt x="13866" y="16358"/>
                    <a:pt x="16047" y="17525"/>
                    <a:pt x="17684" y="17963"/>
                  </a:cubicBezTo>
                  <a:cubicBezTo>
                    <a:pt x="19320" y="18401"/>
                    <a:pt x="20411" y="18109"/>
                    <a:pt x="21502" y="17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8" name="Line"/>
            <p:cNvSpPr/>
            <p:nvPr/>
          </p:nvSpPr>
          <p:spPr>
            <a:xfrm>
              <a:off x="6263807" y="3475487"/>
              <a:ext cx="125070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600" fill="norm" stroke="1" extrusionOk="0">
                  <a:moveTo>
                    <a:pt x="0" y="0"/>
                  </a:moveTo>
                  <a:cubicBezTo>
                    <a:pt x="7200" y="2267"/>
                    <a:pt x="14400" y="4533"/>
                    <a:pt x="18000" y="6867"/>
                  </a:cubicBezTo>
                  <a:cubicBezTo>
                    <a:pt x="21600" y="9200"/>
                    <a:pt x="21600" y="11600"/>
                    <a:pt x="18212" y="14067"/>
                  </a:cubicBezTo>
                  <a:cubicBezTo>
                    <a:pt x="14824" y="16533"/>
                    <a:pt x="8047" y="19067"/>
                    <a:pt x="12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59" name="Line"/>
            <p:cNvSpPr/>
            <p:nvPr/>
          </p:nvSpPr>
          <p:spPr>
            <a:xfrm>
              <a:off x="6470812" y="3828162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0" name="Line"/>
            <p:cNvSpPr/>
            <p:nvPr/>
          </p:nvSpPr>
          <p:spPr>
            <a:xfrm>
              <a:off x="7613171" y="2122509"/>
              <a:ext cx="682350" cy="4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0" y="20856"/>
                  </a:moveTo>
                  <a:cubicBezTo>
                    <a:pt x="3074" y="17044"/>
                    <a:pt x="6148" y="13232"/>
                    <a:pt x="9506" y="9421"/>
                  </a:cubicBezTo>
                  <a:cubicBezTo>
                    <a:pt x="12863" y="5609"/>
                    <a:pt x="16503" y="1797"/>
                    <a:pt x="18566" y="527"/>
                  </a:cubicBezTo>
                  <a:cubicBezTo>
                    <a:pt x="20629" y="-744"/>
                    <a:pt x="21115" y="527"/>
                    <a:pt x="21600" y="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1" name="Line"/>
            <p:cNvSpPr/>
            <p:nvPr/>
          </p:nvSpPr>
          <p:spPr>
            <a:xfrm>
              <a:off x="7835510" y="2225792"/>
              <a:ext cx="42934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29" y="17280"/>
                    <a:pt x="7457" y="12960"/>
                    <a:pt x="11057" y="9360"/>
                  </a:cubicBezTo>
                  <a:cubicBezTo>
                    <a:pt x="14657" y="5760"/>
                    <a:pt x="18129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2" name="Line"/>
            <p:cNvSpPr/>
            <p:nvPr/>
          </p:nvSpPr>
          <p:spPr>
            <a:xfrm>
              <a:off x="6938489" y="3530358"/>
              <a:ext cx="53669" cy="305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2075"/>
                  </a:moveTo>
                  <a:cubicBezTo>
                    <a:pt x="2057" y="995"/>
                    <a:pt x="4114" y="-85"/>
                    <a:pt x="6686" y="5"/>
                  </a:cubicBezTo>
                  <a:cubicBezTo>
                    <a:pt x="9257" y="95"/>
                    <a:pt x="12343" y="1355"/>
                    <a:pt x="13886" y="4145"/>
                  </a:cubicBezTo>
                  <a:cubicBezTo>
                    <a:pt x="15428" y="6935"/>
                    <a:pt x="15428" y="11255"/>
                    <a:pt x="16457" y="14405"/>
                  </a:cubicBezTo>
                  <a:cubicBezTo>
                    <a:pt x="17486" y="17555"/>
                    <a:pt x="19543" y="19535"/>
                    <a:pt x="2160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3" name="Line"/>
            <p:cNvSpPr/>
            <p:nvPr/>
          </p:nvSpPr>
          <p:spPr>
            <a:xfrm>
              <a:off x="7122494" y="3743826"/>
              <a:ext cx="1533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4" name="Line"/>
            <p:cNvSpPr/>
            <p:nvPr/>
          </p:nvSpPr>
          <p:spPr>
            <a:xfrm>
              <a:off x="7509333" y="3357551"/>
              <a:ext cx="502515" cy="496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401" fill="norm" stroke="1" extrusionOk="0">
                  <a:moveTo>
                    <a:pt x="6396" y="15004"/>
                  </a:moveTo>
                  <a:cubicBezTo>
                    <a:pt x="6396" y="14453"/>
                    <a:pt x="6396" y="13902"/>
                    <a:pt x="6178" y="13461"/>
                  </a:cubicBezTo>
                  <a:cubicBezTo>
                    <a:pt x="5960" y="13020"/>
                    <a:pt x="5524" y="12690"/>
                    <a:pt x="4760" y="12855"/>
                  </a:cubicBezTo>
                  <a:cubicBezTo>
                    <a:pt x="3996" y="13020"/>
                    <a:pt x="2906" y="13682"/>
                    <a:pt x="1978" y="15004"/>
                  </a:cubicBezTo>
                  <a:cubicBezTo>
                    <a:pt x="1051" y="16326"/>
                    <a:pt x="287" y="18310"/>
                    <a:pt x="69" y="19522"/>
                  </a:cubicBezTo>
                  <a:cubicBezTo>
                    <a:pt x="-149" y="20735"/>
                    <a:pt x="178" y="21175"/>
                    <a:pt x="669" y="21341"/>
                  </a:cubicBezTo>
                  <a:cubicBezTo>
                    <a:pt x="1160" y="21506"/>
                    <a:pt x="1815" y="21396"/>
                    <a:pt x="2851" y="20184"/>
                  </a:cubicBezTo>
                  <a:cubicBezTo>
                    <a:pt x="3887" y="18971"/>
                    <a:pt x="5306" y="16657"/>
                    <a:pt x="6342" y="14012"/>
                  </a:cubicBezTo>
                  <a:cubicBezTo>
                    <a:pt x="7378" y="11367"/>
                    <a:pt x="8033" y="8392"/>
                    <a:pt x="8469" y="6243"/>
                  </a:cubicBezTo>
                  <a:cubicBezTo>
                    <a:pt x="8906" y="4094"/>
                    <a:pt x="9124" y="2771"/>
                    <a:pt x="9178" y="1779"/>
                  </a:cubicBezTo>
                  <a:cubicBezTo>
                    <a:pt x="9233" y="788"/>
                    <a:pt x="9124" y="126"/>
                    <a:pt x="8851" y="16"/>
                  </a:cubicBezTo>
                  <a:cubicBezTo>
                    <a:pt x="8578" y="-94"/>
                    <a:pt x="8142" y="347"/>
                    <a:pt x="7815" y="1559"/>
                  </a:cubicBezTo>
                  <a:cubicBezTo>
                    <a:pt x="7487" y="2771"/>
                    <a:pt x="7269" y="4755"/>
                    <a:pt x="7160" y="7400"/>
                  </a:cubicBezTo>
                  <a:cubicBezTo>
                    <a:pt x="7051" y="10045"/>
                    <a:pt x="7051" y="13351"/>
                    <a:pt x="7051" y="15279"/>
                  </a:cubicBezTo>
                  <a:cubicBezTo>
                    <a:pt x="7051" y="17208"/>
                    <a:pt x="7051" y="17759"/>
                    <a:pt x="7215" y="17814"/>
                  </a:cubicBezTo>
                  <a:cubicBezTo>
                    <a:pt x="7378" y="17869"/>
                    <a:pt x="7706" y="17428"/>
                    <a:pt x="8251" y="16216"/>
                  </a:cubicBezTo>
                  <a:cubicBezTo>
                    <a:pt x="8796" y="15004"/>
                    <a:pt x="9560" y="13020"/>
                    <a:pt x="10160" y="11808"/>
                  </a:cubicBezTo>
                  <a:cubicBezTo>
                    <a:pt x="10760" y="10596"/>
                    <a:pt x="11196" y="10155"/>
                    <a:pt x="11687" y="9935"/>
                  </a:cubicBezTo>
                  <a:cubicBezTo>
                    <a:pt x="12178" y="9714"/>
                    <a:pt x="12724" y="9714"/>
                    <a:pt x="13106" y="9990"/>
                  </a:cubicBezTo>
                  <a:cubicBezTo>
                    <a:pt x="13487" y="10265"/>
                    <a:pt x="13706" y="10816"/>
                    <a:pt x="13706" y="11973"/>
                  </a:cubicBezTo>
                  <a:cubicBezTo>
                    <a:pt x="13706" y="13130"/>
                    <a:pt x="13487" y="14894"/>
                    <a:pt x="12996" y="16106"/>
                  </a:cubicBezTo>
                  <a:cubicBezTo>
                    <a:pt x="12506" y="17318"/>
                    <a:pt x="11742" y="17979"/>
                    <a:pt x="11306" y="18035"/>
                  </a:cubicBezTo>
                  <a:cubicBezTo>
                    <a:pt x="10869" y="18090"/>
                    <a:pt x="10760" y="17539"/>
                    <a:pt x="11196" y="16602"/>
                  </a:cubicBezTo>
                  <a:cubicBezTo>
                    <a:pt x="11633" y="15665"/>
                    <a:pt x="12615" y="14343"/>
                    <a:pt x="13542" y="13296"/>
                  </a:cubicBezTo>
                  <a:cubicBezTo>
                    <a:pt x="14469" y="12249"/>
                    <a:pt x="15342" y="11477"/>
                    <a:pt x="16160" y="10706"/>
                  </a:cubicBezTo>
                  <a:cubicBezTo>
                    <a:pt x="16978" y="9935"/>
                    <a:pt x="17742" y="9163"/>
                    <a:pt x="17742" y="9163"/>
                  </a:cubicBezTo>
                  <a:cubicBezTo>
                    <a:pt x="17742" y="9163"/>
                    <a:pt x="16978" y="9935"/>
                    <a:pt x="16433" y="10706"/>
                  </a:cubicBezTo>
                  <a:cubicBezTo>
                    <a:pt x="15887" y="11477"/>
                    <a:pt x="15560" y="12249"/>
                    <a:pt x="15451" y="13241"/>
                  </a:cubicBezTo>
                  <a:cubicBezTo>
                    <a:pt x="15342" y="14233"/>
                    <a:pt x="15451" y="15445"/>
                    <a:pt x="16487" y="15941"/>
                  </a:cubicBezTo>
                  <a:cubicBezTo>
                    <a:pt x="17524" y="16437"/>
                    <a:pt x="19487" y="16216"/>
                    <a:pt x="21451" y="15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5" name="Line"/>
            <p:cNvSpPr/>
            <p:nvPr/>
          </p:nvSpPr>
          <p:spPr>
            <a:xfrm>
              <a:off x="2859731" y="5361530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6" name="Line"/>
            <p:cNvSpPr/>
            <p:nvPr/>
          </p:nvSpPr>
          <p:spPr>
            <a:xfrm>
              <a:off x="2890398" y="5507200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7" name="Line"/>
            <p:cNvSpPr/>
            <p:nvPr/>
          </p:nvSpPr>
          <p:spPr>
            <a:xfrm>
              <a:off x="9464381" y="3015477"/>
              <a:ext cx="176996" cy="486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600" fill="norm" stroke="1" extrusionOk="0">
                  <a:moveTo>
                    <a:pt x="15315" y="0"/>
                  </a:moveTo>
                  <a:cubicBezTo>
                    <a:pt x="16240" y="443"/>
                    <a:pt x="17166" y="886"/>
                    <a:pt x="18092" y="1300"/>
                  </a:cubicBezTo>
                  <a:cubicBezTo>
                    <a:pt x="19017" y="1715"/>
                    <a:pt x="19943" y="2101"/>
                    <a:pt x="20560" y="2527"/>
                  </a:cubicBezTo>
                  <a:cubicBezTo>
                    <a:pt x="21177" y="2953"/>
                    <a:pt x="21486" y="3418"/>
                    <a:pt x="21332" y="3878"/>
                  </a:cubicBezTo>
                  <a:cubicBezTo>
                    <a:pt x="21177" y="4338"/>
                    <a:pt x="20560" y="4792"/>
                    <a:pt x="19943" y="5218"/>
                  </a:cubicBezTo>
                  <a:cubicBezTo>
                    <a:pt x="19326" y="5644"/>
                    <a:pt x="18709" y="6042"/>
                    <a:pt x="18092" y="6445"/>
                  </a:cubicBezTo>
                  <a:cubicBezTo>
                    <a:pt x="17475" y="6848"/>
                    <a:pt x="16857" y="7257"/>
                    <a:pt x="16240" y="7660"/>
                  </a:cubicBezTo>
                  <a:cubicBezTo>
                    <a:pt x="15623" y="8063"/>
                    <a:pt x="15006" y="8461"/>
                    <a:pt x="14389" y="8881"/>
                  </a:cubicBezTo>
                  <a:cubicBezTo>
                    <a:pt x="13772" y="9301"/>
                    <a:pt x="13155" y="9744"/>
                    <a:pt x="12537" y="10198"/>
                  </a:cubicBezTo>
                  <a:cubicBezTo>
                    <a:pt x="11920" y="10652"/>
                    <a:pt x="11303" y="11118"/>
                    <a:pt x="10532" y="11595"/>
                  </a:cubicBezTo>
                  <a:cubicBezTo>
                    <a:pt x="9760" y="12072"/>
                    <a:pt x="8835" y="12560"/>
                    <a:pt x="8063" y="12986"/>
                  </a:cubicBezTo>
                  <a:cubicBezTo>
                    <a:pt x="7292" y="13412"/>
                    <a:pt x="6675" y="13775"/>
                    <a:pt x="6057" y="14144"/>
                  </a:cubicBezTo>
                  <a:cubicBezTo>
                    <a:pt x="5440" y="14514"/>
                    <a:pt x="4823" y="14888"/>
                    <a:pt x="4360" y="15309"/>
                  </a:cubicBezTo>
                  <a:cubicBezTo>
                    <a:pt x="3897" y="15729"/>
                    <a:pt x="3589" y="16194"/>
                    <a:pt x="3280" y="16654"/>
                  </a:cubicBezTo>
                  <a:cubicBezTo>
                    <a:pt x="2972" y="17114"/>
                    <a:pt x="2663" y="17568"/>
                    <a:pt x="2200" y="17994"/>
                  </a:cubicBezTo>
                  <a:cubicBezTo>
                    <a:pt x="1737" y="18420"/>
                    <a:pt x="1120" y="18818"/>
                    <a:pt x="657" y="19255"/>
                  </a:cubicBezTo>
                  <a:cubicBezTo>
                    <a:pt x="195" y="19692"/>
                    <a:pt x="-114" y="20169"/>
                    <a:pt x="40" y="20567"/>
                  </a:cubicBezTo>
                  <a:cubicBezTo>
                    <a:pt x="195" y="20964"/>
                    <a:pt x="812" y="21282"/>
                    <a:pt x="14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8" name="Line"/>
            <p:cNvSpPr/>
            <p:nvPr/>
          </p:nvSpPr>
          <p:spPr>
            <a:xfrm>
              <a:off x="9545215" y="2942861"/>
              <a:ext cx="2384388" cy="179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2" fill="norm" stroke="1" extrusionOk="0">
                  <a:moveTo>
                    <a:pt x="0" y="21422"/>
                  </a:moveTo>
                  <a:cubicBezTo>
                    <a:pt x="556" y="18988"/>
                    <a:pt x="1111" y="16554"/>
                    <a:pt x="1783" y="14577"/>
                  </a:cubicBezTo>
                  <a:cubicBezTo>
                    <a:pt x="2454" y="12599"/>
                    <a:pt x="3241" y="11078"/>
                    <a:pt x="4051" y="9861"/>
                  </a:cubicBezTo>
                  <a:cubicBezTo>
                    <a:pt x="4862" y="8645"/>
                    <a:pt x="5695" y="7732"/>
                    <a:pt x="6598" y="6971"/>
                  </a:cubicBezTo>
                  <a:cubicBezTo>
                    <a:pt x="7501" y="6211"/>
                    <a:pt x="8473" y="5602"/>
                    <a:pt x="9457" y="5298"/>
                  </a:cubicBezTo>
                  <a:cubicBezTo>
                    <a:pt x="10441" y="4994"/>
                    <a:pt x="11437" y="4994"/>
                    <a:pt x="12432" y="4994"/>
                  </a:cubicBezTo>
                  <a:cubicBezTo>
                    <a:pt x="13428" y="4994"/>
                    <a:pt x="14423" y="4994"/>
                    <a:pt x="15314" y="4537"/>
                  </a:cubicBezTo>
                  <a:cubicBezTo>
                    <a:pt x="16206" y="4081"/>
                    <a:pt x="16993" y="3168"/>
                    <a:pt x="17896" y="2256"/>
                  </a:cubicBezTo>
                  <a:cubicBezTo>
                    <a:pt x="18799" y="1343"/>
                    <a:pt x="19817" y="430"/>
                    <a:pt x="20454" y="126"/>
                  </a:cubicBezTo>
                  <a:cubicBezTo>
                    <a:pt x="21091" y="-178"/>
                    <a:pt x="21345" y="126"/>
                    <a:pt x="21600" y="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69" name="Line"/>
            <p:cNvSpPr/>
            <p:nvPr/>
          </p:nvSpPr>
          <p:spPr>
            <a:xfrm>
              <a:off x="10037110" y="3355373"/>
              <a:ext cx="249429" cy="364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532" fill="norm" stroke="1" extrusionOk="0">
                  <a:moveTo>
                    <a:pt x="1860" y="2115"/>
                  </a:moveTo>
                  <a:cubicBezTo>
                    <a:pt x="1860" y="1057"/>
                    <a:pt x="1860" y="0"/>
                    <a:pt x="1532" y="0"/>
                  </a:cubicBezTo>
                  <a:cubicBezTo>
                    <a:pt x="1205" y="0"/>
                    <a:pt x="551" y="1057"/>
                    <a:pt x="223" y="3550"/>
                  </a:cubicBezTo>
                  <a:cubicBezTo>
                    <a:pt x="-104" y="6042"/>
                    <a:pt x="-104" y="9969"/>
                    <a:pt x="441" y="12990"/>
                  </a:cubicBezTo>
                  <a:cubicBezTo>
                    <a:pt x="987" y="16011"/>
                    <a:pt x="2078" y="18126"/>
                    <a:pt x="3169" y="19485"/>
                  </a:cubicBezTo>
                  <a:cubicBezTo>
                    <a:pt x="4260" y="20845"/>
                    <a:pt x="5351" y="21449"/>
                    <a:pt x="7096" y="21524"/>
                  </a:cubicBezTo>
                  <a:cubicBezTo>
                    <a:pt x="8841" y="21600"/>
                    <a:pt x="11241" y="21147"/>
                    <a:pt x="13751" y="19032"/>
                  </a:cubicBezTo>
                  <a:cubicBezTo>
                    <a:pt x="16260" y="16917"/>
                    <a:pt x="18878" y="13141"/>
                    <a:pt x="20187" y="10196"/>
                  </a:cubicBezTo>
                  <a:cubicBezTo>
                    <a:pt x="21496" y="7250"/>
                    <a:pt x="21496" y="5136"/>
                    <a:pt x="20951" y="3776"/>
                  </a:cubicBezTo>
                  <a:cubicBezTo>
                    <a:pt x="20405" y="2417"/>
                    <a:pt x="19314" y="1813"/>
                    <a:pt x="18769" y="1964"/>
                  </a:cubicBezTo>
                  <a:cubicBezTo>
                    <a:pt x="18223" y="2115"/>
                    <a:pt x="18223" y="3021"/>
                    <a:pt x="18441" y="4003"/>
                  </a:cubicBezTo>
                  <a:cubicBezTo>
                    <a:pt x="18660" y="4985"/>
                    <a:pt x="19096" y="6042"/>
                    <a:pt x="19532" y="7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0" name="Line"/>
            <p:cNvSpPr/>
            <p:nvPr/>
          </p:nvSpPr>
          <p:spPr>
            <a:xfrm>
              <a:off x="10291454" y="3531946"/>
              <a:ext cx="121587" cy="181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272" fill="norm" stroke="1" extrusionOk="0">
                  <a:moveTo>
                    <a:pt x="2250" y="3272"/>
                  </a:moveTo>
                  <a:cubicBezTo>
                    <a:pt x="1800" y="6572"/>
                    <a:pt x="1350" y="9872"/>
                    <a:pt x="900" y="12272"/>
                  </a:cubicBezTo>
                  <a:cubicBezTo>
                    <a:pt x="450" y="14672"/>
                    <a:pt x="0" y="16172"/>
                    <a:pt x="0" y="16172"/>
                  </a:cubicBezTo>
                  <a:cubicBezTo>
                    <a:pt x="0" y="16172"/>
                    <a:pt x="450" y="14672"/>
                    <a:pt x="1575" y="12422"/>
                  </a:cubicBezTo>
                  <a:cubicBezTo>
                    <a:pt x="2700" y="10172"/>
                    <a:pt x="4500" y="7172"/>
                    <a:pt x="6525" y="4922"/>
                  </a:cubicBezTo>
                  <a:cubicBezTo>
                    <a:pt x="8550" y="2672"/>
                    <a:pt x="10800" y="1172"/>
                    <a:pt x="13050" y="422"/>
                  </a:cubicBezTo>
                  <a:cubicBezTo>
                    <a:pt x="15300" y="-328"/>
                    <a:pt x="17550" y="-328"/>
                    <a:pt x="19125" y="2522"/>
                  </a:cubicBezTo>
                  <a:cubicBezTo>
                    <a:pt x="20700" y="5372"/>
                    <a:pt x="21600" y="11072"/>
                    <a:pt x="21375" y="14672"/>
                  </a:cubicBezTo>
                  <a:cubicBezTo>
                    <a:pt x="21150" y="18272"/>
                    <a:pt x="19800" y="19772"/>
                    <a:pt x="18450" y="21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1" name="Line"/>
            <p:cNvSpPr/>
            <p:nvPr/>
          </p:nvSpPr>
          <p:spPr>
            <a:xfrm>
              <a:off x="10511236" y="3513822"/>
              <a:ext cx="3066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2" name="Line"/>
            <p:cNvSpPr/>
            <p:nvPr/>
          </p:nvSpPr>
          <p:spPr>
            <a:xfrm>
              <a:off x="10526570" y="3398819"/>
              <a:ext cx="30668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3" name="Line"/>
            <p:cNvSpPr/>
            <p:nvPr/>
          </p:nvSpPr>
          <p:spPr>
            <a:xfrm>
              <a:off x="10694561" y="3294039"/>
              <a:ext cx="146351" cy="350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600" fill="norm" stroke="1" extrusionOk="0">
                  <a:moveTo>
                    <a:pt x="21327" y="1261"/>
                  </a:moveTo>
                  <a:cubicBezTo>
                    <a:pt x="19837" y="631"/>
                    <a:pt x="18348" y="0"/>
                    <a:pt x="15368" y="0"/>
                  </a:cubicBezTo>
                  <a:cubicBezTo>
                    <a:pt x="12389" y="0"/>
                    <a:pt x="7920" y="631"/>
                    <a:pt x="4941" y="2365"/>
                  </a:cubicBezTo>
                  <a:cubicBezTo>
                    <a:pt x="1962" y="4099"/>
                    <a:pt x="472" y="6937"/>
                    <a:pt x="99" y="10327"/>
                  </a:cubicBezTo>
                  <a:cubicBezTo>
                    <a:pt x="-273" y="13717"/>
                    <a:pt x="472" y="17658"/>
                    <a:pt x="12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4" name="Line"/>
            <p:cNvSpPr/>
            <p:nvPr/>
          </p:nvSpPr>
          <p:spPr>
            <a:xfrm>
              <a:off x="10649179" y="3513822"/>
              <a:ext cx="8439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600" fill="norm" stroke="1" extrusionOk="0">
                  <a:moveTo>
                    <a:pt x="1921" y="21600"/>
                  </a:moveTo>
                  <a:cubicBezTo>
                    <a:pt x="651" y="15709"/>
                    <a:pt x="-620" y="9818"/>
                    <a:pt x="333" y="6545"/>
                  </a:cubicBezTo>
                  <a:cubicBezTo>
                    <a:pt x="1286" y="3273"/>
                    <a:pt x="4462" y="2618"/>
                    <a:pt x="8274" y="1964"/>
                  </a:cubicBezTo>
                  <a:cubicBezTo>
                    <a:pt x="12086" y="1309"/>
                    <a:pt x="16533" y="655"/>
                    <a:pt x="2098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5" name="Line"/>
            <p:cNvSpPr/>
            <p:nvPr/>
          </p:nvSpPr>
          <p:spPr>
            <a:xfrm>
              <a:off x="10804453" y="3395866"/>
              <a:ext cx="113127" cy="271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8" h="21430" fill="norm" stroke="1" extrusionOk="0">
                  <a:moveTo>
                    <a:pt x="21248" y="1445"/>
                  </a:moveTo>
                  <a:cubicBezTo>
                    <a:pt x="19808" y="637"/>
                    <a:pt x="18368" y="-170"/>
                    <a:pt x="16448" y="32"/>
                  </a:cubicBezTo>
                  <a:cubicBezTo>
                    <a:pt x="14528" y="234"/>
                    <a:pt x="12128" y="1445"/>
                    <a:pt x="9248" y="4271"/>
                  </a:cubicBezTo>
                  <a:cubicBezTo>
                    <a:pt x="6368" y="7097"/>
                    <a:pt x="3008" y="11538"/>
                    <a:pt x="1328" y="14264"/>
                  </a:cubicBezTo>
                  <a:cubicBezTo>
                    <a:pt x="-352" y="16989"/>
                    <a:pt x="-352" y="17998"/>
                    <a:pt x="848" y="18907"/>
                  </a:cubicBezTo>
                  <a:cubicBezTo>
                    <a:pt x="2048" y="19815"/>
                    <a:pt x="4448" y="20623"/>
                    <a:pt x="6848" y="21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6" name="Line"/>
            <p:cNvSpPr/>
            <p:nvPr/>
          </p:nvSpPr>
          <p:spPr>
            <a:xfrm>
              <a:off x="10992174" y="3460153"/>
              <a:ext cx="110049" cy="163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9" h="21281" fill="norm" stroke="1" extrusionOk="0">
                  <a:moveTo>
                    <a:pt x="16229" y="0"/>
                  </a:moveTo>
                  <a:cubicBezTo>
                    <a:pt x="13829" y="0"/>
                    <a:pt x="11429" y="0"/>
                    <a:pt x="8549" y="2658"/>
                  </a:cubicBezTo>
                  <a:cubicBezTo>
                    <a:pt x="5669" y="5317"/>
                    <a:pt x="2309" y="10634"/>
                    <a:pt x="869" y="14123"/>
                  </a:cubicBezTo>
                  <a:cubicBezTo>
                    <a:pt x="-571" y="17612"/>
                    <a:pt x="-91" y="19274"/>
                    <a:pt x="1349" y="20271"/>
                  </a:cubicBezTo>
                  <a:cubicBezTo>
                    <a:pt x="2789" y="21268"/>
                    <a:pt x="5189" y="21600"/>
                    <a:pt x="8309" y="20935"/>
                  </a:cubicBezTo>
                  <a:cubicBezTo>
                    <a:pt x="11429" y="20271"/>
                    <a:pt x="15269" y="18609"/>
                    <a:pt x="17669" y="15951"/>
                  </a:cubicBezTo>
                  <a:cubicBezTo>
                    <a:pt x="20069" y="13292"/>
                    <a:pt x="21029" y="9637"/>
                    <a:pt x="20549" y="7145"/>
                  </a:cubicBezTo>
                  <a:cubicBezTo>
                    <a:pt x="20069" y="4652"/>
                    <a:pt x="18149" y="3323"/>
                    <a:pt x="16229" y="1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7" name="Line"/>
            <p:cNvSpPr/>
            <p:nvPr/>
          </p:nvSpPr>
          <p:spPr>
            <a:xfrm>
              <a:off x="11139917" y="3621157"/>
              <a:ext cx="92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8" name="Line"/>
            <p:cNvSpPr/>
            <p:nvPr/>
          </p:nvSpPr>
          <p:spPr>
            <a:xfrm>
              <a:off x="11308588" y="3425546"/>
              <a:ext cx="168672" cy="159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9" fill="norm" stroke="1" extrusionOk="0">
                  <a:moveTo>
                    <a:pt x="0" y="3558"/>
                  </a:moveTo>
                  <a:cubicBezTo>
                    <a:pt x="655" y="1870"/>
                    <a:pt x="1309" y="183"/>
                    <a:pt x="2291" y="14"/>
                  </a:cubicBezTo>
                  <a:cubicBezTo>
                    <a:pt x="3273" y="-155"/>
                    <a:pt x="4582" y="1195"/>
                    <a:pt x="5564" y="3726"/>
                  </a:cubicBezTo>
                  <a:cubicBezTo>
                    <a:pt x="6545" y="6258"/>
                    <a:pt x="7200" y="9970"/>
                    <a:pt x="7200" y="13176"/>
                  </a:cubicBezTo>
                  <a:cubicBezTo>
                    <a:pt x="7200" y="16382"/>
                    <a:pt x="6545" y="19082"/>
                    <a:pt x="7200" y="20264"/>
                  </a:cubicBezTo>
                  <a:cubicBezTo>
                    <a:pt x="7855" y="21445"/>
                    <a:pt x="9818" y="21108"/>
                    <a:pt x="12436" y="20264"/>
                  </a:cubicBezTo>
                  <a:cubicBezTo>
                    <a:pt x="15055" y="19420"/>
                    <a:pt x="18327" y="18070"/>
                    <a:pt x="21600" y="16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79" name="Line"/>
            <p:cNvSpPr/>
            <p:nvPr/>
          </p:nvSpPr>
          <p:spPr>
            <a:xfrm>
              <a:off x="11553927" y="3352818"/>
              <a:ext cx="47336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600" fill="norm" stroke="1" extrusionOk="0">
                  <a:moveTo>
                    <a:pt x="0" y="0"/>
                  </a:moveTo>
                  <a:cubicBezTo>
                    <a:pt x="10232" y="2348"/>
                    <a:pt x="20463" y="4696"/>
                    <a:pt x="21032" y="8296"/>
                  </a:cubicBezTo>
                  <a:cubicBezTo>
                    <a:pt x="21600" y="11896"/>
                    <a:pt x="12505" y="16748"/>
                    <a:pt x="34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0" name="Line"/>
            <p:cNvSpPr/>
            <p:nvPr/>
          </p:nvSpPr>
          <p:spPr>
            <a:xfrm>
              <a:off x="11806932" y="3621157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1" name="Line"/>
            <p:cNvSpPr/>
            <p:nvPr/>
          </p:nvSpPr>
          <p:spPr>
            <a:xfrm>
              <a:off x="10242897" y="4249838"/>
              <a:ext cx="20934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600" fill="norm" stroke="1" extrusionOk="0">
                  <a:moveTo>
                    <a:pt x="0" y="0"/>
                  </a:moveTo>
                  <a:cubicBezTo>
                    <a:pt x="781" y="1473"/>
                    <a:pt x="1561" y="2945"/>
                    <a:pt x="1952" y="5973"/>
                  </a:cubicBezTo>
                  <a:cubicBezTo>
                    <a:pt x="2342" y="9000"/>
                    <a:pt x="2342" y="13582"/>
                    <a:pt x="2342" y="16282"/>
                  </a:cubicBezTo>
                  <a:cubicBezTo>
                    <a:pt x="2342" y="18982"/>
                    <a:pt x="2342" y="19800"/>
                    <a:pt x="2602" y="19718"/>
                  </a:cubicBezTo>
                  <a:cubicBezTo>
                    <a:pt x="2863" y="19636"/>
                    <a:pt x="3383" y="18655"/>
                    <a:pt x="3904" y="17182"/>
                  </a:cubicBezTo>
                  <a:cubicBezTo>
                    <a:pt x="4424" y="15709"/>
                    <a:pt x="4945" y="13745"/>
                    <a:pt x="5725" y="12436"/>
                  </a:cubicBezTo>
                  <a:cubicBezTo>
                    <a:pt x="6506" y="11127"/>
                    <a:pt x="7547" y="10473"/>
                    <a:pt x="8718" y="10064"/>
                  </a:cubicBezTo>
                  <a:cubicBezTo>
                    <a:pt x="9889" y="9655"/>
                    <a:pt x="11190" y="9491"/>
                    <a:pt x="12622" y="9573"/>
                  </a:cubicBezTo>
                  <a:cubicBezTo>
                    <a:pt x="14053" y="9655"/>
                    <a:pt x="15614" y="9982"/>
                    <a:pt x="17176" y="11209"/>
                  </a:cubicBezTo>
                  <a:cubicBezTo>
                    <a:pt x="18737" y="12436"/>
                    <a:pt x="20299" y="14564"/>
                    <a:pt x="20949" y="16118"/>
                  </a:cubicBezTo>
                  <a:cubicBezTo>
                    <a:pt x="21600" y="17673"/>
                    <a:pt x="21340" y="18655"/>
                    <a:pt x="20559" y="19473"/>
                  </a:cubicBezTo>
                  <a:cubicBezTo>
                    <a:pt x="19778" y="20291"/>
                    <a:pt x="18477" y="20945"/>
                    <a:pt x="17176" y="21273"/>
                  </a:cubicBezTo>
                  <a:cubicBezTo>
                    <a:pt x="15875" y="21600"/>
                    <a:pt x="14574" y="21600"/>
                    <a:pt x="13272" y="21600"/>
                  </a:cubicBezTo>
                  <a:cubicBezTo>
                    <a:pt x="11971" y="21600"/>
                    <a:pt x="10670" y="21600"/>
                    <a:pt x="9889" y="21191"/>
                  </a:cubicBezTo>
                  <a:cubicBezTo>
                    <a:pt x="9108" y="20782"/>
                    <a:pt x="8848" y="19964"/>
                    <a:pt x="8588" y="19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2" name="Line"/>
            <p:cNvSpPr/>
            <p:nvPr/>
          </p:nvSpPr>
          <p:spPr>
            <a:xfrm>
              <a:off x="10549571" y="4495177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4400"/>
                    <a:pt x="2880" y="7200"/>
                    <a:pt x="6480" y="3600"/>
                  </a:cubicBezTo>
                  <a:cubicBezTo>
                    <a:pt x="10080" y="0"/>
                    <a:pt x="1584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3" name="Line"/>
            <p:cNvSpPr/>
            <p:nvPr/>
          </p:nvSpPr>
          <p:spPr>
            <a:xfrm>
              <a:off x="10849537" y="4295839"/>
              <a:ext cx="20604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600" fill="norm" stroke="1" extrusionOk="0">
                  <a:moveTo>
                    <a:pt x="18300" y="0"/>
                  </a:moveTo>
                  <a:cubicBezTo>
                    <a:pt x="18833" y="1125"/>
                    <a:pt x="19367" y="2250"/>
                    <a:pt x="16967" y="5400"/>
                  </a:cubicBezTo>
                  <a:cubicBezTo>
                    <a:pt x="14567" y="8550"/>
                    <a:pt x="9233" y="13725"/>
                    <a:pt x="5900" y="16313"/>
                  </a:cubicBezTo>
                  <a:cubicBezTo>
                    <a:pt x="2567" y="18900"/>
                    <a:pt x="1233" y="18900"/>
                    <a:pt x="567" y="18338"/>
                  </a:cubicBezTo>
                  <a:cubicBezTo>
                    <a:pt x="-100" y="17775"/>
                    <a:pt x="-100" y="16650"/>
                    <a:pt x="167" y="15525"/>
                  </a:cubicBezTo>
                  <a:cubicBezTo>
                    <a:pt x="433" y="14400"/>
                    <a:pt x="967" y="13275"/>
                    <a:pt x="2967" y="12825"/>
                  </a:cubicBezTo>
                  <a:cubicBezTo>
                    <a:pt x="4967" y="12375"/>
                    <a:pt x="8433" y="12600"/>
                    <a:pt x="11767" y="14175"/>
                  </a:cubicBezTo>
                  <a:cubicBezTo>
                    <a:pt x="15100" y="15750"/>
                    <a:pt x="18300" y="18675"/>
                    <a:pt x="215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4" name="Line"/>
            <p:cNvSpPr/>
            <p:nvPr/>
          </p:nvSpPr>
          <p:spPr>
            <a:xfrm>
              <a:off x="10219897" y="4668909"/>
              <a:ext cx="812686" cy="79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38" fill="norm" stroke="1" extrusionOk="0">
                  <a:moveTo>
                    <a:pt x="0" y="20938"/>
                  </a:moveTo>
                  <a:cubicBezTo>
                    <a:pt x="2309" y="18238"/>
                    <a:pt x="4619" y="15538"/>
                    <a:pt x="7132" y="12163"/>
                  </a:cubicBezTo>
                  <a:cubicBezTo>
                    <a:pt x="9645" y="8788"/>
                    <a:pt x="12362" y="4738"/>
                    <a:pt x="14638" y="2376"/>
                  </a:cubicBezTo>
                  <a:cubicBezTo>
                    <a:pt x="16913" y="13"/>
                    <a:pt x="18747" y="-662"/>
                    <a:pt x="19834" y="688"/>
                  </a:cubicBezTo>
                  <a:cubicBezTo>
                    <a:pt x="20921" y="2038"/>
                    <a:pt x="21260" y="5413"/>
                    <a:pt x="21600" y="8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5" name="Line"/>
            <p:cNvSpPr/>
            <p:nvPr/>
          </p:nvSpPr>
          <p:spPr>
            <a:xfrm>
              <a:off x="10408335" y="4847852"/>
              <a:ext cx="146629" cy="290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5" h="21547" fill="norm" stroke="1" extrusionOk="0">
                  <a:moveTo>
                    <a:pt x="5955" y="0"/>
                  </a:moveTo>
                  <a:cubicBezTo>
                    <a:pt x="4490" y="4168"/>
                    <a:pt x="3026" y="8337"/>
                    <a:pt x="2111" y="11084"/>
                  </a:cubicBezTo>
                  <a:cubicBezTo>
                    <a:pt x="1195" y="13832"/>
                    <a:pt x="829" y="15158"/>
                    <a:pt x="463" y="16389"/>
                  </a:cubicBezTo>
                  <a:cubicBezTo>
                    <a:pt x="97" y="17621"/>
                    <a:pt x="-269" y="18758"/>
                    <a:pt x="280" y="18853"/>
                  </a:cubicBezTo>
                  <a:cubicBezTo>
                    <a:pt x="829" y="18947"/>
                    <a:pt x="2294" y="18000"/>
                    <a:pt x="4307" y="16768"/>
                  </a:cubicBezTo>
                  <a:cubicBezTo>
                    <a:pt x="6321" y="15537"/>
                    <a:pt x="8884" y="14021"/>
                    <a:pt x="11080" y="13074"/>
                  </a:cubicBezTo>
                  <a:cubicBezTo>
                    <a:pt x="13277" y="12126"/>
                    <a:pt x="15107" y="11747"/>
                    <a:pt x="17121" y="12411"/>
                  </a:cubicBezTo>
                  <a:cubicBezTo>
                    <a:pt x="19134" y="13074"/>
                    <a:pt x="21331" y="14779"/>
                    <a:pt x="20965" y="16484"/>
                  </a:cubicBezTo>
                  <a:cubicBezTo>
                    <a:pt x="20599" y="18189"/>
                    <a:pt x="17670" y="19895"/>
                    <a:pt x="14741" y="20747"/>
                  </a:cubicBezTo>
                  <a:cubicBezTo>
                    <a:pt x="11812" y="21600"/>
                    <a:pt x="8884" y="21600"/>
                    <a:pt x="6504" y="21505"/>
                  </a:cubicBezTo>
                  <a:cubicBezTo>
                    <a:pt x="4124" y="21411"/>
                    <a:pt x="2294" y="21221"/>
                    <a:pt x="1928" y="20747"/>
                  </a:cubicBezTo>
                  <a:cubicBezTo>
                    <a:pt x="1562" y="20274"/>
                    <a:pt x="2660" y="19516"/>
                    <a:pt x="3758" y="187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6" name="Line"/>
            <p:cNvSpPr/>
            <p:nvPr/>
          </p:nvSpPr>
          <p:spPr>
            <a:xfrm>
              <a:off x="10664573" y="5054856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7" name="Line"/>
            <p:cNvSpPr/>
            <p:nvPr/>
          </p:nvSpPr>
          <p:spPr>
            <a:xfrm>
              <a:off x="10893107" y="4980743"/>
              <a:ext cx="239144" cy="135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3" h="21600" fill="norm" stroke="1" extrusionOk="0">
                  <a:moveTo>
                    <a:pt x="11163" y="3260"/>
                  </a:moveTo>
                  <a:cubicBezTo>
                    <a:pt x="10473" y="1630"/>
                    <a:pt x="9784" y="0"/>
                    <a:pt x="8175" y="0"/>
                  </a:cubicBezTo>
                  <a:cubicBezTo>
                    <a:pt x="6567" y="0"/>
                    <a:pt x="4039" y="1630"/>
                    <a:pt x="2431" y="3260"/>
                  </a:cubicBezTo>
                  <a:cubicBezTo>
                    <a:pt x="822" y="4891"/>
                    <a:pt x="133" y="6521"/>
                    <a:pt x="18" y="9170"/>
                  </a:cubicBezTo>
                  <a:cubicBezTo>
                    <a:pt x="-97" y="11819"/>
                    <a:pt x="363" y="15487"/>
                    <a:pt x="1167" y="17321"/>
                  </a:cubicBezTo>
                  <a:cubicBezTo>
                    <a:pt x="1971" y="19155"/>
                    <a:pt x="3120" y="19155"/>
                    <a:pt x="4843" y="17932"/>
                  </a:cubicBezTo>
                  <a:cubicBezTo>
                    <a:pt x="6567" y="16709"/>
                    <a:pt x="8865" y="14264"/>
                    <a:pt x="10588" y="12430"/>
                  </a:cubicBezTo>
                  <a:cubicBezTo>
                    <a:pt x="12312" y="10596"/>
                    <a:pt x="13460" y="9374"/>
                    <a:pt x="14150" y="9985"/>
                  </a:cubicBezTo>
                  <a:cubicBezTo>
                    <a:pt x="14839" y="10596"/>
                    <a:pt x="15069" y="13042"/>
                    <a:pt x="15529" y="15079"/>
                  </a:cubicBezTo>
                  <a:cubicBezTo>
                    <a:pt x="15988" y="17117"/>
                    <a:pt x="16677" y="18747"/>
                    <a:pt x="17712" y="19766"/>
                  </a:cubicBezTo>
                  <a:cubicBezTo>
                    <a:pt x="18746" y="20785"/>
                    <a:pt x="20124" y="21192"/>
                    <a:pt x="215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8" name="Line"/>
            <p:cNvSpPr/>
            <p:nvPr/>
          </p:nvSpPr>
          <p:spPr>
            <a:xfrm>
              <a:off x="10856245" y="4617846"/>
              <a:ext cx="222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89" name="Line"/>
            <p:cNvSpPr/>
            <p:nvPr/>
          </p:nvSpPr>
          <p:spPr>
            <a:xfrm>
              <a:off x="10886912" y="4610179"/>
              <a:ext cx="222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0" name="Line"/>
            <p:cNvSpPr/>
            <p:nvPr/>
          </p:nvSpPr>
          <p:spPr>
            <a:xfrm>
              <a:off x="10122294" y="5777457"/>
              <a:ext cx="212606" cy="266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46" fill="norm" stroke="1" extrusionOk="0">
                  <a:moveTo>
                    <a:pt x="2878" y="4783"/>
                  </a:moveTo>
                  <a:cubicBezTo>
                    <a:pt x="1592" y="4783"/>
                    <a:pt x="306" y="4783"/>
                    <a:pt x="49" y="4372"/>
                  </a:cubicBezTo>
                  <a:cubicBezTo>
                    <a:pt x="-208" y="3960"/>
                    <a:pt x="563" y="3137"/>
                    <a:pt x="1849" y="2315"/>
                  </a:cubicBezTo>
                  <a:cubicBezTo>
                    <a:pt x="3135" y="1492"/>
                    <a:pt x="4935" y="669"/>
                    <a:pt x="6735" y="257"/>
                  </a:cubicBezTo>
                  <a:cubicBezTo>
                    <a:pt x="8535" y="-154"/>
                    <a:pt x="10335" y="-154"/>
                    <a:pt x="11235" y="875"/>
                  </a:cubicBezTo>
                  <a:cubicBezTo>
                    <a:pt x="12135" y="1903"/>
                    <a:pt x="12135" y="3960"/>
                    <a:pt x="10849" y="6840"/>
                  </a:cubicBezTo>
                  <a:cubicBezTo>
                    <a:pt x="9563" y="9720"/>
                    <a:pt x="6992" y="13423"/>
                    <a:pt x="5449" y="15892"/>
                  </a:cubicBezTo>
                  <a:cubicBezTo>
                    <a:pt x="3906" y="18360"/>
                    <a:pt x="3392" y="19595"/>
                    <a:pt x="3906" y="20212"/>
                  </a:cubicBezTo>
                  <a:cubicBezTo>
                    <a:pt x="4421" y="20829"/>
                    <a:pt x="5963" y="20829"/>
                    <a:pt x="8406" y="20623"/>
                  </a:cubicBezTo>
                  <a:cubicBezTo>
                    <a:pt x="10849" y="20417"/>
                    <a:pt x="14192" y="20006"/>
                    <a:pt x="16506" y="20109"/>
                  </a:cubicBezTo>
                  <a:cubicBezTo>
                    <a:pt x="18821" y="20212"/>
                    <a:pt x="20106" y="20829"/>
                    <a:pt x="21392" y="21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1" name="Line"/>
            <p:cNvSpPr/>
            <p:nvPr/>
          </p:nvSpPr>
          <p:spPr>
            <a:xfrm>
              <a:off x="10518903" y="5959543"/>
              <a:ext cx="1610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2" name="Line"/>
            <p:cNvSpPr/>
            <p:nvPr/>
          </p:nvSpPr>
          <p:spPr>
            <a:xfrm>
              <a:off x="10811841" y="5815928"/>
              <a:ext cx="197741" cy="235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413" fill="norm" stroke="1" extrusionOk="0">
                  <a:moveTo>
                    <a:pt x="13950" y="1207"/>
                  </a:moveTo>
                  <a:cubicBezTo>
                    <a:pt x="15335" y="510"/>
                    <a:pt x="16719" y="-187"/>
                    <a:pt x="17550" y="45"/>
                  </a:cubicBezTo>
                  <a:cubicBezTo>
                    <a:pt x="18381" y="278"/>
                    <a:pt x="18658" y="1439"/>
                    <a:pt x="17689" y="3645"/>
                  </a:cubicBezTo>
                  <a:cubicBezTo>
                    <a:pt x="16719" y="5852"/>
                    <a:pt x="14504" y="9103"/>
                    <a:pt x="12012" y="11310"/>
                  </a:cubicBezTo>
                  <a:cubicBezTo>
                    <a:pt x="9519" y="13516"/>
                    <a:pt x="6750" y="14678"/>
                    <a:pt x="4673" y="14910"/>
                  </a:cubicBezTo>
                  <a:cubicBezTo>
                    <a:pt x="2596" y="15142"/>
                    <a:pt x="1212" y="14445"/>
                    <a:pt x="519" y="13516"/>
                  </a:cubicBezTo>
                  <a:cubicBezTo>
                    <a:pt x="-173" y="12587"/>
                    <a:pt x="-173" y="11426"/>
                    <a:pt x="519" y="10613"/>
                  </a:cubicBezTo>
                  <a:cubicBezTo>
                    <a:pt x="1212" y="9800"/>
                    <a:pt x="2596" y="9336"/>
                    <a:pt x="4673" y="9452"/>
                  </a:cubicBezTo>
                  <a:cubicBezTo>
                    <a:pt x="6750" y="9568"/>
                    <a:pt x="9519" y="10265"/>
                    <a:pt x="12427" y="12355"/>
                  </a:cubicBezTo>
                  <a:cubicBezTo>
                    <a:pt x="15335" y="14445"/>
                    <a:pt x="18381" y="17929"/>
                    <a:pt x="21427" y="214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3" name="Line"/>
            <p:cNvSpPr/>
            <p:nvPr/>
          </p:nvSpPr>
          <p:spPr>
            <a:xfrm>
              <a:off x="10173896" y="6185375"/>
              <a:ext cx="713017" cy="42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4" fill="norm" stroke="1" extrusionOk="0">
                  <a:moveTo>
                    <a:pt x="0" y="21134"/>
                  </a:moveTo>
                  <a:cubicBezTo>
                    <a:pt x="3019" y="16052"/>
                    <a:pt x="6039" y="10969"/>
                    <a:pt x="8826" y="7158"/>
                  </a:cubicBezTo>
                  <a:cubicBezTo>
                    <a:pt x="11613" y="3346"/>
                    <a:pt x="14168" y="805"/>
                    <a:pt x="16258" y="169"/>
                  </a:cubicBezTo>
                  <a:cubicBezTo>
                    <a:pt x="18348" y="-466"/>
                    <a:pt x="19974" y="805"/>
                    <a:pt x="21600" y="2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4" name="Line"/>
            <p:cNvSpPr/>
            <p:nvPr/>
          </p:nvSpPr>
          <p:spPr>
            <a:xfrm>
              <a:off x="10461053" y="6311538"/>
              <a:ext cx="211188" cy="146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327" fill="norm" stroke="1" extrusionOk="0">
                  <a:moveTo>
                    <a:pt x="420" y="1217"/>
                  </a:moveTo>
                  <a:cubicBezTo>
                    <a:pt x="1706" y="472"/>
                    <a:pt x="2992" y="-273"/>
                    <a:pt x="4020" y="99"/>
                  </a:cubicBezTo>
                  <a:cubicBezTo>
                    <a:pt x="5049" y="472"/>
                    <a:pt x="5820" y="1961"/>
                    <a:pt x="5949" y="3637"/>
                  </a:cubicBezTo>
                  <a:cubicBezTo>
                    <a:pt x="6078" y="5313"/>
                    <a:pt x="5563" y="7175"/>
                    <a:pt x="4663" y="8851"/>
                  </a:cubicBezTo>
                  <a:cubicBezTo>
                    <a:pt x="3763" y="10527"/>
                    <a:pt x="2478" y="12017"/>
                    <a:pt x="1449" y="13693"/>
                  </a:cubicBezTo>
                  <a:cubicBezTo>
                    <a:pt x="420" y="15368"/>
                    <a:pt x="-351" y="17231"/>
                    <a:pt x="163" y="18534"/>
                  </a:cubicBezTo>
                  <a:cubicBezTo>
                    <a:pt x="678" y="19837"/>
                    <a:pt x="2478" y="20582"/>
                    <a:pt x="6206" y="20955"/>
                  </a:cubicBezTo>
                  <a:cubicBezTo>
                    <a:pt x="9935" y="21327"/>
                    <a:pt x="15592" y="21327"/>
                    <a:pt x="21249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5" name="Line"/>
            <p:cNvSpPr/>
            <p:nvPr/>
          </p:nvSpPr>
          <p:spPr>
            <a:xfrm>
              <a:off x="3726083" y="5245143"/>
              <a:ext cx="133289" cy="591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465" fill="norm" stroke="1" extrusionOk="0">
                  <a:moveTo>
                    <a:pt x="20785" y="3388"/>
                  </a:moveTo>
                  <a:cubicBezTo>
                    <a:pt x="21192" y="2924"/>
                    <a:pt x="21600" y="2461"/>
                    <a:pt x="20785" y="1858"/>
                  </a:cubicBezTo>
                  <a:cubicBezTo>
                    <a:pt x="19970" y="1256"/>
                    <a:pt x="17932" y="514"/>
                    <a:pt x="15894" y="189"/>
                  </a:cubicBezTo>
                  <a:cubicBezTo>
                    <a:pt x="13857" y="-135"/>
                    <a:pt x="11819" y="-42"/>
                    <a:pt x="9374" y="468"/>
                  </a:cubicBezTo>
                  <a:cubicBezTo>
                    <a:pt x="6928" y="977"/>
                    <a:pt x="4075" y="1904"/>
                    <a:pt x="2445" y="3156"/>
                  </a:cubicBezTo>
                  <a:cubicBezTo>
                    <a:pt x="815" y="4407"/>
                    <a:pt x="408" y="5983"/>
                    <a:pt x="3057" y="8069"/>
                  </a:cubicBezTo>
                  <a:cubicBezTo>
                    <a:pt x="5706" y="10155"/>
                    <a:pt x="11411" y="12751"/>
                    <a:pt x="14468" y="14837"/>
                  </a:cubicBezTo>
                  <a:cubicBezTo>
                    <a:pt x="17525" y="16923"/>
                    <a:pt x="17932" y="18498"/>
                    <a:pt x="15079" y="19518"/>
                  </a:cubicBezTo>
                  <a:cubicBezTo>
                    <a:pt x="12226" y="20538"/>
                    <a:pt x="6113" y="21001"/>
                    <a:pt x="0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6" name="Line"/>
            <p:cNvSpPr/>
            <p:nvPr/>
          </p:nvSpPr>
          <p:spPr>
            <a:xfrm>
              <a:off x="3762661" y="5936543"/>
              <a:ext cx="89237" cy="1338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48" h="21342" fill="norm" stroke="1" extrusionOk="0">
                  <a:moveTo>
                    <a:pt x="15738" y="2445"/>
                  </a:moveTo>
                  <a:cubicBezTo>
                    <a:pt x="10622" y="6113"/>
                    <a:pt x="5507" y="9781"/>
                    <a:pt x="2665" y="12838"/>
                  </a:cubicBezTo>
                  <a:cubicBezTo>
                    <a:pt x="-178" y="15894"/>
                    <a:pt x="-746" y="18340"/>
                    <a:pt x="959" y="19766"/>
                  </a:cubicBezTo>
                  <a:cubicBezTo>
                    <a:pt x="2665" y="21192"/>
                    <a:pt x="6643" y="21600"/>
                    <a:pt x="9770" y="21192"/>
                  </a:cubicBezTo>
                  <a:cubicBezTo>
                    <a:pt x="12896" y="20785"/>
                    <a:pt x="15170" y="19562"/>
                    <a:pt x="17159" y="18136"/>
                  </a:cubicBezTo>
                  <a:cubicBezTo>
                    <a:pt x="19149" y="16709"/>
                    <a:pt x="20854" y="15079"/>
                    <a:pt x="19149" y="12023"/>
                  </a:cubicBezTo>
                  <a:cubicBezTo>
                    <a:pt x="17443" y="8966"/>
                    <a:pt x="12328" y="4483"/>
                    <a:pt x="72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7" name="Line"/>
            <p:cNvSpPr/>
            <p:nvPr/>
          </p:nvSpPr>
          <p:spPr>
            <a:xfrm>
              <a:off x="3695416" y="4962854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8" name="Line"/>
            <p:cNvSpPr/>
            <p:nvPr/>
          </p:nvSpPr>
          <p:spPr>
            <a:xfrm>
              <a:off x="4091139" y="5224137"/>
              <a:ext cx="202292" cy="259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70" fill="norm" stroke="1" extrusionOk="0">
                  <a:moveTo>
                    <a:pt x="4362" y="6937"/>
                  </a:moveTo>
                  <a:cubicBezTo>
                    <a:pt x="4092" y="5878"/>
                    <a:pt x="3822" y="4820"/>
                    <a:pt x="3687" y="3761"/>
                  </a:cubicBezTo>
                  <a:cubicBezTo>
                    <a:pt x="3552" y="2702"/>
                    <a:pt x="3552" y="1643"/>
                    <a:pt x="4227" y="1008"/>
                  </a:cubicBezTo>
                  <a:cubicBezTo>
                    <a:pt x="4902" y="373"/>
                    <a:pt x="6252" y="161"/>
                    <a:pt x="7737" y="55"/>
                  </a:cubicBezTo>
                  <a:cubicBezTo>
                    <a:pt x="9222" y="-51"/>
                    <a:pt x="10842" y="-51"/>
                    <a:pt x="11922" y="478"/>
                  </a:cubicBezTo>
                  <a:cubicBezTo>
                    <a:pt x="13002" y="1008"/>
                    <a:pt x="13542" y="2067"/>
                    <a:pt x="12327" y="4714"/>
                  </a:cubicBezTo>
                  <a:cubicBezTo>
                    <a:pt x="11112" y="7361"/>
                    <a:pt x="8142" y="11596"/>
                    <a:pt x="6117" y="14137"/>
                  </a:cubicBezTo>
                  <a:cubicBezTo>
                    <a:pt x="4092" y="16678"/>
                    <a:pt x="3012" y="17525"/>
                    <a:pt x="1932" y="18478"/>
                  </a:cubicBezTo>
                  <a:cubicBezTo>
                    <a:pt x="852" y="19431"/>
                    <a:pt x="-228" y="20490"/>
                    <a:pt x="42" y="21020"/>
                  </a:cubicBezTo>
                  <a:cubicBezTo>
                    <a:pt x="312" y="21549"/>
                    <a:pt x="1932" y="21549"/>
                    <a:pt x="5037" y="21337"/>
                  </a:cubicBezTo>
                  <a:cubicBezTo>
                    <a:pt x="8142" y="21125"/>
                    <a:pt x="12732" y="20702"/>
                    <a:pt x="15702" y="20173"/>
                  </a:cubicBezTo>
                  <a:cubicBezTo>
                    <a:pt x="18672" y="19643"/>
                    <a:pt x="20022" y="19008"/>
                    <a:pt x="21372" y="18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099" name="Line"/>
            <p:cNvSpPr/>
            <p:nvPr/>
          </p:nvSpPr>
          <p:spPr>
            <a:xfrm>
              <a:off x="4362431" y="5361530"/>
              <a:ext cx="138004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0" name="Line"/>
            <p:cNvSpPr/>
            <p:nvPr/>
          </p:nvSpPr>
          <p:spPr>
            <a:xfrm>
              <a:off x="4569436" y="5252723"/>
              <a:ext cx="230006" cy="147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2" fill="norm" stroke="1" extrusionOk="0">
                  <a:moveTo>
                    <a:pt x="0" y="2449"/>
                  </a:moveTo>
                  <a:cubicBezTo>
                    <a:pt x="960" y="1332"/>
                    <a:pt x="1920" y="214"/>
                    <a:pt x="3000" y="28"/>
                  </a:cubicBezTo>
                  <a:cubicBezTo>
                    <a:pt x="4080" y="-158"/>
                    <a:pt x="5280" y="587"/>
                    <a:pt x="6120" y="2076"/>
                  </a:cubicBezTo>
                  <a:cubicBezTo>
                    <a:pt x="6960" y="3566"/>
                    <a:pt x="7440" y="5801"/>
                    <a:pt x="7080" y="8594"/>
                  </a:cubicBezTo>
                  <a:cubicBezTo>
                    <a:pt x="6720" y="11387"/>
                    <a:pt x="5520" y="14739"/>
                    <a:pt x="4440" y="16973"/>
                  </a:cubicBezTo>
                  <a:cubicBezTo>
                    <a:pt x="3360" y="19208"/>
                    <a:pt x="2400" y="20325"/>
                    <a:pt x="2280" y="19952"/>
                  </a:cubicBezTo>
                  <a:cubicBezTo>
                    <a:pt x="2160" y="19580"/>
                    <a:pt x="2880" y="17718"/>
                    <a:pt x="4800" y="14925"/>
                  </a:cubicBezTo>
                  <a:cubicBezTo>
                    <a:pt x="6720" y="12132"/>
                    <a:pt x="9840" y="8407"/>
                    <a:pt x="12120" y="5614"/>
                  </a:cubicBezTo>
                  <a:cubicBezTo>
                    <a:pt x="14400" y="2821"/>
                    <a:pt x="15840" y="959"/>
                    <a:pt x="16200" y="1145"/>
                  </a:cubicBezTo>
                  <a:cubicBezTo>
                    <a:pt x="16560" y="1332"/>
                    <a:pt x="15840" y="3566"/>
                    <a:pt x="15240" y="5801"/>
                  </a:cubicBezTo>
                  <a:cubicBezTo>
                    <a:pt x="14640" y="8035"/>
                    <a:pt x="14160" y="10270"/>
                    <a:pt x="15240" y="12876"/>
                  </a:cubicBezTo>
                  <a:cubicBezTo>
                    <a:pt x="16320" y="15483"/>
                    <a:pt x="18960" y="18463"/>
                    <a:pt x="21600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1" name="Line"/>
            <p:cNvSpPr/>
            <p:nvPr/>
          </p:nvSpPr>
          <p:spPr>
            <a:xfrm>
              <a:off x="4224428" y="5576201"/>
              <a:ext cx="421677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20" y="14400"/>
                    <a:pt x="8640" y="7200"/>
                    <a:pt x="12240" y="3600"/>
                  </a:cubicBezTo>
                  <a:cubicBezTo>
                    <a:pt x="15840" y="0"/>
                    <a:pt x="187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2" name="Line"/>
            <p:cNvSpPr/>
            <p:nvPr/>
          </p:nvSpPr>
          <p:spPr>
            <a:xfrm>
              <a:off x="4439100" y="5706538"/>
              <a:ext cx="245339" cy="136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1" fill="norm" stroke="1" extrusionOk="0">
                  <a:moveTo>
                    <a:pt x="0" y="0"/>
                  </a:moveTo>
                  <a:cubicBezTo>
                    <a:pt x="2700" y="400"/>
                    <a:pt x="5400" y="800"/>
                    <a:pt x="7313" y="1200"/>
                  </a:cubicBezTo>
                  <a:cubicBezTo>
                    <a:pt x="9225" y="1600"/>
                    <a:pt x="10350" y="2000"/>
                    <a:pt x="11025" y="3200"/>
                  </a:cubicBezTo>
                  <a:cubicBezTo>
                    <a:pt x="11700" y="4400"/>
                    <a:pt x="11925" y="6400"/>
                    <a:pt x="11250" y="8800"/>
                  </a:cubicBezTo>
                  <a:cubicBezTo>
                    <a:pt x="10575" y="11200"/>
                    <a:pt x="9000" y="14000"/>
                    <a:pt x="7762" y="16200"/>
                  </a:cubicBezTo>
                  <a:cubicBezTo>
                    <a:pt x="6525" y="18400"/>
                    <a:pt x="5625" y="20000"/>
                    <a:pt x="5963" y="20800"/>
                  </a:cubicBezTo>
                  <a:cubicBezTo>
                    <a:pt x="6300" y="21600"/>
                    <a:pt x="7875" y="21600"/>
                    <a:pt x="10687" y="20200"/>
                  </a:cubicBezTo>
                  <a:cubicBezTo>
                    <a:pt x="13500" y="18800"/>
                    <a:pt x="17550" y="16000"/>
                    <a:pt x="21600" y="13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3" name="Line"/>
            <p:cNvSpPr/>
            <p:nvPr/>
          </p:nvSpPr>
          <p:spPr>
            <a:xfrm>
              <a:off x="5067781" y="5560868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4" name="Line"/>
            <p:cNvSpPr/>
            <p:nvPr/>
          </p:nvSpPr>
          <p:spPr>
            <a:xfrm>
              <a:off x="5176870" y="5190761"/>
              <a:ext cx="488925" cy="461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071" fill="norm" stroke="1" extrusionOk="0">
                  <a:moveTo>
                    <a:pt x="6335" y="15858"/>
                  </a:moveTo>
                  <a:cubicBezTo>
                    <a:pt x="6223" y="15275"/>
                    <a:pt x="6110" y="14691"/>
                    <a:pt x="5773" y="14341"/>
                  </a:cubicBezTo>
                  <a:cubicBezTo>
                    <a:pt x="5435" y="13990"/>
                    <a:pt x="4873" y="13874"/>
                    <a:pt x="4310" y="13815"/>
                  </a:cubicBezTo>
                  <a:cubicBezTo>
                    <a:pt x="3748" y="13757"/>
                    <a:pt x="3185" y="13757"/>
                    <a:pt x="2454" y="14574"/>
                  </a:cubicBezTo>
                  <a:cubicBezTo>
                    <a:pt x="1723" y="15391"/>
                    <a:pt x="823" y="17026"/>
                    <a:pt x="373" y="18135"/>
                  </a:cubicBezTo>
                  <a:cubicBezTo>
                    <a:pt x="-77" y="19244"/>
                    <a:pt x="-77" y="19828"/>
                    <a:pt x="148" y="20354"/>
                  </a:cubicBezTo>
                  <a:cubicBezTo>
                    <a:pt x="373" y="20879"/>
                    <a:pt x="823" y="21346"/>
                    <a:pt x="1836" y="20879"/>
                  </a:cubicBezTo>
                  <a:cubicBezTo>
                    <a:pt x="2848" y="20412"/>
                    <a:pt x="4423" y="19011"/>
                    <a:pt x="5773" y="16734"/>
                  </a:cubicBezTo>
                  <a:cubicBezTo>
                    <a:pt x="7123" y="14457"/>
                    <a:pt x="8248" y="11305"/>
                    <a:pt x="8923" y="8853"/>
                  </a:cubicBezTo>
                  <a:cubicBezTo>
                    <a:pt x="9598" y="6401"/>
                    <a:pt x="9823" y="4650"/>
                    <a:pt x="9936" y="3190"/>
                  </a:cubicBezTo>
                  <a:cubicBezTo>
                    <a:pt x="10048" y="1731"/>
                    <a:pt x="10048" y="563"/>
                    <a:pt x="9823" y="155"/>
                  </a:cubicBezTo>
                  <a:cubicBezTo>
                    <a:pt x="9598" y="-254"/>
                    <a:pt x="9148" y="96"/>
                    <a:pt x="8811" y="1848"/>
                  </a:cubicBezTo>
                  <a:cubicBezTo>
                    <a:pt x="8473" y="3599"/>
                    <a:pt x="8248" y="6751"/>
                    <a:pt x="8136" y="9028"/>
                  </a:cubicBezTo>
                  <a:cubicBezTo>
                    <a:pt x="8023" y="11305"/>
                    <a:pt x="8023" y="12706"/>
                    <a:pt x="8079" y="13757"/>
                  </a:cubicBezTo>
                  <a:cubicBezTo>
                    <a:pt x="8136" y="14808"/>
                    <a:pt x="8248" y="15508"/>
                    <a:pt x="8529" y="15683"/>
                  </a:cubicBezTo>
                  <a:cubicBezTo>
                    <a:pt x="8810" y="15858"/>
                    <a:pt x="9260" y="15508"/>
                    <a:pt x="9767" y="14749"/>
                  </a:cubicBezTo>
                  <a:cubicBezTo>
                    <a:pt x="10273" y="13990"/>
                    <a:pt x="10835" y="12823"/>
                    <a:pt x="11285" y="11947"/>
                  </a:cubicBezTo>
                  <a:cubicBezTo>
                    <a:pt x="11736" y="11071"/>
                    <a:pt x="12073" y="10488"/>
                    <a:pt x="12411" y="10429"/>
                  </a:cubicBezTo>
                  <a:cubicBezTo>
                    <a:pt x="12748" y="10371"/>
                    <a:pt x="13086" y="10838"/>
                    <a:pt x="13310" y="12005"/>
                  </a:cubicBezTo>
                  <a:cubicBezTo>
                    <a:pt x="13535" y="13173"/>
                    <a:pt x="13648" y="15041"/>
                    <a:pt x="13592" y="16267"/>
                  </a:cubicBezTo>
                  <a:cubicBezTo>
                    <a:pt x="13535" y="17493"/>
                    <a:pt x="13310" y="18077"/>
                    <a:pt x="13029" y="18135"/>
                  </a:cubicBezTo>
                  <a:cubicBezTo>
                    <a:pt x="12748" y="18194"/>
                    <a:pt x="12411" y="17727"/>
                    <a:pt x="12242" y="17201"/>
                  </a:cubicBezTo>
                  <a:cubicBezTo>
                    <a:pt x="12073" y="16676"/>
                    <a:pt x="12073" y="16092"/>
                    <a:pt x="12467" y="15275"/>
                  </a:cubicBezTo>
                  <a:cubicBezTo>
                    <a:pt x="12861" y="14457"/>
                    <a:pt x="13648" y="13407"/>
                    <a:pt x="14492" y="12472"/>
                  </a:cubicBezTo>
                  <a:cubicBezTo>
                    <a:pt x="15336" y="11538"/>
                    <a:pt x="16235" y="10721"/>
                    <a:pt x="16967" y="10079"/>
                  </a:cubicBezTo>
                  <a:cubicBezTo>
                    <a:pt x="17698" y="9437"/>
                    <a:pt x="18260" y="8970"/>
                    <a:pt x="18373" y="8970"/>
                  </a:cubicBezTo>
                  <a:cubicBezTo>
                    <a:pt x="18485" y="8970"/>
                    <a:pt x="18148" y="9437"/>
                    <a:pt x="17698" y="10079"/>
                  </a:cubicBezTo>
                  <a:cubicBezTo>
                    <a:pt x="17248" y="10721"/>
                    <a:pt x="16686" y="11538"/>
                    <a:pt x="16573" y="12531"/>
                  </a:cubicBezTo>
                  <a:cubicBezTo>
                    <a:pt x="16461" y="13523"/>
                    <a:pt x="16798" y="14691"/>
                    <a:pt x="17698" y="15216"/>
                  </a:cubicBezTo>
                  <a:cubicBezTo>
                    <a:pt x="18598" y="15742"/>
                    <a:pt x="20060" y="15625"/>
                    <a:pt x="21523" y="15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5" name="Line"/>
            <p:cNvSpPr/>
            <p:nvPr/>
          </p:nvSpPr>
          <p:spPr>
            <a:xfrm>
              <a:off x="2752395" y="6611225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6" name="Line"/>
            <p:cNvSpPr/>
            <p:nvPr/>
          </p:nvSpPr>
          <p:spPr>
            <a:xfrm>
              <a:off x="2829063" y="6779895"/>
              <a:ext cx="19167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7" name="Line"/>
            <p:cNvSpPr/>
            <p:nvPr/>
          </p:nvSpPr>
          <p:spPr>
            <a:xfrm>
              <a:off x="3710750" y="6534557"/>
              <a:ext cx="23001" cy="27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6000"/>
                    <a:pt x="12000" y="12000"/>
                    <a:pt x="9600" y="15500"/>
                  </a:cubicBezTo>
                  <a:cubicBezTo>
                    <a:pt x="7200" y="19000"/>
                    <a:pt x="7200" y="20000"/>
                    <a:pt x="6000" y="20600"/>
                  </a:cubicBezTo>
                  <a:cubicBezTo>
                    <a:pt x="4800" y="21200"/>
                    <a:pt x="2400" y="21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8" name="Line"/>
            <p:cNvSpPr/>
            <p:nvPr/>
          </p:nvSpPr>
          <p:spPr>
            <a:xfrm>
              <a:off x="3588081" y="6917898"/>
              <a:ext cx="260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082" y="0"/>
                    <a:pt x="10165" y="0"/>
                    <a:pt x="13765" y="3600"/>
                  </a:cubicBezTo>
                  <a:cubicBezTo>
                    <a:pt x="17365" y="7200"/>
                    <a:pt x="19482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09" name="Line"/>
            <p:cNvSpPr/>
            <p:nvPr/>
          </p:nvSpPr>
          <p:spPr>
            <a:xfrm>
              <a:off x="3672416" y="7040568"/>
              <a:ext cx="222339" cy="168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2" fill="norm" stroke="1" extrusionOk="0">
                  <a:moveTo>
                    <a:pt x="0" y="1964"/>
                  </a:moveTo>
                  <a:cubicBezTo>
                    <a:pt x="3228" y="982"/>
                    <a:pt x="6455" y="0"/>
                    <a:pt x="8690" y="0"/>
                  </a:cubicBezTo>
                  <a:cubicBezTo>
                    <a:pt x="10924" y="0"/>
                    <a:pt x="12166" y="982"/>
                    <a:pt x="12786" y="2291"/>
                  </a:cubicBezTo>
                  <a:cubicBezTo>
                    <a:pt x="13407" y="3600"/>
                    <a:pt x="13407" y="5236"/>
                    <a:pt x="11917" y="7691"/>
                  </a:cubicBezTo>
                  <a:cubicBezTo>
                    <a:pt x="10428" y="10145"/>
                    <a:pt x="7448" y="13418"/>
                    <a:pt x="5586" y="15873"/>
                  </a:cubicBezTo>
                  <a:cubicBezTo>
                    <a:pt x="3724" y="18327"/>
                    <a:pt x="2979" y="19964"/>
                    <a:pt x="3724" y="20782"/>
                  </a:cubicBezTo>
                  <a:cubicBezTo>
                    <a:pt x="4469" y="21600"/>
                    <a:pt x="6703" y="21600"/>
                    <a:pt x="9931" y="21436"/>
                  </a:cubicBezTo>
                  <a:cubicBezTo>
                    <a:pt x="13159" y="21273"/>
                    <a:pt x="17379" y="20946"/>
                    <a:pt x="21600" y="20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0" name="Line"/>
            <p:cNvSpPr/>
            <p:nvPr/>
          </p:nvSpPr>
          <p:spPr>
            <a:xfrm>
              <a:off x="4363079" y="6468368"/>
              <a:ext cx="168024" cy="7025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4" h="21514" fill="norm" stroke="1" extrusionOk="0">
                  <a:moveTo>
                    <a:pt x="20884" y="384"/>
                  </a:moveTo>
                  <a:cubicBezTo>
                    <a:pt x="19613" y="149"/>
                    <a:pt x="18343" y="-86"/>
                    <a:pt x="16755" y="31"/>
                  </a:cubicBezTo>
                  <a:cubicBezTo>
                    <a:pt x="15166" y="149"/>
                    <a:pt x="13260" y="618"/>
                    <a:pt x="10243" y="1988"/>
                  </a:cubicBezTo>
                  <a:cubicBezTo>
                    <a:pt x="7225" y="3357"/>
                    <a:pt x="3096" y="5627"/>
                    <a:pt x="1190" y="8053"/>
                  </a:cubicBezTo>
                  <a:cubicBezTo>
                    <a:pt x="-716" y="10479"/>
                    <a:pt x="-398" y="13062"/>
                    <a:pt x="2619" y="15331"/>
                  </a:cubicBezTo>
                  <a:cubicBezTo>
                    <a:pt x="5637" y="17601"/>
                    <a:pt x="11355" y="19557"/>
                    <a:pt x="17072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1" name="Line"/>
            <p:cNvSpPr/>
            <p:nvPr/>
          </p:nvSpPr>
          <p:spPr>
            <a:xfrm>
              <a:off x="4630771" y="6684814"/>
              <a:ext cx="253006" cy="238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2345"/>
                  </a:moveTo>
                  <a:cubicBezTo>
                    <a:pt x="655" y="1426"/>
                    <a:pt x="1309" y="506"/>
                    <a:pt x="3055" y="162"/>
                  </a:cubicBezTo>
                  <a:cubicBezTo>
                    <a:pt x="4800" y="-183"/>
                    <a:pt x="7636" y="47"/>
                    <a:pt x="9491" y="621"/>
                  </a:cubicBezTo>
                  <a:cubicBezTo>
                    <a:pt x="11345" y="1196"/>
                    <a:pt x="12218" y="2115"/>
                    <a:pt x="11345" y="4872"/>
                  </a:cubicBezTo>
                  <a:cubicBezTo>
                    <a:pt x="10473" y="7630"/>
                    <a:pt x="7855" y="12226"/>
                    <a:pt x="6109" y="15213"/>
                  </a:cubicBezTo>
                  <a:cubicBezTo>
                    <a:pt x="4364" y="18200"/>
                    <a:pt x="3491" y="19579"/>
                    <a:pt x="3600" y="20383"/>
                  </a:cubicBezTo>
                  <a:cubicBezTo>
                    <a:pt x="3709" y="21187"/>
                    <a:pt x="4800" y="21417"/>
                    <a:pt x="7964" y="21417"/>
                  </a:cubicBezTo>
                  <a:cubicBezTo>
                    <a:pt x="11127" y="21417"/>
                    <a:pt x="16364" y="21187"/>
                    <a:pt x="21600" y="209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2" name="Line"/>
            <p:cNvSpPr/>
            <p:nvPr/>
          </p:nvSpPr>
          <p:spPr>
            <a:xfrm>
              <a:off x="5167449" y="6795229"/>
              <a:ext cx="24534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725" y="3600"/>
                    <a:pt x="9450" y="7200"/>
                    <a:pt x="12375" y="7200"/>
                  </a:cubicBezTo>
                  <a:cubicBezTo>
                    <a:pt x="15300" y="7200"/>
                    <a:pt x="16425" y="3600"/>
                    <a:pt x="17550" y="1800"/>
                  </a:cubicBezTo>
                  <a:cubicBezTo>
                    <a:pt x="18675" y="0"/>
                    <a:pt x="19800" y="0"/>
                    <a:pt x="20475" y="3600"/>
                  </a:cubicBezTo>
                  <a:cubicBezTo>
                    <a:pt x="21150" y="7200"/>
                    <a:pt x="2137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3" name="Line"/>
            <p:cNvSpPr/>
            <p:nvPr/>
          </p:nvSpPr>
          <p:spPr>
            <a:xfrm>
              <a:off x="5780796" y="6605659"/>
              <a:ext cx="46002" cy="18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3353"/>
                  </a:moveTo>
                  <a:cubicBezTo>
                    <a:pt x="2400" y="1853"/>
                    <a:pt x="4800" y="353"/>
                    <a:pt x="8400" y="53"/>
                  </a:cubicBezTo>
                  <a:cubicBezTo>
                    <a:pt x="12000" y="-247"/>
                    <a:pt x="16800" y="653"/>
                    <a:pt x="19200" y="4403"/>
                  </a:cubicBezTo>
                  <a:cubicBezTo>
                    <a:pt x="21600" y="8153"/>
                    <a:pt x="21600" y="14753"/>
                    <a:pt x="2160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4" name="Line"/>
            <p:cNvSpPr/>
            <p:nvPr/>
          </p:nvSpPr>
          <p:spPr>
            <a:xfrm>
              <a:off x="5681128" y="6879564"/>
              <a:ext cx="214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5" name="Line"/>
            <p:cNvSpPr/>
            <p:nvPr/>
          </p:nvSpPr>
          <p:spPr>
            <a:xfrm>
              <a:off x="5711795" y="6984344"/>
              <a:ext cx="322009" cy="1155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1878"/>
                  </a:moveTo>
                  <a:cubicBezTo>
                    <a:pt x="2229" y="939"/>
                    <a:pt x="4457" y="0"/>
                    <a:pt x="6086" y="0"/>
                  </a:cubicBezTo>
                  <a:cubicBezTo>
                    <a:pt x="7714" y="0"/>
                    <a:pt x="8743" y="939"/>
                    <a:pt x="9257" y="2583"/>
                  </a:cubicBezTo>
                  <a:cubicBezTo>
                    <a:pt x="9771" y="4226"/>
                    <a:pt x="9771" y="6574"/>
                    <a:pt x="9257" y="8687"/>
                  </a:cubicBezTo>
                  <a:cubicBezTo>
                    <a:pt x="8743" y="10800"/>
                    <a:pt x="7714" y="12678"/>
                    <a:pt x="6857" y="14322"/>
                  </a:cubicBezTo>
                  <a:cubicBezTo>
                    <a:pt x="6000" y="15965"/>
                    <a:pt x="5314" y="17374"/>
                    <a:pt x="5400" y="18783"/>
                  </a:cubicBezTo>
                  <a:cubicBezTo>
                    <a:pt x="5486" y="20191"/>
                    <a:pt x="6343" y="21600"/>
                    <a:pt x="8657" y="21130"/>
                  </a:cubicBezTo>
                  <a:cubicBezTo>
                    <a:pt x="10971" y="20661"/>
                    <a:pt x="14743" y="18313"/>
                    <a:pt x="17143" y="16435"/>
                  </a:cubicBezTo>
                  <a:cubicBezTo>
                    <a:pt x="19543" y="14557"/>
                    <a:pt x="20571" y="13148"/>
                    <a:pt x="21600" y="11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6" name="Line"/>
            <p:cNvSpPr/>
            <p:nvPr/>
          </p:nvSpPr>
          <p:spPr>
            <a:xfrm>
              <a:off x="6033803" y="6658427"/>
              <a:ext cx="174936" cy="484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2" h="21343" fill="norm" stroke="1" extrusionOk="0">
                  <a:moveTo>
                    <a:pt x="0" y="285"/>
                  </a:moveTo>
                  <a:cubicBezTo>
                    <a:pt x="1851" y="60"/>
                    <a:pt x="3703" y="-165"/>
                    <a:pt x="6171" y="172"/>
                  </a:cubicBezTo>
                  <a:cubicBezTo>
                    <a:pt x="8640" y="510"/>
                    <a:pt x="11726" y="1410"/>
                    <a:pt x="14657" y="3323"/>
                  </a:cubicBezTo>
                  <a:cubicBezTo>
                    <a:pt x="17589" y="5235"/>
                    <a:pt x="20366" y="8160"/>
                    <a:pt x="20983" y="11029"/>
                  </a:cubicBezTo>
                  <a:cubicBezTo>
                    <a:pt x="21600" y="13897"/>
                    <a:pt x="20057" y="16710"/>
                    <a:pt x="18514" y="18397"/>
                  </a:cubicBezTo>
                  <a:cubicBezTo>
                    <a:pt x="16971" y="20085"/>
                    <a:pt x="15429" y="20647"/>
                    <a:pt x="13731" y="20985"/>
                  </a:cubicBezTo>
                  <a:cubicBezTo>
                    <a:pt x="12034" y="21322"/>
                    <a:pt x="10183" y="21435"/>
                    <a:pt x="9720" y="21266"/>
                  </a:cubicBezTo>
                  <a:cubicBezTo>
                    <a:pt x="9257" y="21098"/>
                    <a:pt x="10183" y="20648"/>
                    <a:pt x="11109" y="20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7" name="Line"/>
            <p:cNvSpPr/>
            <p:nvPr/>
          </p:nvSpPr>
          <p:spPr>
            <a:xfrm>
              <a:off x="6486146" y="6825896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0800"/>
                    <a:pt x="11200" y="0"/>
                    <a:pt x="14800" y="0"/>
                  </a:cubicBezTo>
                  <a:cubicBezTo>
                    <a:pt x="18400" y="0"/>
                    <a:pt x="200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8" name="Line"/>
            <p:cNvSpPr/>
            <p:nvPr/>
          </p:nvSpPr>
          <p:spPr>
            <a:xfrm>
              <a:off x="6501479" y="6871897"/>
              <a:ext cx="20700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33" y="19543"/>
                    <a:pt x="9067" y="17486"/>
                    <a:pt x="12667" y="13886"/>
                  </a:cubicBezTo>
                  <a:cubicBezTo>
                    <a:pt x="16267" y="10286"/>
                    <a:pt x="18933" y="51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19" name="Line"/>
            <p:cNvSpPr/>
            <p:nvPr/>
          </p:nvSpPr>
          <p:spPr>
            <a:xfrm>
              <a:off x="6942924" y="6618892"/>
              <a:ext cx="26233" cy="291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3600"/>
                    <a:pt x="4448" y="7200"/>
                    <a:pt x="1502" y="10800"/>
                  </a:cubicBezTo>
                  <a:cubicBezTo>
                    <a:pt x="-1443" y="14400"/>
                    <a:pt x="521" y="1800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0" name="Line"/>
            <p:cNvSpPr/>
            <p:nvPr/>
          </p:nvSpPr>
          <p:spPr>
            <a:xfrm>
              <a:off x="6808153" y="6942953"/>
              <a:ext cx="222339" cy="28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3" fill="norm" stroke="1" extrusionOk="0">
                  <a:moveTo>
                    <a:pt x="0" y="20153"/>
                  </a:moveTo>
                  <a:cubicBezTo>
                    <a:pt x="4966" y="11153"/>
                    <a:pt x="9931" y="2153"/>
                    <a:pt x="13531" y="353"/>
                  </a:cubicBezTo>
                  <a:cubicBezTo>
                    <a:pt x="17131" y="-1447"/>
                    <a:pt x="19366" y="3953"/>
                    <a:pt x="21600" y="9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1" name="Line"/>
            <p:cNvSpPr/>
            <p:nvPr/>
          </p:nvSpPr>
          <p:spPr>
            <a:xfrm>
              <a:off x="6861821" y="7032901"/>
              <a:ext cx="222339" cy="129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8" fill="norm" stroke="1" extrusionOk="0">
                  <a:moveTo>
                    <a:pt x="0" y="2541"/>
                  </a:moveTo>
                  <a:cubicBezTo>
                    <a:pt x="993" y="1271"/>
                    <a:pt x="1986" y="0"/>
                    <a:pt x="3724" y="0"/>
                  </a:cubicBezTo>
                  <a:cubicBezTo>
                    <a:pt x="5462" y="0"/>
                    <a:pt x="7945" y="1271"/>
                    <a:pt x="9186" y="2965"/>
                  </a:cubicBezTo>
                  <a:cubicBezTo>
                    <a:pt x="10428" y="4659"/>
                    <a:pt x="10428" y="6776"/>
                    <a:pt x="9434" y="9318"/>
                  </a:cubicBezTo>
                  <a:cubicBezTo>
                    <a:pt x="8441" y="11859"/>
                    <a:pt x="6455" y="14824"/>
                    <a:pt x="4966" y="16941"/>
                  </a:cubicBezTo>
                  <a:cubicBezTo>
                    <a:pt x="3476" y="19059"/>
                    <a:pt x="2483" y="20329"/>
                    <a:pt x="2979" y="20965"/>
                  </a:cubicBezTo>
                  <a:cubicBezTo>
                    <a:pt x="3476" y="21600"/>
                    <a:pt x="5462" y="21600"/>
                    <a:pt x="8814" y="20753"/>
                  </a:cubicBezTo>
                  <a:cubicBezTo>
                    <a:pt x="12166" y="19906"/>
                    <a:pt x="16883" y="18212"/>
                    <a:pt x="21600" y="16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2" name="Line"/>
            <p:cNvSpPr/>
            <p:nvPr/>
          </p:nvSpPr>
          <p:spPr>
            <a:xfrm>
              <a:off x="7245163" y="6948565"/>
              <a:ext cx="38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3" name="Line"/>
            <p:cNvSpPr/>
            <p:nvPr/>
          </p:nvSpPr>
          <p:spPr>
            <a:xfrm>
              <a:off x="7475168" y="6666367"/>
              <a:ext cx="164007" cy="228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462" fill="norm" stroke="1" extrusionOk="0">
                  <a:moveTo>
                    <a:pt x="10966" y="5622"/>
                  </a:moveTo>
                  <a:cubicBezTo>
                    <a:pt x="10966" y="4422"/>
                    <a:pt x="10966" y="3222"/>
                    <a:pt x="11631" y="2262"/>
                  </a:cubicBezTo>
                  <a:cubicBezTo>
                    <a:pt x="12295" y="1302"/>
                    <a:pt x="13625" y="582"/>
                    <a:pt x="15286" y="222"/>
                  </a:cubicBezTo>
                  <a:cubicBezTo>
                    <a:pt x="16948" y="-138"/>
                    <a:pt x="18942" y="-138"/>
                    <a:pt x="20105" y="822"/>
                  </a:cubicBezTo>
                  <a:cubicBezTo>
                    <a:pt x="21268" y="1782"/>
                    <a:pt x="21600" y="3702"/>
                    <a:pt x="21102" y="5142"/>
                  </a:cubicBezTo>
                  <a:cubicBezTo>
                    <a:pt x="20603" y="6582"/>
                    <a:pt x="19274" y="7542"/>
                    <a:pt x="17945" y="8382"/>
                  </a:cubicBezTo>
                  <a:cubicBezTo>
                    <a:pt x="16615" y="9222"/>
                    <a:pt x="15286" y="9942"/>
                    <a:pt x="15452" y="10422"/>
                  </a:cubicBezTo>
                  <a:cubicBezTo>
                    <a:pt x="15619" y="10902"/>
                    <a:pt x="17280" y="11142"/>
                    <a:pt x="18609" y="11742"/>
                  </a:cubicBezTo>
                  <a:cubicBezTo>
                    <a:pt x="19938" y="12342"/>
                    <a:pt x="20935" y="13302"/>
                    <a:pt x="20935" y="14262"/>
                  </a:cubicBezTo>
                  <a:cubicBezTo>
                    <a:pt x="20935" y="15222"/>
                    <a:pt x="19938" y="16182"/>
                    <a:pt x="16283" y="17382"/>
                  </a:cubicBezTo>
                  <a:cubicBezTo>
                    <a:pt x="12628" y="18582"/>
                    <a:pt x="6314" y="20022"/>
                    <a:pt x="0" y="21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4" name="Line"/>
            <p:cNvSpPr/>
            <p:nvPr/>
          </p:nvSpPr>
          <p:spPr>
            <a:xfrm>
              <a:off x="7406167" y="6998060"/>
              <a:ext cx="237672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039" y="11375"/>
                    <a:pt x="12077" y="2735"/>
                    <a:pt x="15677" y="575"/>
                  </a:cubicBezTo>
                  <a:cubicBezTo>
                    <a:pt x="19277" y="-1585"/>
                    <a:pt x="20439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5" name="Line"/>
            <p:cNvSpPr/>
            <p:nvPr/>
          </p:nvSpPr>
          <p:spPr>
            <a:xfrm>
              <a:off x="7467501" y="7082395"/>
              <a:ext cx="260674" cy="123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7" fill="norm" stroke="1" extrusionOk="0">
                  <a:moveTo>
                    <a:pt x="0" y="705"/>
                  </a:moveTo>
                  <a:cubicBezTo>
                    <a:pt x="2118" y="273"/>
                    <a:pt x="4235" y="-159"/>
                    <a:pt x="5824" y="57"/>
                  </a:cubicBezTo>
                  <a:cubicBezTo>
                    <a:pt x="7412" y="273"/>
                    <a:pt x="8471" y="1137"/>
                    <a:pt x="9000" y="2865"/>
                  </a:cubicBezTo>
                  <a:cubicBezTo>
                    <a:pt x="9529" y="4593"/>
                    <a:pt x="9529" y="7185"/>
                    <a:pt x="9106" y="9345"/>
                  </a:cubicBezTo>
                  <a:cubicBezTo>
                    <a:pt x="8682" y="11505"/>
                    <a:pt x="7835" y="13233"/>
                    <a:pt x="6776" y="14745"/>
                  </a:cubicBezTo>
                  <a:cubicBezTo>
                    <a:pt x="5718" y="16257"/>
                    <a:pt x="4447" y="17553"/>
                    <a:pt x="4341" y="18849"/>
                  </a:cubicBezTo>
                  <a:cubicBezTo>
                    <a:pt x="4235" y="20145"/>
                    <a:pt x="5294" y="21441"/>
                    <a:pt x="8365" y="20577"/>
                  </a:cubicBezTo>
                  <a:cubicBezTo>
                    <a:pt x="11435" y="19713"/>
                    <a:pt x="16518" y="16689"/>
                    <a:pt x="21600" y="136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6" name="Line"/>
            <p:cNvSpPr/>
            <p:nvPr/>
          </p:nvSpPr>
          <p:spPr>
            <a:xfrm>
              <a:off x="7866177" y="6948565"/>
              <a:ext cx="122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7889178" y="7032901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35" y="16800"/>
                    <a:pt x="11270" y="12000"/>
                    <a:pt x="14870" y="8400"/>
                  </a:cubicBezTo>
                  <a:cubicBezTo>
                    <a:pt x="18470" y="4800"/>
                    <a:pt x="20035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8" name="Line"/>
            <p:cNvSpPr/>
            <p:nvPr/>
          </p:nvSpPr>
          <p:spPr>
            <a:xfrm>
              <a:off x="8310854" y="6753771"/>
              <a:ext cx="105166" cy="240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3" h="21423" fill="norm" stroke="1" extrusionOk="0">
                  <a:moveTo>
                    <a:pt x="3086" y="5735"/>
                  </a:moveTo>
                  <a:cubicBezTo>
                    <a:pt x="3086" y="4598"/>
                    <a:pt x="3086" y="3461"/>
                    <a:pt x="4114" y="2551"/>
                  </a:cubicBezTo>
                  <a:cubicBezTo>
                    <a:pt x="5143" y="1642"/>
                    <a:pt x="7200" y="960"/>
                    <a:pt x="9514" y="505"/>
                  </a:cubicBezTo>
                  <a:cubicBezTo>
                    <a:pt x="11829" y="50"/>
                    <a:pt x="14400" y="-177"/>
                    <a:pt x="16457" y="164"/>
                  </a:cubicBezTo>
                  <a:cubicBezTo>
                    <a:pt x="18514" y="505"/>
                    <a:pt x="20057" y="1415"/>
                    <a:pt x="19543" y="2779"/>
                  </a:cubicBezTo>
                  <a:cubicBezTo>
                    <a:pt x="19029" y="4143"/>
                    <a:pt x="16457" y="5962"/>
                    <a:pt x="14143" y="7212"/>
                  </a:cubicBezTo>
                  <a:cubicBezTo>
                    <a:pt x="11829" y="8463"/>
                    <a:pt x="9771" y="9145"/>
                    <a:pt x="10029" y="9600"/>
                  </a:cubicBezTo>
                  <a:cubicBezTo>
                    <a:pt x="10286" y="10055"/>
                    <a:pt x="12857" y="10282"/>
                    <a:pt x="15171" y="10737"/>
                  </a:cubicBezTo>
                  <a:cubicBezTo>
                    <a:pt x="17486" y="11191"/>
                    <a:pt x="19543" y="11874"/>
                    <a:pt x="20571" y="12897"/>
                  </a:cubicBezTo>
                  <a:cubicBezTo>
                    <a:pt x="21600" y="13920"/>
                    <a:pt x="21600" y="15284"/>
                    <a:pt x="18000" y="16762"/>
                  </a:cubicBezTo>
                  <a:cubicBezTo>
                    <a:pt x="14400" y="18240"/>
                    <a:pt x="7200" y="19831"/>
                    <a:pt x="0" y="2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29" name="Line"/>
            <p:cNvSpPr/>
            <p:nvPr/>
          </p:nvSpPr>
          <p:spPr>
            <a:xfrm>
              <a:off x="8157517" y="7078902"/>
              <a:ext cx="29900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354" y="14400"/>
                    <a:pt x="10708" y="7200"/>
                    <a:pt x="14308" y="3600"/>
                  </a:cubicBezTo>
                  <a:cubicBezTo>
                    <a:pt x="17908" y="0"/>
                    <a:pt x="1975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0" name="Line"/>
            <p:cNvSpPr/>
            <p:nvPr/>
          </p:nvSpPr>
          <p:spPr>
            <a:xfrm>
              <a:off x="8199577" y="7201572"/>
              <a:ext cx="134278" cy="135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600" fill="norm" stroke="1" extrusionOk="0">
                  <a:moveTo>
                    <a:pt x="11632" y="0"/>
                  </a:moveTo>
                  <a:cubicBezTo>
                    <a:pt x="8779" y="3668"/>
                    <a:pt x="5926" y="7336"/>
                    <a:pt x="3685" y="10800"/>
                  </a:cubicBezTo>
                  <a:cubicBezTo>
                    <a:pt x="1443" y="14264"/>
                    <a:pt x="-187" y="17525"/>
                    <a:pt x="17" y="19359"/>
                  </a:cubicBezTo>
                  <a:cubicBezTo>
                    <a:pt x="221" y="21192"/>
                    <a:pt x="2258" y="21600"/>
                    <a:pt x="6130" y="21600"/>
                  </a:cubicBezTo>
                  <a:cubicBezTo>
                    <a:pt x="10002" y="21600"/>
                    <a:pt x="15707" y="21192"/>
                    <a:pt x="21413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1" name="Line"/>
            <p:cNvSpPr/>
            <p:nvPr/>
          </p:nvSpPr>
          <p:spPr>
            <a:xfrm>
              <a:off x="8280186" y="7293574"/>
              <a:ext cx="46002" cy="184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5700"/>
                    <a:pt x="9600" y="11400"/>
                    <a:pt x="6000" y="15000"/>
                  </a:cubicBezTo>
                  <a:cubicBezTo>
                    <a:pt x="2400" y="18600"/>
                    <a:pt x="120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6" name="Drawing"/>
          <p:cNvGrpSpPr/>
          <p:nvPr/>
        </p:nvGrpSpPr>
        <p:grpSpPr>
          <a:xfrm>
            <a:off x="874544" y="292478"/>
            <a:ext cx="11971839" cy="7397362"/>
            <a:chOff x="0" y="0"/>
            <a:chExt cx="11971837" cy="7397361"/>
          </a:xfrm>
        </p:grpSpPr>
        <p:sp>
          <p:nvSpPr>
            <p:cNvPr id="3134" name="Line"/>
            <p:cNvSpPr/>
            <p:nvPr/>
          </p:nvSpPr>
          <p:spPr>
            <a:xfrm>
              <a:off x="0" y="153340"/>
              <a:ext cx="180235" cy="669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8" h="21524" fill="norm" stroke="1" extrusionOk="0">
                  <a:moveTo>
                    <a:pt x="5265" y="8094"/>
                  </a:moveTo>
                  <a:cubicBezTo>
                    <a:pt x="5561" y="10065"/>
                    <a:pt x="5857" y="12036"/>
                    <a:pt x="6153" y="14048"/>
                  </a:cubicBezTo>
                  <a:cubicBezTo>
                    <a:pt x="6448" y="16060"/>
                    <a:pt x="6744" y="18114"/>
                    <a:pt x="6892" y="19469"/>
                  </a:cubicBezTo>
                  <a:cubicBezTo>
                    <a:pt x="7040" y="20824"/>
                    <a:pt x="7040" y="21481"/>
                    <a:pt x="6744" y="21522"/>
                  </a:cubicBezTo>
                  <a:cubicBezTo>
                    <a:pt x="6448" y="21563"/>
                    <a:pt x="5857" y="20988"/>
                    <a:pt x="4821" y="19428"/>
                  </a:cubicBezTo>
                  <a:cubicBezTo>
                    <a:pt x="3785" y="17867"/>
                    <a:pt x="2306" y="15321"/>
                    <a:pt x="1270" y="12488"/>
                  </a:cubicBezTo>
                  <a:cubicBezTo>
                    <a:pt x="235" y="9654"/>
                    <a:pt x="-357" y="6533"/>
                    <a:pt x="235" y="4480"/>
                  </a:cubicBezTo>
                  <a:cubicBezTo>
                    <a:pt x="827" y="2427"/>
                    <a:pt x="2602" y="1441"/>
                    <a:pt x="4081" y="825"/>
                  </a:cubicBezTo>
                  <a:cubicBezTo>
                    <a:pt x="5561" y="209"/>
                    <a:pt x="6744" y="-37"/>
                    <a:pt x="8964" y="4"/>
                  </a:cubicBezTo>
                  <a:cubicBezTo>
                    <a:pt x="11183" y="45"/>
                    <a:pt x="14438" y="374"/>
                    <a:pt x="16953" y="1359"/>
                  </a:cubicBezTo>
                  <a:cubicBezTo>
                    <a:pt x="19468" y="2345"/>
                    <a:pt x="21243" y="3987"/>
                    <a:pt x="20799" y="5507"/>
                  </a:cubicBezTo>
                  <a:cubicBezTo>
                    <a:pt x="20355" y="7026"/>
                    <a:pt x="17692" y="8422"/>
                    <a:pt x="14733" y="9161"/>
                  </a:cubicBezTo>
                  <a:cubicBezTo>
                    <a:pt x="11775" y="9901"/>
                    <a:pt x="8520" y="9983"/>
                    <a:pt x="5265" y="10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5" name="Line"/>
            <p:cNvSpPr/>
            <p:nvPr/>
          </p:nvSpPr>
          <p:spPr>
            <a:xfrm>
              <a:off x="229480" y="474205"/>
              <a:ext cx="153337" cy="2883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0" y="5116"/>
                  </a:moveTo>
                  <a:cubicBezTo>
                    <a:pt x="3960" y="7579"/>
                    <a:pt x="7920" y="10042"/>
                    <a:pt x="9900" y="12316"/>
                  </a:cubicBezTo>
                  <a:cubicBezTo>
                    <a:pt x="11880" y="14589"/>
                    <a:pt x="11880" y="16674"/>
                    <a:pt x="11340" y="18189"/>
                  </a:cubicBezTo>
                  <a:cubicBezTo>
                    <a:pt x="10800" y="19705"/>
                    <a:pt x="9720" y="20653"/>
                    <a:pt x="8280" y="21126"/>
                  </a:cubicBezTo>
                  <a:cubicBezTo>
                    <a:pt x="6840" y="21600"/>
                    <a:pt x="5040" y="21600"/>
                    <a:pt x="3960" y="19326"/>
                  </a:cubicBezTo>
                  <a:cubicBezTo>
                    <a:pt x="2880" y="17053"/>
                    <a:pt x="2520" y="12505"/>
                    <a:pt x="5580" y="8905"/>
                  </a:cubicBezTo>
                  <a:cubicBezTo>
                    <a:pt x="8640" y="5305"/>
                    <a:pt x="15120" y="265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6" name="Line"/>
            <p:cNvSpPr/>
            <p:nvPr/>
          </p:nvSpPr>
          <p:spPr>
            <a:xfrm>
              <a:off x="518721" y="338295"/>
              <a:ext cx="155436" cy="392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3" h="21243" fill="norm" stroke="1" extrusionOk="0">
                  <a:moveTo>
                    <a:pt x="20853" y="1549"/>
                  </a:moveTo>
                  <a:cubicBezTo>
                    <a:pt x="20167" y="856"/>
                    <a:pt x="19482" y="164"/>
                    <a:pt x="17767" y="25"/>
                  </a:cubicBezTo>
                  <a:cubicBezTo>
                    <a:pt x="16053" y="-113"/>
                    <a:pt x="13310" y="302"/>
                    <a:pt x="10396" y="1756"/>
                  </a:cubicBezTo>
                  <a:cubicBezTo>
                    <a:pt x="7482" y="3210"/>
                    <a:pt x="4396" y="5702"/>
                    <a:pt x="2339" y="8610"/>
                  </a:cubicBezTo>
                  <a:cubicBezTo>
                    <a:pt x="282" y="11518"/>
                    <a:pt x="-747" y="14841"/>
                    <a:pt x="624" y="17125"/>
                  </a:cubicBezTo>
                  <a:cubicBezTo>
                    <a:pt x="1996" y="19410"/>
                    <a:pt x="5767" y="20656"/>
                    <a:pt x="9367" y="21072"/>
                  </a:cubicBezTo>
                  <a:cubicBezTo>
                    <a:pt x="12967" y="21487"/>
                    <a:pt x="16396" y="21072"/>
                    <a:pt x="19824" y="206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7" name="Line"/>
            <p:cNvSpPr/>
            <p:nvPr/>
          </p:nvSpPr>
          <p:spPr>
            <a:xfrm>
              <a:off x="758491" y="397537"/>
              <a:ext cx="207006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659"/>
                    <a:pt x="9600" y="9318"/>
                    <a:pt x="12800" y="12812"/>
                  </a:cubicBezTo>
                  <a:cubicBezTo>
                    <a:pt x="16000" y="16306"/>
                    <a:pt x="17600" y="18635"/>
                    <a:pt x="18800" y="19906"/>
                  </a:cubicBezTo>
                  <a:cubicBezTo>
                    <a:pt x="20000" y="21176"/>
                    <a:pt x="20800" y="2138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8" name="Line"/>
            <p:cNvSpPr/>
            <p:nvPr/>
          </p:nvSpPr>
          <p:spPr>
            <a:xfrm>
              <a:off x="827493" y="374536"/>
              <a:ext cx="16867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655" y="1507"/>
                    <a:pt x="15709" y="3014"/>
                    <a:pt x="12436" y="5609"/>
                  </a:cubicBezTo>
                  <a:cubicBezTo>
                    <a:pt x="9164" y="8205"/>
                    <a:pt x="5564" y="11888"/>
                    <a:pt x="3436" y="14735"/>
                  </a:cubicBezTo>
                  <a:cubicBezTo>
                    <a:pt x="1309" y="17581"/>
                    <a:pt x="655" y="1959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39" name="Line"/>
            <p:cNvSpPr/>
            <p:nvPr/>
          </p:nvSpPr>
          <p:spPr>
            <a:xfrm>
              <a:off x="1329563" y="389870"/>
              <a:ext cx="241615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21496" y="0"/>
                  </a:moveTo>
                  <a:cubicBezTo>
                    <a:pt x="16267" y="2965"/>
                    <a:pt x="11037" y="5929"/>
                    <a:pt x="7740" y="7624"/>
                  </a:cubicBezTo>
                  <a:cubicBezTo>
                    <a:pt x="4443" y="9318"/>
                    <a:pt x="3079" y="9741"/>
                    <a:pt x="1942" y="10376"/>
                  </a:cubicBezTo>
                  <a:cubicBezTo>
                    <a:pt x="805" y="11012"/>
                    <a:pt x="-104" y="11859"/>
                    <a:pt x="10" y="12600"/>
                  </a:cubicBezTo>
                  <a:cubicBezTo>
                    <a:pt x="123" y="13341"/>
                    <a:pt x="1260" y="13976"/>
                    <a:pt x="4330" y="15459"/>
                  </a:cubicBezTo>
                  <a:cubicBezTo>
                    <a:pt x="7399" y="16941"/>
                    <a:pt x="12401" y="19271"/>
                    <a:pt x="174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0" name="Line"/>
            <p:cNvSpPr/>
            <p:nvPr/>
          </p:nvSpPr>
          <p:spPr>
            <a:xfrm>
              <a:off x="1724513" y="313201"/>
              <a:ext cx="130338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5100"/>
                    <a:pt x="8471" y="10200"/>
                    <a:pt x="12071" y="13800"/>
                  </a:cubicBezTo>
                  <a:cubicBezTo>
                    <a:pt x="15671" y="17400"/>
                    <a:pt x="18635" y="195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1" name="Line"/>
            <p:cNvSpPr/>
            <p:nvPr/>
          </p:nvSpPr>
          <p:spPr>
            <a:xfrm>
              <a:off x="1835858" y="312898"/>
              <a:ext cx="125451" cy="383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06" h="20920" fill="norm" stroke="1" extrusionOk="0">
                  <a:moveTo>
                    <a:pt x="17701" y="1271"/>
                  </a:moveTo>
                  <a:cubicBezTo>
                    <a:pt x="19331" y="295"/>
                    <a:pt x="20961" y="-680"/>
                    <a:pt x="19331" y="644"/>
                  </a:cubicBezTo>
                  <a:cubicBezTo>
                    <a:pt x="17701" y="1968"/>
                    <a:pt x="12810" y="5591"/>
                    <a:pt x="8735" y="9005"/>
                  </a:cubicBezTo>
                  <a:cubicBezTo>
                    <a:pt x="4659" y="12419"/>
                    <a:pt x="1399" y="15625"/>
                    <a:pt x="380" y="17575"/>
                  </a:cubicBezTo>
                  <a:cubicBezTo>
                    <a:pt x="-639" y="19526"/>
                    <a:pt x="584" y="20223"/>
                    <a:pt x="1806" y="209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2" name="Line"/>
            <p:cNvSpPr/>
            <p:nvPr/>
          </p:nvSpPr>
          <p:spPr>
            <a:xfrm>
              <a:off x="2138523" y="259473"/>
              <a:ext cx="121556" cy="446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7" h="21336" fill="norm" stroke="1" extrusionOk="0">
                  <a:moveTo>
                    <a:pt x="2645" y="369"/>
                  </a:moveTo>
                  <a:cubicBezTo>
                    <a:pt x="4849" y="125"/>
                    <a:pt x="7053" y="-119"/>
                    <a:pt x="8816" y="64"/>
                  </a:cubicBezTo>
                  <a:cubicBezTo>
                    <a:pt x="10580" y="247"/>
                    <a:pt x="11902" y="857"/>
                    <a:pt x="14106" y="2566"/>
                  </a:cubicBezTo>
                  <a:cubicBezTo>
                    <a:pt x="16310" y="4274"/>
                    <a:pt x="19396" y="7081"/>
                    <a:pt x="20498" y="9766"/>
                  </a:cubicBezTo>
                  <a:cubicBezTo>
                    <a:pt x="21600" y="12450"/>
                    <a:pt x="20718" y="15013"/>
                    <a:pt x="18294" y="16966"/>
                  </a:cubicBezTo>
                  <a:cubicBezTo>
                    <a:pt x="15869" y="18918"/>
                    <a:pt x="11902" y="20261"/>
                    <a:pt x="8596" y="20871"/>
                  </a:cubicBezTo>
                  <a:cubicBezTo>
                    <a:pt x="5290" y="21481"/>
                    <a:pt x="2645" y="21359"/>
                    <a:pt x="0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3" name="Line"/>
            <p:cNvSpPr/>
            <p:nvPr/>
          </p:nvSpPr>
          <p:spPr>
            <a:xfrm>
              <a:off x="2498864" y="481872"/>
              <a:ext cx="161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4" name="Line"/>
            <p:cNvSpPr/>
            <p:nvPr/>
          </p:nvSpPr>
          <p:spPr>
            <a:xfrm>
              <a:off x="2483530" y="673543"/>
              <a:ext cx="24534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5" name="Line"/>
            <p:cNvSpPr/>
            <p:nvPr/>
          </p:nvSpPr>
          <p:spPr>
            <a:xfrm>
              <a:off x="3450027" y="255409"/>
              <a:ext cx="181240" cy="719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24" h="21419" fill="norm" stroke="1" extrusionOk="0">
                  <a:moveTo>
                    <a:pt x="14634" y="1949"/>
                  </a:moveTo>
                  <a:cubicBezTo>
                    <a:pt x="15210" y="1264"/>
                    <a:pt x="15786" y="580"/>
                    <a:pt x="14922" y="237"/>
                  </a:cubicBezTo>
                  <a:cubicBezTo>
                    <a:pt x="14058" y="-105"/>
                    <a:pt x="11754" y="-105"/>
                    <a:pt x="9018" y="427"/>
                  </a:cubicBezTo>
                  <a:cubicBezTo>
                    <a:pt x="6282" y="960"/>
                    <a:pt x="3114" y="2025"/>
                    <a:pt x="1386" y="3394"/>
                  </a:cubicBezTo>
                  <a:cubicBezTo>
                    <a:pt x="-342" y="4763"/>
                    <a:pt x="-630" y="6436"/>
                    <a:pt x="1530" y="8185"/>
                  </a:cubicBezTo>
                  <a:cubicBezTo>
                    <a:pt x="3690" y="9934"/>
                    <a:pt x="8298" y="11760"/>
                    <a:pt x="12042" y="13281"/>
                  </a:cubicBezTo>
                  <a:cubicBezTo>
                    <a:pt x="15786" y="14802"/>
                    <a:pt x="18666" y="16019"/>
                    <a:pt x="19818" y="17046"/>
                  </a:cubicBezTo>
                  <a:cubicBezTo>
                    <a:pt x="20970" y="18072"/>
                    <a:pt x="20394" y="18909"/>
                    <a:pt x="18810" y="19594"/>
                  </a:cubicBezTo>
                  <a:cubicBezTo>
                    <a:pt x="17226" y="20278"/>
                    <a:pt x="14634" y="20810"/>
                    <a:pt x="12186" y="21115"/>
                  </a:cubicBezTo>
                  <a:cubicBezTo>
                    <a:pt x="9738" y="21419"/>
                    <a:pt x="7434" y="21495"/>
                    <a:pt x="6426" y="21343"/>
                  </a:cubicBezTo>
                  <a:cubicBezTo>
                    <a:pt x="5418" y="21191"/>
                    <a:pt x="5706" y="20810"/>
                    <a:pt x="5994" y="20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6" name="Line"/>
            <p:cNvSpPr/>
            <p:nvPr/>
          </p:nvSpPr>
          <p:spPr>
            <a:xfrm>
              <a:off x="3482775" y="1187221"/>
              <a:ext cx="108987" cy="185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70" h="21169" fill="norm" stroke="1" extrusionOk="0">
                  <a:moveTo>
                    <a:pt x="16800" y="876"/>
                  </a:moveTo>
                  <a:cubicBezTo>
                    <a:pt x="14400" y="584"/>
                    <a:pt x="12000" y="292"/>
                    <a:pt x="9840" y="730"/>
                  </a:cubicBezTo>
                  <a:cubicBezTo>
                    <a:pt x="7680" y="1168"/>
                    <a:pt x="5760" y="2335"/>
                    <a:pt x="3840" y="4962"/>
                  </a:cubicBezTo>
                  <a:cubicBezTo>
                    <a:pt x="1920" y="7589"/>
                    <a:pt x="0" y="11676"/>
                    <a:pt x="0" y="14886"/>
                  </a:cubicBezTo>
                  <a:cubicBezTo>
                    <a:pt x="0" y="18097"/>
                    <a:pt x="1920" y="20432"/>
                    <a:pt x="5040" y="21016"/>
                  </a:cubicBezTo>
                  <a:cubicBezTo>
                    <a:pt x="8160" y="21600"/>
                    <a:pt x="12480" y="20432"/>
                    <a:pt x="15840" y="18827"/>
                  </a:cubicBezTo>
                  <a:cubicBezTo>
                    <a:pt x="19200" y="17222"/>
                    <a:pt x="21600" y="15178"/>
                    <a:pt x="19920" y="11968"/>
                  </a:cubicBezTo>
                  <a:cubicBezTo>
                    <a:pt x="18240" y="8757"/>
                    <a:pt x="12480" y="4378"/>
                    <a:pt x="67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7" name="Line"/>
            <p:cNvSpPr/>
            <p:nvPr/>
          </p:nvSpPr>
          <p:spPr>
            <a:xfrm>
              <a:off x="3319180" y="0"/>
              <a:ext cx="199375" cy="235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386" fill="norm" stroke="1" extrusionOk="0">
                  <a:moveTo>
                    <a:pt x="4864" y="4774"/>
                  </a:moveTo>
                  <a:cubicBezTo>
                    <a:pt x="4594" y="3613"/>
                    <a:pt x="4324" y="2452"/>
                    <a:pt x="4729" y="1523"/>
                  </a:cubicBezTo>
                  <a:cubicBezTo>
                    <a:pt x="5134" y="594"/>
                    <a:pt x="6214" y="-103"/>
                    <a:pt x="7429" y="13"/>
                  </a:cubicBezTo>
                  <a:cubicBezTo>
                    <a:pt x="8644" y="129"/>
                    <a:pt x="9994" y="1058"/>
                    <a:pt x="10264" y="3265"/>
                  </a:cubicBezTo>
                  <a:cubicBezTo>
                    <a:pt x="10534" y="5471"/>
                    <a:pt x="9724" y="8955"/>
                    <a:pt x="8104" y="11858"/>
                  </a:cubicBezTo>
                  <a:cubicBezTo>
                    <a:pt x="6484" y="14762"/>
                    <a:pt x="4054" y="17084"/>
                    <a:pt x="2299" y="18594"/>
                  </a:cubicBezTo>
                  <a:cubicBezTo>
                    <a:pt x="544" y="20103"/>
                    <a:pt x="-536" y="20800"/>
                    <a:pt x="274" y="21149"/>
                  </a:cubicBezTo>
                  <a:cubicBezTo>
                    <a:pt x="1084" y="21497"/>
                    <a:pt x="3784" y="21497"/>
                    <a:pt x="7564" y="20916"/>
                  </a:cubicBezTo>
                  <a:cubicBezTo>
                    <a:pt x="11344" y="20336"/>
                    <a:pt x="16204" y="19174"/>
                    <a:pt x="21064" y="18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8" name="Line"/>
            <p:cNvSpPr/>
            <p:nvPr/>
          </p:nvSpPr>
          <p:spPr>
            <a:xfrm>
              <a:off x="3905434" y="328409"/>
              <a:ext cx="144156" cy="3814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1" h="20275" fill="norm" stroke="1" extrusionOk="0">
                  <a:moveTo>
                    <a:pt x="2788" y="12233"/>
                  </a:moveTo>
                  <a:cubicBezTo>
                    <a:pt x="2056" y="14678"/>
                    <a:pt x="1323" y="17124"/>
                    <a:pt x="1140" y="18754"/>
                  </a:cubicBezTo>
                  <a:cubicBezTo>
                    <a:pt x="957" y="20384"/>
                    <a:pt x="1323" y="21199"/>
                    <a:pt x="1140" y="18618"/>
                  </a:cubicBezTo>
                  <a:cubicBezTo>
                    <a:pt x="957" y="16037"/>
                    <a:pt x="225" y="10059"/>
                    <a:pt x="42" y="6459"/>
                  </a:cubicBezTo>
                  <a:cubicBezTo>
                    <a:pt x="-141" y="2859"/>
                    <a:pt x="225" y="1637"/>
                    <a:pt x="2056" y="822"/>
                  </a:cubicBezTo>
                  <a:cubicBezTo>
                    <a:pt x="3886" y="7"/>
                    <a:pt x="7181" y="-401"/>
                    <a:pt x="10842" y="550"/>
                  </a:cubicBezTo>
                  <a:cubicBezTo>
                    <a:pt x="14503" y="1501"/>
                    <a:pt x="18530" y="3810"/>
                    <a:pt x="19995" y="5984"/>
                  </a:cubicBezTo>
                  <a:cubicBezTo>
                    <a:pt x="21459" y="8157"/>
                    <a:pt x="20361" y="10195"/>
                    <a:pt x="17798" y="11486"/>
                  </a:cubicBezTo>
                  <a:cubicBezTo>
                    <a:pt x="15235" y="12776"/>
                    <a:pt x="11208" y="13320"/>
                    <a:pt x="8462" y="13388"/>
                  </a:cubicBezTo>
                  <a:cubicBezTo>
                    <a:pt x="5717" y="13456"/>
                    <a:pt x="4252" y="13048"/>
                    <a:pt x="2788" y="126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49" name="Line"/>
            <p:cNvSpPr/>
            <p:nvPr/>
          </p:nvSpPr>
          <p:spPr>
            <a:xfrm>
              <a:off x="3932563" y="594319"/>
              <a:ext cx="46002" cy="2262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7" fill="norm" stroke="1" extrusionOk="0">
                  <a:moveTo>
                    <a:pt x="0" y="2427"/>
                  </a:moveTo>
                  <a:cubicBezTo>
                    <a:pt x="0" y="1213"/>
                    <a:pt x="0" y="0"/>
                    <a:pt x="0" y="0"/>
                  </a:cubicBezTo>
                  <a:cubicBezTo>
                    <a:pt x="0" y="0"/>
                    <a:pt x="0" y="1213"/>
                    <a:pt x="0" y="4490"/>
                  </a:cubicBezTo>
                  <a:cubicBezTo>
                    <a:pt x="0" y="7766"/>
                    <a:pt x="0" y="13106"/>
                    <a:pt x="0" y="16503"/>
                  </a:cubicBezTo>
                  <a:cubicBezTo>
                    <a:pt x="0" y="19901"/>
                    <a:pt x="0" y="21357"/>
                    <a:pt x="3600" y="21479"/>
                  </a:cubicBezTo>
                  <a:cubicBezTo>
                    <a:pt x="7200" y="21600"/>
                    <a:pt x="14400" y="20387"/>
                    <a:pt x="21600" y="19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0" name="Line"/>
            <p:cNvSpPr/>
            <p:nvPr/>
          </p:nvSpPr>
          <p:spPr>
            <a:xfrm>
              <a:off x="4108900" y="632414"/>
              <a:ext cx="103611" cy="186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046" fill="norm" stroke="1" extrusionOk="0">
                  <a:moveTo>
                    <a:pt x="0" y="2907"/>
                  </a:moveTo>
                  <a:cubicBezTo>
                    <a:pt x="1580" y="1755"/>
                    <a:pt x="3161" y="603"/>
                    <a:pt x="5795" y="171"/>
                  </a:cubicBezTo>
                  <a:cubicBezTo>
                    <a:pt x="8429" y="-261"/>
                    <a:pt x="12117" y="27"/>
                    <a:pt x="15278" y="2187"/>
                  </a:cubicBezTo>
                  <a:cubicBezTo>
                    <a:pt x="18439" y="4347"/>
                    <a:pt x="21073" y="8379"/>
                    <a:pt x="21337" y="11691"/>
                  </a:cubicBezTo>
                  <a:cubicBezTo>
                    <a:pt x="21600" y="15003"/>
                    <a:pt x="19493" y="17595"/>
                    <a:pt x="16332" y="19179"/>
                  </a:cubicBezTo>
                  <a:cubicBezTo>
                    <a:pt x="13171" y="20763"/>
                    <a:pt x="8956" y="21339"/>
                    <a:pt x="6849" y="20907"/>
                  </a:cubicBezTo>
                  <a:cubicBezTo>
                    <a:pt x="4741" y="20475"/>
                    <a:pt x="4741" y="19035"/>
                    <a:pt x="6059" y="17883"/>
                  </a:cubicBezTo>
                  <a:cubicBezTo>
                    <a:pt x="7376" y="16731"/>
                    <a:pt x="10010" y="15867"/>
                    <a:pt x="12644" y="150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1" name="Line"/>
            <p:cNvSpPr/>
            <p:nvPr/>
          </p:nvSpPr>
          <p:spPr>
            <a:xfrm>
              <a:off x="4078233" y="581541"/>
              <a:ext cx="291341" cy="27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5450"/>
                  </a:moveTo>
                  <a:cubicBezTo>
                    <a:pt x="568" y="4643"/>
                    <a:pt x="1137" y="3836"/>
                    <a:pt x="1989" y="3533"/>
                  </a:cubicBezTo>
                  <a:cubicBezTo>
                    <a:pt x="2842" y="3230"/>
                    <a:pt x="3979" y="3432"/>
                    <a:pt x="5021" y="4542"/>
                  </a:cubicBezTo>
                  <a:cubicBezTo>
                    <a:pt x="6063" y="5652"/>
                    <a:pt x="7011" y="7671"/>
                    <a:pt x="7958" y="10093"/>
                  </a:cubicBezTo>
                  <a:cubicBezTo>
                    <a:pt x="8905" y="12516"/>
                    <a:pt x="9853" y="15342"/>
                    <a:pt x="10326" y="17260"/>
                  </a:cubicBezTo>
                  <a:cubicBezTo>
                    <a:pt x="10800" y="19178"/>
                    <a:pt x="10800" y="20187"/>
                    <a:pt x="10326" y="20793"/>
                  </a:cubicBezTo>
                  <a:cubicBezTo>
                    <a:pt x="9853" y="21398"/>
                    <a:pt x="8905" y="21600"/>
                    <a:pt x="8147" y="21297"/>
                  </a:cubicBezTo>
                  <a:cubicBezTo>
                    <a:pt x="7389" y="20994"/>
                    <a:pt x="6821" y="20187"/>
                    <a:pt x="6442" y="18168"/>
                  </a:cubicBezTo>
                  <a:cubicBezTo>
                    <a:pt x="6063" y="16150"/>
                    <a:pt x="5874" y="12920"/>
                    <a:pt x="7200" y="10093"/>
                  </a:cubicBezTo>
                  <a:cubicBezTo>
                    <a:pt x="8526" y="7267"/>
                    <a:pt x="11368" y="4845"/>
                    <a:pt x="14021" y="3230"/>
                  </a:cubicBezTo>
                  <a:cubicBezTo>
                    <a:pt x="16674" y="1615"/>
                    <a:pt x="19137" y="80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2" name="Line"/>
            <p:cNvSpPr/>
            <p:nvPr/>
          </p:nvSpPr>
          <p:spPr>
            <a:xfrm>
              <a:off x="4687640" y="345802"/>
              <a:ext cx="180278" cy="473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1" h="21394" fill="norm" stroke="1" extrusionOk="0">
                  <a:moveTo>
                    <a:pt x="20548" y="953"/>
                  </a:moveTo>
                  <a:cubicBezTo>
                    <a:pt x="19331" y="606"/>
                    <a:pt x="18115" y="260"/>
                    <a:pt x="16746" y="86"/>
                  </a:cubicBezTo>
                  <a:cubicBezTo>
                    <a:pt x="15377" y="-87"/>
                    <a:pt x="13855" y="-87"/>
                    <a:pt x="11574" y="953"/>
                  </a:cubicBezTo>
                  <a:cubicBezTo>
                    <a:pt x="9292" y="1992"/>
                    <a:pt x="6250" y="4071"/>
                    <a:pt x="3968" y="6959"/>
                  </a:cubicBezTo>
                  <a:cubicBezTo>
                    <a:pt x="1686" y="9847"/>
                    <a:pt x="165" y="13543"/>
                    <a:pt x="13" y="16026"/>
                  </a:cubicBezTo>
                  <a:cubicBezTo>
                    <a:pt x="-139" y="18510"/>
                    <a:pt x="1078" y="19780"/>
                    <a:pt x="3816" y="20531"/>
                  </a:cubicBezTo>
                  <a:cubicBezTo>
                    <a:pt x="6554" y="21282"/>
                    <a:pt x="10813" y="21513"/>
                    <a:pt x="14007" y="21340"/>
                  </a:cubicBezTo>
                  <a:cubicBezTo>
                    <a:pt x="17202" y="21166"/>
                    <a:pt x="19331" y="20589"/>
                    <a:pt x="21461" y="200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3" name="Line"/>
            <p:cNvSpPr/>
            <p:nvPr/>
          </p:nvSpPr>
          <p:spPr>
            <a:xfrm>
              <a:off x="4990587" y="443538"/>
              <a:ext cx="16100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57" y="4926"/>
                    <a:pt x="8914" y="9853"/>
                    <a:pt x="12514" y="13453"/>
                  </a:cubicBezTo>
                  <a:cubicBezTo>
                    <a:pt x="16114" y="17053"/>
                    <a:pt x="18857" y="193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4" name="Line"/>
            <p:cNvSpPr/>
            <p:nvPr/>
          </p:nvSpPr>
          <p:spPr>
            <a:xfrm>
              <a:off x="4998254" y="441834"/>
              <a:ext cx="222339" cy="331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21600" y="110"/>
                  </a:moveTo>
                  <a:cubicBezTo>
                    <a:pt x="20359" y="-55"/>
                    <a:pt x="19117" y="-220"/>
                    <a:pt x="16759" y="1099"/>
                  </a:cubicBezTo>
                  <a:cubicBezTo>
                    <a:pt x="14400" y="2418"/>
                    <a:pt x="10924" y="5221"/>
                    <a:pt x="8069" y="7859"/>
                  </a:cubicBezTo>
                  <a:cubicBezTo>
                    <a:pt x="5214" y="10498"/>
                    <a:pt x="2979" y="12971"/>
                    <a:pt x="1738" y="15197"/>
                  </a:cubicBezTo>
                  <a:cubicBezTo>
                    <a:pt x="497" y="17423"/>
                    <a:pt x="248" y="19401"/>
                    <a:pt x="0" y="213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5" name="Line"/>
            <p:cNvSpPr/>
            <p:nvPr/>
          </p:nvSpPr>
          <p:spPr>
            <a:xfrm>
              <a:off x="5323991" y="412870"/>
              <a:ext cx="264610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600" fill="norm" stroke="1" extrusionOk="0">
                  <a:moveTo>
                    <a:pt x="21505" y="0"/>
                  </a:moveTo>
                  <a:cubicBezTo>
                    <a:pt x="16313" y="2954"/>
                    <a:pt x="11120" y="5908"/>
                    <a:pt x="7901" y="7662"/>
                  </a:cubicBezTo>
                  <a:cubicBezTo>
                    <a:pt x="4682" y="9415"/>
                    <a:pt x="3436" y="9969"/>
                    <a:pt x="2293" y="10523"/>
                  </a:cubicBezTo>
                  <a:cubicBezTo>
                    <a:pt x="1151" y="11077"/>
                    <a:pt x="113" y="11631"/>
                    <a:pt x="9" y="12185"/>
                  </a:cubicBezTo>
                  <a:cubicBezTo>
                    <a:pt x="-95" y="12738"/>
                    <a:pt x="736" y="13292"/>
                    <a:pt x="4059" y="14862"/>
                  </a:cubicBezTo>
                  <a:cubicBezTo>
                    <a:pt x="7382" y="16431"/>
                    <a:pt x="13197" y="19015"/>
                    <a:pt x="190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6" name="Line"/>
            <p:cNvSpPr/>
            <p:nvPr/>
          </p:nvSpPr>
          <p:spPr>
            <a:xfrm>
              <a:off x="5757271" y="374536"/>
              <a:ext cx="14567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89" y="5143"/>
                    <a:pt x="7579" y="10286"/>
                    <a:pt x="11179" y="13886"/>
                  </a:cubicBezTo>
                  <a:cubicBezTo>
                    <a:pt x="14779" y="17486"/>
                    <a:pt x="18189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7" name="Line"/>
            <p:cNvSpPr/>
            <p:nvPr/>
          </p:nvSpPr>
          <p:spPr>
            <a:xfrm>
              <a:off x="5835024" y="412870"/>
              <a:ext cx="144586" cy="34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64" fill="norm" stroke="1" extrusionOk="0">
                  <a:moveTo>
                    <a:pt x="21439" y="0"/>
                  </a:moveTo>
                  <a:cubicBezTo>
                    <a:pt x="16892" y="3707"/>
                    <a:pt x="12344" y="7415"/>
                    <a:pt x="8744" y="10639"/>
                  </a:cubicBezTo>
                  <a:cubicBezTo>
                    <a:pt x="5144" y="13863"/>
                    <a:pt x="2492" y="16603"/>
                    <a:pt x="1165" y="18376"/>
                  </a:cubicBezTo>
                  <a:cubicBezTo>
                    <a:pt x="-161" y="20149"/>
                    <a:pt x="-161" y="20955"/>
                    <a:pt x="218" y="21278"/>
                  </a:cubicBezTo>
                  <a:cubicBezTo>
                    <a:pt x="597" y="21600"/>
                    <a:pt x="1355" y="21439"/>
                    <a:pt x="2113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8" name="Line"/>
            <p:cNvSpPr/>
            <p:nvPr/>
          </p:nvSpPr>
          <p:spPr>
            <a:xfrm>
              <a:off x="6201948" y="90863"/>
              <a:ext cx="38335" cy="856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fill="norm" stroke="1" extrusionOk="0">
                  <a:moveTo>
                    <a:pt x="21600" y="0"/>
                  </a:moveTo>
                  <a:cubicBezTo>
                    <a:pt x="21600" y="2700"/>
                    <a:pt x="21600" y="5400"/>
                    <a:pt x="21600" y="8164"/>
                  </a:cubicBezTo>
                  <a:cubicBezTo>
                    <a:pt x="21600" y="10929"/>
                    <a:pt x="21600" y="13757"/>
                    <a:pt x="19440" y="15814"/>
                  </a:cubicBezTo>
                  <a:cubicBezTo>
                    <a:pt x="17280" y="17871"/>
                    <a:pt x="12960" y="19157"/>
                    <a:pt x="8640" y="20057"/>
                  </a:cubicBezTo>
                  <a:cubicBezTo>
                    <a:pt x="4320" y="20957"/>
                    <a:pt x="0" y="21471"/>
                    <a:pt x="0" y="21536"/>
                  </a:cubicBezTo>
                  <a:cubicBezTo>
                    <a:pt x="0" y="21600"/>
                    <a:pt x="4320" y="21214"/>
                    <a:pt x="8640" y="20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59" name="Line"/>
            <p:cNvSpPr/>
            <p:nvPr/>
          </p:nvSpPr>
          <p:spPr>
            <a:xfrm>
              <a:off x="6347618" y="397537"/>
              <a:ext cx="16867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0" name="Line"/>
            <p:cNvSpPr/>
            <p:nvPr/>
          </p:nvSpPr>
          <p:spPr>
            <a:xfrm>
              <a:off x="6474721" y="382203"/>
              <a:ext cx="118236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600" fill="norm" stroke="1" extrusionOk="0">
                  <a:moveTo>
                    <a:pt x="21262" y="0"/>
                  </a:moveTo>
                  <a:cubicBezTo>
                    <a:pt x="15747" y="3600"/>
                    <a:pt x="10232" y="7200"/>
                    <a:pt x="6556" y="10108"/>
                  </a:cubicBezTo>
                  <a:cubicBezTo>
                    <a:pt x="2879" y="13015"/>
                    <a:pt x="1041" y="15231"/>
                    <a:pt x="351" y="17031"/>
                  </a:cubicBezTo>
                  <a:cubicBezTo>
                    <a:pt x="-338" y="18831"/>
                    <a:pt x="122" y="20215"/>
                    <a:pt x="5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1" name="Line"/>
            <p:cNvSpPr/>
            <p:nvPr/>
          </p:nvSpPr>
          <p:spPr>
            <a:xfrm>
              <a:off x="6692625" y="534063"/>
              <a:ext cx="138005" cy="16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11040"/>
                  </a:moveTo>
                  <a:cubicBezTo>
                    <a:pt x="4400" y="4868"/>
                    <a:pt x="8800" y="-1303"/>
                    <a:pt x="12400" y="240"/>
                  </a:cubicBezTo>
                  <a:cubicBezTo>
                    <a:pt x="16000" y="1783"/>
                    <a:pt x="18800" y="11040"/>
                    <a:pt x="21600" y="202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2" name="Line"/>
            <p:cNvSpPr/>
            <p:nvPr/>
          </p:nvSpPr>
          <p:spPr>
            <a:xfrm>
              <a:off x="6692625" y="681210"/>
              <a:ext cx="115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000"/>
                    <a:pt x="9600" y="14400"/>
                    <a:pt x="13200" y="10800"/>
                  </a:cubicBezTo>
                  <a:cubicBezTo>
                    <a:pt x="16800" y="7200"/>
                    <a:pt x="192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3" name="Line"/>
            <p:cNvSpPr/>
            <p:nvPr/>
          </p:nvSpPr>
          <p:spPr>
            <a:xfrm>
              <a:off x="6949145" y="489539"/>
              <a:ext cx="222244" cy="440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292" fill="norm" stroke="1" extrusionOk="0">
                  <a:moveTo>
                    <a:pt x="3344" y="0"/>
                  </a:moveTo>
                  <a:cubicBezTo>
                    <a:pt x="2363" y="370"/>
                    <a:pt x="1381" y="741"/>
                    <a:pt x="767" y="1543"/>
                  </a:cubicBezTo>
                  <a:cubicBezTo>
                    <a:pt x="153" y="2345"/>
                    <a:pt x="-92" y="3579"/>
                    <a:pt x="31" y="4505"/>
                  </a:cubicBezTo>
                  <a:cubicBezTo>
                    <a:pt x="153" y="5431"/>
                    <a:pt x="644" y="6048"/>
                    <a:pt x="2485" y="6233"/>
                  </a:cubicBezTo>
                  <a:cubicBezTo>
                    <a:pt x="4326" y="6418"/>
                    <a:pt x="7517" y="6171"/>
                    <a:pt x="9603" y="5801"/>
                  </a:cubicBezTo>
                  <a:cubicBezTo>
                    <a:pt x="11690" y="5431"/>
                    <a:pt x="12672" y="4937"/>
                    <a:pt x="13531" y="4258"/>
                  </a:cubicBezTo>
                  <a:cubicBezTo>
                    <a:pt x="14390" y="3579"/>
                    <a:pt x="15126" y="2715"/>
                    <a:pt x="15494" y="2654"/>
                  </a:cubicBezTo>
                  <a:cubicBezTo>
                    <a:pt x="15863" y="2592"/>
                    <a:pt x="15863" y="3333"/>
                    <a:pt x="16476" y="5122"/>
                  </a:cubicBezTo>
                  <a:cubicBezTo>
                    <a:pt x="17090" y="6912"/>
                    <a:pt x="18317" y="9751"/>
                    <a:pt x="19299" y="12281"/>
                  </a:cubicBezTo>
                  <a:cubicBezTo>
                    <a:pt x="20281" y="14811"/>
                    <a:pt x="21017" y="17033"/>
                    <a:pt x="21263" y="18453"/>
                  </a:cubicBezTo>
                  <a:cubicBezTo>
                    <a:pt x="21508" y="19872"/>
                    <a:pt x="21263" y="20489"/>
                    <a:pt x="19790" y="20921"/>
                  </a:cubicBezTo>
                  <a:cubicBezTo>
                    <a:pt x="18317" y="21353"/>
                    <a:pt x="15617" y="21600"/>
                    <a:pt x="13653" y="20551"/>
                  </a:cubicBezTo>
                  <a:cubicBezTo>
                    <a:pt x="11690" y="19502"/>
                    <a:pt x="10463" y="17157"/>
                    <a:pt x="9235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4" name="Line"/>
            <p:cNvSpPr/>
            <p:nvPr/>
          </p:nvSpPr>
          <p:spPr>
            <a:xfrm>
              <a:off x="7236971" y="305535"/>
              <a:ext cx="104646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01" h="21600" fill="norm" stroke="1" extrusionOk="0">
                  <a:moveTo>
                    <a:pt x="4418" y="0"/>
                  </a:moveTo>
                  <a:cubicBezTo>
                    <a:pt x="8836" y="854"/>
                    <a:pt x="13255" y="1708"/>
                    <a:pt x="16445" y="3539"/>
                  </a:cubicBezTo>
                  <a:cubicBezTo>
                    <a:pt x="19636" y="5369"/>
                    <a:pt x="21600" y="8176"/>
                    <a:pt x="18655" y="11349"/>
                  </a:cubicBezTo>
                  <a:cubicBezTo>
                    <a:pt x="15709" y="14522"/>
                    <a:pt x="7855" y="180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5" name="Line"/>
            <p:cNvSpPr/>
            <p:nvPr/>
          </p:nvSpPr>
          <p:spPr>
            <a:xfrm>
              <a:off x="7520644" y="665876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6" name="Line"/>
            <p:cNvSpPr/>
            <p:nvPr/>
          </p:nvSpPr>
          <p:spPr>
            <a:xfrm>
              <a:off x="7857985" y="289396"/>
              <a:ext cx="190713" cy="5030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67" fill="norm" stroke="1" extrusionOk="0">
                  <a:moveTo>
                    <a:pt x="19872" y="3942"/>
                  </a:moveTo>
                  <a:cubicBezTo>
                    <a:pt x="20448" y="3399"/>
                    <a:pt x="21024" y="2856"/>
                    <a:pt x="21312" y="2205"/>
                  </a:cubicBezTo>
                  <a:cubicBezTo>
                    <a:pt x="21600" y="1554"/>
                    <a:pt x="21600" y="794"/>
                    <a:pt x="20880" y="360"/>
                  </a:cubicBezTo>
                  <a:cubicBezTo>
                    <a:pt x="20160" y="-74"/>
                    <a:pt x="18720" y="-183"/>
                    <a:pt x="16128" y="414"/>
                  </a:cubicBezTo>
                  <a:cubicBezTo>
                    <a:pt x="13536" y="1011"/>
                    <a:pt x="9792" y="2313"/>
                    <a:pt x="7632" y="4701"/>
                  </a:cubicBezTo>
                  <a:cubicBezTo>
                    <a:pt x="5472" y="7089"/>
                    <a:pt x="4896" y="10563"/>
                    <a:pt x="4752" y="13331"/>
                  </a:cubicBezTo>
                  <a:cubicBezTo>
                    <a:pt x="4608" y="16098"/>
                    <a:pt x="4896" y="18161"/>
                    <a:pt x="4896" y="19463"/>
                  </a:cubicBezTo>
                  <a:cubicBezTo>
                    <a:pt x="4896" y="20766"/>
                    <a:pt x="4608" y="21308"/>
                    <a:pt x="3744" y="21363"/>
                  </a:cubicBezTo>
                  <a:cubicBezTo>
                    <a:pt x="2880" y="21417"/>
                    <a:pt x="1440" y="20983"/>
                    <a:pt x="0" y="205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7" name="Line"/>
            <p:cNvSpPr/>
            <p:nvPr/>
          </p:nvSpPr>
          <p:spPr>
            <a:xfrm>
              <a:off x="7775704" y="650542"/>
              <a:ext cx="24328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9" h="21600" fill="norm" stroke="1" extrusionOk="0">
                  <a:moveTo>
                    <a:pt x="1169" y="21600"/>
                  </a:moveTo>
                  <a:cubicBezTo>
                    <a:pt x="494" y="16800"/>
                    <a:pt x="-181" y="12000"/>
                    <a:pt x="44" y="9000"/>
                  </a:cubicBezTo>
                  <a:cubicBezTo>
                    <a:pt x="269" y="6000"/>
                    <a:pt x="1394" y="4800"/>
                    <a:pt x="5107" y="3600"/>
                  </a:cubicBezTo>
                  <a:cubicBezTo>
                    <a:pt x="8819" y="2400"/>
                    <a:pt x="15119" y="1200"/>
                    <a:pt x="2141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8" name="Line"/>
            <p:cNvSpPr/>
            <p:nvPr/>
          </p:nvSpPr>
          <p:spPr>
            <a:xfrm>
              <a:off x="8026656" y="750211"/>
              <a:ext cx="130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5143"/>
                    <a:pt x="8471" y="10286"/>
                    <a:pt x="12071" y="13886"/>
                  </a:cubicBezTo>
                  <a:cubicBezTo>
                    <a:pt x="15671" y="17486"/>
                    <a:pt x="18635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69" name="Line"/>
            <p:cNvSpPr/>
            <p:nvPr/>
          </p:nvSpPr>
          <p:spPr>
            <a:xfrm>
              <a:off x="8131259" y="773212"/>
              <a:ext cx="7940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600" fill="norm" stroke="1" extrusionOk="0">
                  <a:moveTo>
                    <a:pt x="20972" y="0"/>
                  </a:moveTo>
                  <a:cubicBezTo>
                    <a:pt x="17597" y="2954"/>
                    <a:pt x="14222" y="5908"/>
                    <a:pt x="10510" y="9231"/>
                  </a:cubicBezTo>
                  <a:cubicBezTo>
                    <a:pt x="6797" y="12554"/>
                    <a:pt x="2747" y="16246"/>
                    <a:pt x="1060" y="18369"/>
                  </a:cubicBezTo>
                  <a:cubicBezTo>
                    <a:pt x="-628" y="20492"/>
                    <a:pt x="47" y="21046"/>
                    <a:pt x="72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0" name="Line"/>
            <p:cNvSpPr/>
            <p:nvPr/>
          </p:nvSpPr>
          <p:spPr>
            <a:xfrm>
              <a:off x="8403920" y="420537"/>
              <a:ext cx="151748" cy="377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6" h="21437" fill="norm" stroke="1" extrusionOk="0">
                  <a:moveTo>
                    <a:pt x="21026" y="0"/>
                  </a:moveTo>
                  <a:cubicBezTo>
                    <a:pt x="17839" y="725"/>
                    <a:pt x="14652" y="1450"/>
                    <a:pt x="11288" y="3262"/>
                  </a:cubicBezTo>
                  <a:cubicBezTo>
                    <a:pt x="7924" y="5074"/>
                    <a:pt x="4383" y="7973"/>
                    <a:pt x="2259" y="10655"/>
                  </a:cubicBezTo>
                  <a:cubicBezTo>
                    <a:pt x="134" y="13337"/>
                    <a:pt x="-574" y="15801"/>
                    <a:pt x="488" y="17613"/>
                  </a:cubicBezTo>
                  <a:cubicBezTo>
                    <a:pt x="1551" y="19426"/>
                    <a:pt x="4383" y="20585"/>
                    <a:pt x="7570" y="21093"/>
                  </a:cubicBezTo>
                  <a:cubicBezTo>
                    <a:pt x="10757" y="21600"/>
                    <a:pt x="14298" y="21455"/>
                    <a:pt x="16246" y="21238"/>
                  </a:cubicBezTo>
                  <a:cubicBezTo>
                    <a:pt x="18193" y="21020"/>
                    <a:pt x="18547" y="20730"/>
                    <a:pt x="18901" y="204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1" name="Line"/>
            <p:cNvSpPr/>
            <p:nvPr/>
          </p:nvSpPr>
          <p:spPr>
            <a:xfrm>
              <a:off x="8633295" y="589208"/>
              <a:ext cx="179536" cy="353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329" fill="norm" stroke="1" extrusionOk="0">
                  <a:moveTo>
                    <a:pt x="1687" y="0"/>
                  </a:moveTo>
                  <a:cubicBezTo>
                    <a:pt x="1087" y="1697"/>
                    <a:pt x="487" y="3394"/>
                    <a:pt x="187" y="4629"/>
                  </a:cubicBezTo>
                  <a:cubicBezTo>
                    <a:pt x="-113" y="5863"/>
                    <a:pt x="-113" y="6634"/>
                    <a:pt x="637" y="7174"/>
                  </a:cubicBezTo>
                  <a:cubicBezTo>
                    <a:pt x="1387" y="7714"/>
                    <a:pt x="2887" y="8023"/>
                    <a:pt x="4987" y="7560"/>
                  </a:cubicBezTo>
                  <a:cubicBezTo>
                    <a:pt x="7087" y="7097"/>
                    <a:pt x="9787" y="5863"/>
                    <a:pt x="11437" y="4860"/>
                  </a:cubicBezTo>
                  <a:cubicBezTo>
                    <a:pt x="13087" y="3857"/>
                    <a:pt x="13687" y="3086"/>
                    <a:pt x="14137" y="2314"/>
                  </a:cubicBezTo>
                  <a:cubicBezTo>
                    <a:pt x="14587" y="1543"/>
                    <a:pt x="14887" y="771"/>
                    <a:pt x="14737" y="771"/>
                  </a:cubicBezTo>
                  <a:cubicBezTo>
                    <a:pt x="14587" y="771"/>
                    <a:pt x="13987" y="1543"/>
                    <a:pt x="14737" y="3549"/>
                  </a:cubicBezTo>
                  <a:cubicBezTo>
                    <a:pt x="15487" y="5554"/>
                    <a:pt x="17587" y="8794"/>
                    <a:pt x="19087" y="11417"/>
                  </a:cubicBezTo>
                  <a:cubicBezTo>
                    <a:pt x="20587" y="14040"/>
                    <a:pt x="21487" y="16046"/>
                    <a:pt x="20887" y="17743"/>
                  </a:cubicBezTo>
                  <a:cubicBezTo>
                    <a:pt x="20287" y="19440"/>
                    <a:pt x="18187" y="20829"/>
                    <a:pt x="15487" y="21214"/>
                  </a:cubicBezTo>
                  <a:cubicBezTo>
                    <a:pt x="12787" y="21600"/>
                    <a:pt x="9487" y="20983"/>
                    <a:pt x="7237" y="19826"/>
                  </a:cubicBezTo>
                  <a:cubicBezTo>
                    <a:pt x="4987" y="18669"/>
                    <a:pt x="3787" y="16971"/>
                    <a:pt x="2587" y="15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2" name="Line"/>
            <p:cNvSpPr/>
            <p:nvPr/>
          </p:nvSpPr>
          <p:spPr>
            <a:xfrm>
              <a:off x="8885341" y="382203"/>
              <a:ext cx="117433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600" fill="norm" stroke="1" extrusionOk="0">
                  <a:moveTo>
                    <a:pt x="5515" y="0"/>
                  </a:moveTo>
                  <a:cubicBezTo>
                    <a:pt x="8732" y="0"/>
                    <a:pt x="11949" y="0"/>
                    <a:pt x="14706" y="720"/>
                  </a:cubicBezTo>
                  <a:cubicBezTo>
                    <a:pt x="17464" y="1440"/>
                    <a:pt x="19762" y="2880"/>
                    <a:pt x="20681" y="5328"/>
                  </a:cubicBezTo>
                  <a:cubicBezTo>
                    <a:pt x="21600" y="7776"/>
                    <a:pt x="21140" y="11232"/>
                    <a:pt x="18613" y="14040"/>
                  </a:cubicBezTo>
                  <a:cubicBezTo>
                    <a:pt x="16085" y="16848"/>
                    <a:pt x="11489" y="19008"/>
                    <a:pt x="8043" y="20160"/>
                  </a:cubicBezTo>
                  <a:cubicBezTo>
                    <a:pt x="4596" y="21312"/>
                    <a:pt x="2298" y="2145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3" name="Line"/>
            <p:cNvSpPr/>
            <p:nvPr/>
          </p:nvSpPr>
          <p:spPr>
            <a:xfrm>
              <a:off x="9169014" y="650542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4" name="Line"/>
            <p:cNvSpPr/>
            <p:nvPr/>
          </p:nvSpPr>
          <p:spPr>
            <a:xfrm>
              <a:off x="9387206" y="310490"/>
              <a:ext cx="383514" cy="714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336" fill="norm" stroke="1" extrusionOk="0">
                  <a:moveTo>
                    <a:pt x="10102" y="9698"/>
                  </a:moveTo>
                  <a:cubicBezTo>
                    <a:pt x="10102" y="9240"/>
                    <a:pt x="10102" y="8782"/>
                    <a:pt x="9888" y="8401"/>
                  </a:cubicBezTo>
                  <a:cubicBezTo>
                    <a:pt x="9673" y="8019"/>
                    <a:pt x="9244" y="7714"/>
                    <a:pt x="7671" y="8095"/>
                  </a:cubicBezTo>
                  <a:cubicBezTo>
                    <a:pt x="6097" y="8477"/>
                    <a:pt x="3379" y="9546"/>
                    <a:pt x="1877" y="10538"/>
                  </a:cubicBezTo>
                  <a:cubicBezTo>
                    <a:pt x="375" y="11530"/>
                    <a:pt x="89" y="12446"/>
                    <a:pt x="18" y="13133"/>
                  </a:cubicBezTo>
                  <a:cubicBezTo>
                    <a:pt x="-54" y="13820"/>
                    <a:pt x="89" y="14278"/>
                    <a:pt x="518" y="14507"/>
                  </a:cubicBezTo>
                  <a:cubicBezTo>
                    <a:pt x="947" y="14736"/>
                    <a:pt x="1663" y="14736"/>
                    <a:pt x="2807" y="14125"/>
                  </a:cubicBezTo>
                  <a:cubicBezTo>
                    <a:pt x="3951" y="13515"/>
                    <a:pt x="5525" y="12293"/>
                    <a:pt x="6884" y="10690"/>
                  </a:cubicBezTo>
                  <a:cubicBezTo>
                    <a:pt x="8243" y="9088"/>
                    <a:pt x="9387" y="7103"/>
                    <a:pt x="10245" y="5691"/>
                  </a:cubicBezTo>
                  <a:cubicBezTo>
                    <a:pt x="11104" y="4279"/>
                    <a:pt x="11676" y="3440"/>
                    <a:pt x="12176" y="2486"/>
                  </a:cubicBezTo>
                  <a:cubicBezTo>
                    <a:pt x="12677" y="1531"/>
                    <a:pt x="13106" y="463"/>
                    <a:pt x="13035" y="119"/>
                  </a:cubicBezTo>
                  <a:cubicBezTo>
                    <a:pt x="12963" y="-224"/>
                    <a:pt x="12391" y="158"/>
                    <a:pt x="11533" y="1493"/>
                  </a:cubicBezTo>
                  <a:cubicBezTo>
                    <a:pt x="10674" y="2829"/>
                    <a:pt x="9530" y="5119"/>
                    <a:pt x="8886" y="6683"/>
                  </a:cubicBezTo>
                  <a:cubicBezTo>
                    <a:pt x="8243" y="8248"/>
                    <a:pt x="8100" y="9088"/>
                    <a:pt x="8028" y="9698"/>
                  </a:cubicBezTo>
                  <a:cubicBezTo>
                    <a:pt x="7957" y="10309"/>
                    <a:pt x="7957" y="10690"/>
                    <a:pt x="8314" y="10958"/>
                  </a:cubicBezTo>
                  <a:cubicBezTo>
                    <a:pt x="8672" y="11225"/>
                    <a:pt x="9387" y="11377"/>
                    <a:pt x="10388" y="11110"/>
                  </a:cubicBezTo>
                  <a:cubicBezTo>
                    <a:pt x="11390" y="10843"/>
                    <a:pt x="12677" y="10156"/>
                    <a:pt x="13535" y="9622"/>
                  </a:cubicBezTo>
                  <a:cubicBezTo>
                    <a:pt x="14394" y="9088"/>
                    <a:pt x="14823" y="8706"/>
                    <a:pt x="15180" y="8324"/>
                  </a:cubicBezTo>
                  <a:cubicBezTo>
                    <a:pt x="15538" y="7943"/>
                    <a:pt x="15824" y="7561"/>
                    <a:pt x="15824" y="7561"/>
                  </a:cubicBezTo>
                  <a:cubicBezTo>
                    <a:pt x="15824" y="7561"/>
                    <a:pt x="15538" y="7943"/>
                    <a:pt x="15323" y="8324"/>
                  </a:cubicBezTo>
                  <a:cubicBezTo>
                    <a:pt x="15109" y="8706"/>
                    <a:pt x="14966" y="9088"/>
                    <a:pt x="14894" y="9469"/>
                  </a:cubicBezTo>
                  <a:cubicBezTo>
                    <a:pt x="14823" y="9851"/>
                    <a:pt x="14823" y="10233"/>
                    <a:pt x="15180" y="10500"/>
                  </a:cubicBezTo>
                  <a:cubicBezTo>
                    <a:pt x="15538" y="10767"/>
                    <a:pt x="16253" y="10919"/>
                    <a:pt x="16969" y="10919"/>
                  </a:cubicBezTo>
                  <a:cubicBezTo>
                    <a:pt x="17684" y="10919"/>
                    <a:pt x="18399" y="10767"/>
                    <a:pt x="18971" y="10538"/>
                  </a:cubicBezTo>
                  <a:cubicBezTo>
                    <a:pt x="19543" y="10309"/>
                    <a:pt x="19972" y="10004"/>
                    <a:pt x="20402" y="9584"/>
                  </a:cubicBezTo>
                  <a:cubicBezTo>
                    <a:pt x="20831" y="9164"/>
                    <a:pt x="21260" y="8630"/>
                    <a:pt x="21403" y="8553"/>
                  </a:cubicBezTo>
                  <a:cubicBezTo>
                    <a:pt x="21546" y="8477"/>
                    <a:pt x="21403" y="8859"/>
                    <a:pt x="21403" y="10118"/>
                  </a:cubicBezTo>
                  <a:cubicBezTo>
                    <a:pt x="21403" y="11377"/>
                    <a:pt x="21546" y="13515"/>
                    <a:pt x="21188" y="15423"/>
                  </a:cubicBezTo>
                  <a:cubicBezTo>
                    <a:pt x="20831" y="17331"/>
                    <a:pt x="19972" y="19010"/>
                    <a:pt x="19257" y="19964"/>
                  </a:cubicBezTo>
                  <a:cubicBezTo>
                    <a:pt x="18542" y="20918"/>
                    <a:pt x="17970" y="21147"/>
                    <a:pt x="17326" y="21262"/>
                  </a:cubicBezTo>
                  <a:cubicBezTo>
                    <a:pt x="16682" y="21376"/>
                    <a:pt x="15967" y="21376"/>
                    <a:pt x="15538" y="21147"/>
                  </a:cubicBezTo>
                  <a:cubicBezTo>
                    <a:pt x="15109" y="20918"/>
                    <a:pt x="14966" y="20460"/>
                    <a:pt x="15395" y="19659"/>
                  </a:cubicBezTo>
                  <a:cubicBezTo>
                    <a:pt x="15824" y="18857"/>
                    <a:pt x="16825" y="17712"/>
                    <a:pt x="17827" y="165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5" name="Line"/>
            <p:cNvSpPr/>
            <p:nvPr/>
          </p:nvSpPr>
          <p:spPr>
            <a:xfrm>
              <a:off x="4860251" y="918882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6" name="Line"/>
            <p:cNvSpPr/>
            <p:nvPr/>
          </p:nvSpPr>
          <p:spPr>
            <a:xfrm>
              <a:off x="4967586" y="972550"/>
              <a:ext cx="184006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7" name="Line"/>
            <p:cNvSpPr/>
            <p:nvPr/>
          </p:nvSpPr>
          <p:spPr>
            <a:xfrm>
              <a:off x="4990587" y="1118220"/>
              <a:ext cx="53669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4215"/>
                    <a:pt x="10286" y="8429"/>
                    <a:pt x="13886" y="12029"/>
                  </a:cubicBezTo>
                  <a:cubicBezTo>
                    <a:pt x="17486" y="15629"/>
                    <a:pt x="19543" y="1861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8" name="Line"/>
            <p:cNvSpPr/>
            <p:nvPr/>
          </p:nvSpPr>
          <p:spPr>
            <a:xfrm>
              <a:off x="4936919" y="1340558"/>
              <a:ext cx="138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79" name="Line"/>
            <p:cNvSpPr/>
            <p:nvPr/>
          </p:nvSpPr>
          <p:spPr>
            <a:xfrm>
              <a:off x="5036588" y="1363558"/>
              <a:ext cx="92003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2880"/>
                    <a:pt x="10800" y="5760"/>
                    <a:pt x="7200" y="9360"/>
                  </a:cubicBezTo>
                  <a:cubicBezTo>
                    <a:pt x="3600" y="12960"/>
                    <a:pt x="1800" y="172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0" name="Line"/>
            <p:cNvSpPr/>
            <p:nvPr/>
          </p:nvSpPr>
          <p:spPr>
            <a:xfrm>
              <a:off x="4833636" y="1700899"/>
              <a:ext cx="148068" cy="279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1" h="21288" fill="norm" stroke="1" extrusionOk="0">
                  <a:moveTo>
                    <a:pt x="518" y="0"/>
                  </a:moveTo>
                  <a:cubicBezTo>
                    <a:pt x="152" y="5449"/>
                    <a:pt x="-214" y="10897"/>
                    <a:pt x="152" y="14303"/>
                  </a:cubicBezTo>
                  <a:cubicBezTo>
                    <a:pt x="518" y="17708"/>
                    <a:pt x="1617" y="19070"/>
                    <a:pt x="3081" y="20043"/>
                  </a:cubicBezTo>
                  <a:cubicBezTo>
                    <a:pt x="4545" y="21016"/>
                    <a:pt x="6376" y="21600"/>
                    <a:pt x="8572" y="21114"/>
                  </a:cubicBezTo>
                  <a:cubicBezTo>
                    <a:pt x="10769" y="20627"/>
                    <a:pt x="13332" y="19070"/>
                    <a:pt x="15528" y="15859"/>
                  </a:cubicBezTo>
                  <a:cubicBezTo>
                    <a:pt x="17725" y="12649"/>
                    <a:pt x="19555" y="7784"/>
                    <a:pt x="20471" y="4865"/>
                  </a:cubicBezTo>
                  <a:cubicBezTo>
                    <a:pt x="21386" y="1946"/>
                    <a:pt x="21386" y="973"/>
                    <a:pt x="20837" y="778"/>
                  </a:cubicBezTo>
                  <a:cubicBezTo>
                    <a:pt x="20288" y="584"/>
                    <a:pt x="19189" y="1168"/>
                    <a:pt x="18091" y="17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1" name="Line"/>
            <p:cNvSpPr/>
            <p:nvPr/>
          </p:nvSpPr>
          <p:spPr>
            <a:xfrm>
              <a:off x="4990587" y="1867407"/>
              <a:ext cx="76669" cy="1478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8" fill="norm" stroke="1" extrusionOk="0">
                  <a:moveTo>
                    <a:pt x="2160" y="310"/>
                  </a:moveTo>
                  <a:cubicBezTo>
                    <a:pt x="2160" y="5802"/>
                    <a:pt x="2160" y="11293"/>
                    <a:pt x="1800" y="14954"/>
                  </a:cubicBezTo>
                  <a:cubicBezTo>
                    <a:pt x="1440" y="18615"/>
                    <a:pt x="720" y="20446"/>
                    <a:pt x="360" y="20446"/>
                  </a:cubicBezTo>
                  <a:cubicBezTo>
                    <a:pt x="0" y="20446"/>
                    <a:pt x="0" y="18615"/>
                    <a:pt x="0" y="15686"/>
                  </a:cubicBezTo>
                  <a:cubicBezTo>
                    <a:pt x="0" y="12758"/>
                    <a:pt x="0" y="8731"/>
                    <a:pt x="1080" y="5802"/>
                  </a:cubicBezTo>
                  <a:cubicBezTo>
                    <a:pt x="2160" y="2873"/>
                    <a:pt x="4320" y="1042"/>
                    <a:pt x="7200" y="310"/>
                  </a:cubicBezTo>
                  <a:cubicBezTo>
                    <a:pt x="10080" y="-422"/>
                    <a:pt x="13680" y="-56"/>
                    <a:pt x="16200" y="3605"/>
                  </a:cubicBezTo>
                  <a:cubicBezTo>
                    <a:pt x="18720" y="7266"/>
                    <a:pt x="20160" y="14222"/>
                    <a:pt x="21600" y="21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2" name="Line"/>
            <p:cNvSpPr/>
            <p:nvPr/>
          </p:nvSpPr>
          <p:spPr>
            <a:xfrm>
              <a:off x="5143924" y="1861903"/>
              <a:ext cx="1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3" name="Line"/>
            <p:cNvSpPr/>
            <p:nvPr/>
          </p:nvSpPr>
          <p:spPr>
            <a:xfrm>
              <a:off x="5159257" y="1723900"/>
              <a:ext cx="3066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7100"/>
                    <a:pt x="0" y="12600"/>
                    <a:pt x="3600" y="9000"/>
                  </a:cubicBezTo>
                  <a:cubicBezTo>
                    <a:pt x="7200" y="5400"/>
                    <a:pt x="1440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4" name="Line"/>
            <p:cNvSpPr/>
            <p:nvPr/>
          </p:nvSpPr>
          <p:spPr>
            <a:xfrm>
              <a:off x="5230815" y="1667281"/>
              <a:ext cx="158449" cy="281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4" fill="norm" stroke="1" extrusionOk="0">
                  <a:moveTo>
                    <a:pt x="13239" y="223"/>
                  </a:moveTo>
                  <a:cubicBezTo>
                    <a:pt x="11497" y="30"/>
                    <a:pt x="9755" y="-163"/>
                    <a:pt x="8361" y="223"/>
                  </a:cubicBezTo>
                  <a:cubicBezTo>
                    <a:pt x="6968" y="608"/>
                    <a:pt x="5923" y="1573"/>
                    <a:pt x="5400" y="4176"/>
                  </a:cubicBezTo>
                  <a:cubicBezTo>
                    <a:pt x="4877" y="6780"/>
                    <a:pt x="4877" y="11023"/>
                    <a:pt x="5226" y="13723"/>
                  </a:cubicBezTo>
                  <a:cubicBezTo>
                    <a:pt x="5574" y="16423"/>
                    <a:pt x="6271" y="17580"/>
                    <a:pt x="6794" y="18641"/>
                  </a:cubicBezTo>
                  <a:cubicBezTo>
                    <a:pt x="7316" y="19701"/>
                    <a:pt x="7664" y="20666"/>
                    <a:pt x="6968" y="21051"/>
                  </a:cubicBezTo>
                  <a:cubicBezTo>
                    <a:pt x="6271" y="21437"/>
                    <a:pt x="4529" y="21244"/>
                    <a:pt x="2961" y="20473"/>
                  </a:cubicBezTo>
                  <a:cubicBezTo>
                    <a:pt x="1394" y="19701"/>
                    <a:pt x="0" y="18351"/>
                    <a:pt x="0" y="17387"/>
                  </a:cubicBezTo>
                  <a:cubicBezTo>
                    <a:pt x="0" y="16423"/>
                    <a:pt x="1394" y="15844"/>
                    <a:pt x="5226" y="14880"/>
                  </a:cubicBezTo>
                  <a:cubicBezTo>
                    <a:pt x="9058" y="13916"/>
                    <a:pt x="15329" y="12566"/>
                    <a:pt x="21600" y="112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5" name="Line"/>
            <p:cNvSpPr/>
            <p:nvPr/>
          </p:nvSpPr>
          <p:spPr>
            <a:xfrm>
              <a:off x="5409658" y="1718287"/>
              <a:ext cx="109942" cy="2697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09" fill="norm" stroke="1" extrusionOk="0">
                  <a:moveTo>
                    <a:pt x="21119" y="1049"/>
                  </a:moveTo>
                  <a:cubicBezTo>
                    <a:pt x="18664" y="444"/>
                    <a:pt x="16210" y="-162"/>
                    <a:pt x="13755" y="40"/>
                  </a:cubicBezTo>
                  <a:cubicBezTo>
                    <a:pt x="11301" y="242"/>
                    <a:pt x="8846" y="1251"/>
                    <a:pt x="6392" y="4178"/>
                  </a:cubicBezTo>
                  <a:cubicBezTo>
                    <a:pt x="3937" y="7105"/>
                    <a:pt x="1483" y="11950"/>
                    <a:pt x="501" y="15079"/>
                  </a:cubicBezTo>
                  <a:cubicBezTo>
                    <a:pt x="-481" y="18208"/>
                    <a:pt x="10" y="19621"/>
                    <a:pt x="1728" y="20429"/>
                  </a:cubicBezTo>
                  <a:cubicBezTo>
                    <a:pt x="3446" y="21236"/>
                    <a:pt x="6392" y="21438"/>
                    <a:pt x="8846" y="21236"/>
                  </a:cubicBezTo>
                  <a:cubicBezTo>
                    <a:pt x="11301" y="21034"/>
                    <a:pt x="13264" y="20429"/>
                    <a:pt x="15228" y="198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6" name="Line"/>
            <p:cNvSpPr/>
            <p:nvPr/>
          </p:nvSpPr>
          <p:spPr>
            <a:xfrm>
              <a:off x="5529974" y="1785235"/>
              <a:ext cx="124095" cy="124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395" fill="norm" stroke="1" extrusionOk="0">
                  <a:moveTo>
                    <a:pt x="11206" y="0"/>
                  </a:moveTo>
                  <a:cubicBezTo>
                    <a:pt x="7318" y="3527"/>
                    <a:pt x="3430" y="7053"/>
                    <a:pt x="1486" y="9918"/>
                  </a:cubicBezTo>
                  <a:cubicBezTo>
                    <a:pt x="-458" y="12784"/>
                    <a:pt x="-458" y="14988"/>
                    <a:pt x="1270" y="17192"/>
                  </a:cubicBezTo>
                  <a:cubicBezTo>
                    <a:pt x="2998" y="19396"/>
                    <a:pt x="6454" y="21600"/>
                    <a:pt x="9910" y="21380"/>
                  </a:cubicBezTo>
                  <a:cubicBezTo>
                    <a:pt x="13366" y="21159"/>
                    <a:pt x="16822" y="18514"/>
                    <a:pt x="18766" y="16090"/>
                  </a:cubicBezTo>
                  <a:cubicBezTo>
                    <a:pt x="20710" y="13665"/>
                    <a:pt x="21142" y="11461"/>
                    <a:pt x="20926" y="9257"/>
                  </a:cubicBezTo>
                  <a:cubicBezTo>
                    <a:pt x="20710" y="7053"/>
                    <a:pt x="19846" y="4849"/>
                    <a:pt x="18334" y="3527"/>
                  </a:cubicBezTo>
                  <a:cubicBezTo>
                    <a:pt x="16822" y="2204"/>
                    <a:pt x="14662" y="1763"/>
                    <a:pt x="13582" y="2645"/>
                  </a:cubicBezTo>
                  <a:cubicBezTo>
                    <a:pt x="12502" y="3527"/>
                    <a:pt x="12502" y="5731"/>
                    <a:pt x="12502" y="7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7" name="Line"/>
            <p:cNvSpPr/>
            <p:nvPr/>
          </p:nvSpPr>
          <p:spPr>
            <a:xfrm>
              <a:off x="5657602" y="1938571"/>
              <a:ext cx="46002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8" name="Line"/>
            <p:cNvSpPr/>
            <p:nvPr/>
          </p:nvSpPr>
          <p:spPr>
            <a:xfrm>
              <a:off x="5787938" y="1769901"/>
              <a:ext cx="30669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89" name="Line"/>
            <p:cNvSpPr/>
            <p:nvPr/>
          </p:nvSpPr>
          <p:spPr>
            <a:xfrm>
              <a:off x="5856940" y="1677899"/>
              <a:ext cx="60197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600" fill="norm" stroke="1" extrusionOk="0">
                  <a:moveTo>
                    <a:pt x="2700" y="0"/>
                  </a:moveTo>
                  <a:cubicBezTo>
                    <a:pt x="7200" y="502"/>
                    <a:pt x="11700" y="1005"/>
                    <a:pt x="15300" y="2763"/>
                  </a:cubicBezTo>
                  <a:cubicBezTo>
                    <a:pt x="18900" y="4521"/>
                    <a:pt x="21600" y="7535"/>
                    <a:pt x="21150" y="10633"/>
                  </a:cubicBezTo>
                  <a:cubicBezTo>
                    <a:pt x="20700" y="13730"/>
                    <a:pt x="17100" y="16912"/>
                    <a:pt x="13050" y="18753"/>
                  </a:cubicBezTo>
                  <a:cubicBezTo>
                    <a:pt x="9000" y="20595"/>
                    <a:pt x="4500" y="2109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0" name="Line"/>
            <p:cNvSpPr/>
            <p:nvPr/>
          </p:nvSpPr>
          <p:spPr>
            <a:xfrm>
              <a:off x="3978564" y="973577"/>
              <a:ext cx="3121769" cy="829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255" fill="norm" stroke="1" extrusionOk="0">
                  <a:moveTo>
                    <a:pt x="0" y="5628"/>
                  </a:moveTo>
                  <a:cubicBezTo>
                    <a:pt x="371" y="7592"/>
                    <a:pt x="742" y="9555"/>
                    <a:pt x="1237" y="11519"/>
                  </a:cubicBezTo>
                  <a:cubicBezTo>
                    <a:pt x="1732" y="13482"/>
                    <a:pt x="2351" y="15446"/>
                    <a:pt x="2934" y="15773"/>
                  </a:cubicBezTo>
                  <a:cubicBezTo>
                    <a:pt x="3518" y="16101"/>
                    <a:pt x="4065" y="14792"/>
                    <a:pt x="4649" y="13482"/>
                  </a:cubicBezTo>
                  <a:cubicBezTo>
                    <a:pt x="5232" y="12173"/>
                    <a:pt x="5851" y="10864"/>
                    <a:pt x="6487" y="9882"/>
                  </a:cubicBezTo>
                  <a:cubicBezTo>
                    <a:pt x="7123" y="8901"/>
                    <a:pt x="7777" y="8246"/>
                    <a:pt x="8458" y="7592"/>
                  </a:cubicBezTo>
                  <a:cubicBezTo>
                    <a:pt x="9138" y="6937"/>
                    <a:pt x="9846" y="6282"/>
                    <a:pt x="10544" y="6282"/>
                  </a:cubicBezTo>
                  <a:cubicBezTo>
                    <a:pt x="11242" y="6282"/>
                    <a:pt x="11931" y="6937"/>
                    <a:pt x="12612" y="7919"/>
                  </a:cubicBezTo>
                  <a:cubicBezTo>
                    <a:pt x="13292" y="8901"/>
                    <a:pt x="13964" y="10210"/>
                    <a:pt x="14609" y="11519"/>
                  </a:cubicBezTo>
                  <a:cubicBezTo>
                    <a:pt x="15254" y="12828"/>
                    <a:pt x="15873" y="14137"/>
                    <a:pt x="16527" y="15119"/>
                  </a:cubicBezTo>
                  <a:cubicBezTo>
                    <a:pt x="17181" y="16101"/>
                    <a:pt x="17870" y="16755"/>
                    <a:pt x="18542" y="17410"/>
                  </a:cubicBezTo>
                  <a:cubicBezTo>
                    <a:pt x="19214" y="18064"/>
                    <a:pt x="19868" y="18719"/>
                    <a:pt x="20345" y="19373"/>
                  </a:cubicBezTo>
                  <a:cubicBezTo>
                    <a:pt x="20822" y="20028"/>
                    <a:pt x="21123" y="20682"/>
                    <a:pt x="21317" y="21010"/>
                  </a:cubicBezTo>
                  <a:cubicBezTo>
                    <a:pt x="21512" y="21337"/>
                    <a:pt x="21600" y="21337"/>
                    <a:pt x="21591" y="21010"/>
                  </a:cubicBezTo>
                  <a:cubicBezTo>
                    <a:pt x="21582" y="20682"/>
                    <a:pt x="21476" y="20028"/>
                    <a:pt x="21079" y="19701"/>
                  </a:cubicBezTo>
                  <a:cubicBezTo>
                    <a:pt x="20681" y="19373"/>
                    <a:pt x="19991" y="19373"/>
                    <a:pt x="19337" y="19046"/>
                  </a:cubicBezTo>
                  <a:cubicBezTo>
                    <a:pt x="18683" y="18719"/>
                    <a:pt x="18065" y="18064"/>
                    <a:pt x="17446" y="17082"/>
                  </a:cubicBezTo>
                  <a:cubicBezTo>
                    <a:pt x="16827" y="16101"/>
                    <a:pt x="16209" y="14792"/>
                    <a:pt x="15537" y="13810"/>
                  </a:cubicBezTo>
                  <a:cubicBezTo>
                    <a:pt x="14865" y="12828"/>
                    <a:pt x="14141" y="12173"/>
                    <a:pt x="13416" y="11846"/>
                  </a:cubicBezTo>
                  <a:cubicBezTo>
                    <a:pt x="12691" y="11519"/>
                    <a:pt x="11967" y="11519"/>
                    <a:pt x="11268" y="11192"/>
                  </a:cubicBezTo>
                  <a:cubicBezTo>
                    <a:pt x="10570" y="10864"/>
                    <a:pt x="9899" y="10210"/>
                    <a:pt x="9253" y="9555"/>
                  </a:cubicBezTo>
                  <a:cubicBezTo>
                    <a:pt x="8608" y="8901"/>
                    <a:pt x="7990" y="8246"/>
                    <a:pt x="7389" y="7264"/>
                  </a:cubicBezTo>
                  <a:cubicBezTo>
                    <a:pt x="6788" y="6282"/>
                    <a:pt x="6204" y="4973"/>
                    <a:pt x="5586" y="3664"/>
                  </a:cubicBezTo>
                  <a:cubicBezTo>
                    <a:pt x="4967" y="2355"/>
                    <a:pt x="4313" y="1046"/>
                    <a:pt x="3668" y="392"/>
                  </a:cubicBezTo>
                  <a:cubicBezTo>
                    <a:pt x="3023" y="-263"/>
                    <a:pt x="2386" y="-263"/>
                    <a:pt x="1821" y="1701"/>
                  </a:cubicBezTo>
                  <a:cubicBezTo>
                    <a:pt x="1255" y="3664"/>
                    <a:pt x="760" y="7592"/>
                    <a:pt x="265" y="1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1" name="Line"/>
            <p:cNvSpPr/>
            <p:nvPr/>
          </p:nvSpPr>
          <p:spPr>
            <a:xfrm>
              <a:off x="7834984" y="1141220"/>
              <a:ext cx="77289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0" y="21600"/>
                  </a:moveTo>
                  <a:cubicBezTo>
                    <a:pt x="2974" y="18000"/>
                    <a:pt x="5949" y="14400"/>
                    <a:pt x="8675" y="10800"/>
                  </a:cubicBezTo>
                  <a:cubicBezTo>
                    <a:pt x="11402" y="7200"/>
                    <a:pt x="13881" y="3600"/>
                    <a:pt x="15580" y="1800"/>
                  </a:cubicBezTo>
                  <a:cubicBezTo>
                    <a:pt x="17280" y="0"/>
                    <a:pt x="18201" y="0"/>
                    <a:pt x="19157" y="0"/>
                  </a:cubicBezTo>
                  <a:cubicBezTo>
                    <a:pt x="20113" y="0"/>
                    <a:pt x="21104" y="0"/>
                    <a:pt x="21352" y="1080"/>
                  </a:cubicBezTo>
                  <a:cubicBezTo>
                    <a:pt x="21600" y="2160"/>
                    <a:pt x="21104" y="4320"/>
                    <a:pt x="20609" y="6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2" name="Line"/>
            <p:cNvSpPr/>
            <p:nvPr/>
          </p:nvSpPr>
          <p:spPr>
            <a:xfrm>
              <a:off x="7934653" y="1207271"/>
              <a:ext cx="774352" cy="949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0" fill="norm" stroke="1" extrusionOk="0">
                  <a:moveTo>
                    <a:pt x="0" y="21120"/>
                  </a:moveTo>
                  <a:cubicBezTo>
                    <a:pt x="1853" y="21120"/>
                    <a:pt x="3707" y="21120"/>
                    <a:pt x="5881" y="18846"/>
                  </a:cubicBezTo>
                  <a:cubicBezTo>
                    <a:pt x="8055" y="16573"/>
                    <a:pt x="10550" y="12025"/>
                    <a:pt x="13010" y="8331"/>
                  </a:cubicBezTo>
                  <a:cubicBezTo>
                    <a:pt x="15469" y="4636"/>
                    <a:pt x="17893" y="1794"/>
                    <a:pt x="19319" y="657"/>
                  </a:cubicBezTo>
                  <a:cubicBezTo>
                    <a:pt x="20745" y="-480"/>
                    <a:pt x="21172" y="88"/>
                    <a:pt x="21600" y="6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3" name="Line"/>
            <p:cNvSpPr/>
            <p:nvPr/>
          </p:nvSpPr>
          <p:spPr>
            <a:xfrm>
              <a:off x="8425331" y="1447894"/>
              <a:ext cx="38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431"/>
                    <a:pt x="8640" y="8862"/>
                    <a:pt x="12240" y="12462"/>
                  </a:cubicBezTo>
                  <a:cubicBezTo>
                    <a:pt x="15840" y="16062"/>
                    <a:pt x="18720" y="188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4" name="Line"/>
            <p:cNvSpPr/>
            <p:nvPr/>
          </p:nvSpPr>
          <p:spPr>
            <a:xfrm>
              <a:off x="8325662" y="1677899"/>
              <a:ext cx="26834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5" name="Line"/>
            <p:cNvSpPr/>
            <p:nvPr/>
          </p:nvSpPr>
          <p:spPr>
            <a:xfrm>
              <a:off x="8458072" y="1804098"/>
              <a:ext cx="235600" cy="209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310" fill="norm" stroke="1" extrusionOk="0">
                  <a:moveTo>
                    <a:pt x="509" y="5106"/>
                  </a:moveTo>
                  <a:cubicBezTo>
                    <a:pt x="741" y="3805"/>
                    <a:pt x="973" y="2503"/>
                    <a:pt x="1670" y="1593"/>
                  </a:cubicBezTo>
                  <a:cubicBezTo>
                    <a:pt x="2367" y="682"/>
                    <a:pt x="3528" y="161"/>
                    <a:pt x="4689" y="31"/>
                  </a:cubicBezTo>
                  <a:cubicBezTo>
                    <a:pt x="5851" y="-99"/>
                    <a:pt x="7012" y="161"/>
                    <a:pt x="7593" y="1202"/>
                  </a:cubicBezTo>
                  <a:cubicBezTo>
                    <a:pt x="8173" y="2243"/>
                    <a:pt x="8173" y="4065"/>
                    <a:pt x="7012" y="6928"/>
                  </a:cubicBezTo>
                  <a:cubicBezTo>
                    <a:pt x="5851" y="9790"/>
                    <a:pt x="3528" y="13694"/>
                    <a:pt x="2018" y="16296"/>
                  </a:cubicBezTo>
                  <a:cubicBezTo>
                    <a:pt x="509" y="18899"/>
                    <a:pt x="-188" y="20200"/>
                    <a:pt x="44" y="20850"/>
                  </a:cubicBezTo>
                  <a:cubicBezTo>
                    <a:pt x="276" y="21501"/>
                    <a:pt x="1438" y="21501"/>
                    <a:pt x="5154" y="20590"/>
                  </a:cubicBezTo>
                  <a:cubicBezTo>
                    <a:pt x="8870" y="19679"/>
                    <a:pt x="15141" y="17858"/>
                    <a:pt x="21412" y="160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6" name="Line"/>
            <p:cNvSpPr/>
            <p:nvPr/>
          </p:nvSpPr>
          <p:spPr>
            <a:xfrm>
              <a:off x="306148" y="3257268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7" name="Line"/>
            <p:cNvSpPr/>
            <p:nvPr/>
          </p:nvSpPr>
          <p:spPr>
            <a:xfrm>
              <a:off x="306148" y="3387604"/>
              <a:ext cx="176338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0"/>
                  </a:moveTo>
                  <a:cubicBezTo>
                    <a:pt x="939" y="8640"/>
                    <a:pt x="1878" y="17280"/>
                    <a:pt x="4383" y="19440"/>
                  </a:cubicBezTo>
                  <a:cubicBezTo>
                    <a:pt x="6887" y="21600"/>
                    <a:pt x="10957" y="17280"/>
                    <a:pt x="14087" y="12960"/>
                  </a:cubicBezTo>
                  <a:cubicBezTo>
                    <a:pt x="17217" y="8640"/>
                    <a:pt x="19409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8" name="Line"/>
            <p:cNvSpPr/>
            <p:nvPr/>
          </p:nvSpPr>
          <p:spPr>
            <a:xfrm>
              <a:off x="1238947" y="3057930"/>
              <a:ext cx="10223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040"/>
                    <a:pt x="0" y="10080"/>
                    <a:pt x="0" y="13680"/>
                  </a:cubicBezTo>
                  <a:cubicBezTo>
                    <a:pt x="0" y="17280"/>
                    <a:pt x="10800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199" name="Line"/>
            <p:cNvSpPr/>
            <p:nvPr/>
          </p:nvSpPr>
          <p:spPr>
            <a:xfrm>
              <a:off x="1065165" y="3502607"/>
              <a:ext cx="268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03" y="18000"/>
                    <a:pt x="7406" y="14400"/>
                    <a:pt x="11006" y="10800"/>
                  </a:cubicBezTo>
                  <a:cubicBezTo>
                    <a:pt x="14606" y="7200"/>
                    <a:pt x="18103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0" name="Line"/>
            <p:cNvSpPr/>
            <p:nvPr/>
          </p:nvSpPr>
          <p:spPr>
            <a:xfrm>
              <a:off x="1134167" y="3665450"/>
              <a:ext cx="291341" cy="222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5" fill="norm" stroke="1" extrusionOk="0">
                  <a:moveTo>
                    <a:pt x="0" y="2737"/>
                  </a:moveTo>
                  <a:cubicBezTo>
                    <a:pt x="2653" y="1767"/>
                    <a:pt x="5305" y="796"/>
                    <a:pt x="7200" y="310"/>
                  </a:cubicBezTo>
                  <a:cubicBezTo>
                    <a:pt x="9095" y="-175"/>
                    <a:pt x="10232" y="-175"/>
                    <a:pt x="11084" y="917"/>
                  </a:cubicBezTo>
                  <a:cubicBezTo>
                    <a:pt x="11937" y="2009"/>
                    <a:pt x="12505" y="4194"/>
                    <a:pt x="11558" y="7106"/>
                  </a:cubicBezTo>
                  <a:cubicBezTo>
                    <a:pt x="10611" y="10018"/>
                    <a:pt x="8147" y="13659"/>
                    <a:pt x="6632" y="16086"/>
                  </a:cubicBezTo>
                  <a:cubicBezTo>
                    <a:pt x="5116" y="18513"/>
                    <a:pt x="4547" y="19726"/>
                    <a:pt x="4737" y="20454"/>
                  </a:cubicBezTo>
                  <a:cubicBezTo>
                    <a:pt x="4926" y="21182"/>
                    <a:pt x="5874" y="21425"/>
                    <a:pt x="8811" y="20454"/>
                  </a:cubicBezTo>
                  <a:cubicBezTo>
                    <a:pt x="11747" y="19483"/>
                    <a:pt x="16674" y="17299"/>
                    <a:pt x="21600" y="151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1" name="Line"/>
            <p:cNvSpPr/>
            <p:nvPr/>
          </p:nvSpPr>
          <p:spPr>
            <a:xfrm>
              <a:off x="1776354" y="2710849"/>
              <a:ext cx="546174" cy="1563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25" fill="norm" stroke="1" extrusionOk="0">
                  <a:moveTo>
                    <a:pt x="20567" y="556"/>
                  </a:moveTo>
                  <a:cubicBezTo>
                    <a:pt x="20567" y="380"/>
                    <a:pt x="20567" y="204"/>
                    <a:pt x="20316" y="99"/>
                  </a:cubicBezTo>
                  <a:cubicBezTo>
                    <a:pt x="20064" y="-7"/>
                    <a:pt x="19562" y="-42"/>
                    <a:pt x="17854" y="64"/>
                  </a:cubicBezTo>
                  <a:cubicBezTo>
                    <a:pt x="16146" y="169"/>
                    <a:pt x="13233" y="415"/>
                    <a:pt x="10922" y="626"/>
                  </a:cubicBezTo>
                  <a:cubicBezTo>
                    <a:pt x="8611" y="837"/>
                    <a:pt x="6904" y="1013"/>
                    <a:pt x="5698" y="1295"/>
                  </a:cubicBezTo>
                  <a:cubicBezTo>
                    <a:pt x="4492" y="1576"/>
                    <a:pt x="3789" y="1963"/>
                    <a:pt x="3387" y="2808"/>
                  </a:cubicBezTo>
                  <a:cubicBezTo>
                    <a:pt x="2985" y="3652"/>
                    <a:pt x="2885" y="4953"/>
                    <a:pt x="2885" y="6237"/>
                  </a:cubicBezTo>
                  <a:cubicBezTo>
                    <a:pt x="2885" y="7522"/>
                    <a:pt x="2985" y="8788"/>
                    <a:pt x="2935" y="10019"/>
                  </a:cubicBezTo>
                  <a:cubicBezTo>
                    <a:pt x="2885" y="11251"/>
                    <a:pt x="2684" y="12447"/>
                    <a:pt x="2182" y="13748"/>
                  </a:cubicBezTo>
                  <a:cubicBezTo>
                    <a:pt x="1679" y="15050"/>
                    <a:pt x="876" y="16457"/>
                    <a:pt x="424" y="17600"/>
                  </a:cubicBezTo>
                  <a:cubicBezTo>
                    <a:pt x="-29" y="18744"/>
                    <a:pt x="-129" y="19623"/>
                    <a:pt x="172" y="20239"/>
                  </a:cubicBezTo>
                  <a:cubicBezTo>
                    <a:pt x="474" y="20854"/>
                    <a:pt x="1177" y="21206"/>
                    <a:pt x="2734" y="21382"/>
                  </a:cubicBezTo>
                  <a:cubicBezTo>
                    <a:pt x="4291" y="21558"/>
                    <a:pt x="6703" y="21558"/>
                    <a:pt x="9717" y="21452"/>
                  </a:cubicBezTo>
                  <a:cubicBezTo>
                    <a:pt x="12731" y="21347"/>
                    <a:pt x="16347" y="21136"/>
                    <a:pt x="18407" y="21048"/>
                  </a:cubicBezTo>
                  <a:cubicBezTo>
                    <a:pt x="20466" y="20960"/>
                    <a:pt x="20969" y="20995"/>
                    <a:pt x="21471" y="210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2860409" y="3075548"/>
              <a:ext cx="136801" cy="733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533" fill="norm" stroke="1" extrusionOk="0">
                  <a:moveTo>
                    <a:pt x="21412" y="2408"/>
                  </a:moveTo>
                  <a:cubicBezTo>
                    <a:pt x="21412" y="2033"/>
                    <a:pt x="21412" y="1658"/>
                    <a:pt x="21412" y="1170"/>
                  </a:cubicBezTo>
                  <a:cubicBezTo>
                    <a:pt x="21412" y="683"/>
                    <a:pt x="21412" y="83"/>
                    <a:pt x="18612" y="8"/>
                  </a:cubicBezTo>
                  <a:cubicBezTo>
                    <a:pt x="15812" y="-67"/>
                    <a:pt x="10212" y="383"/>
                    <a:pt x="6212" y="1583"/>
                  </a:cubicBezTo>
                  <a:cubicBezTo>
                    <a:pt x="2212" y="2783"/>
                    <a:pt x="-188" y="4733"/>
                    <a:pt x="12" y="6683"/>
                  </a:cubicBezTo>
                  <a:cubicBezTo>
                    <a:pt x="212" y="8633"/>
                    <a:pt x="3012" y="10583"/>
                    <a:pt x="7012" y="12308"/>
                  </a:cubicBezTo>
                  <a:cubicBezTo>
                    <a:pt x="11012" y="14033"/>
                    <a:pt x="16212" y="15533"/>
                    <a:pt x="18212" y="16770"/>
                  </a:cubicBezTo>
                  <a:cubicBezTo>
                    <a:pt x="20212" y="18008"/>
                    <a:pt x="19012" y="18983"/>
                    <a:pt x="16612" y="19658"/>
                  </a:cubicBezTo>
                  <a:cubicBezTo>
                    <a:pt x="14212" y="20333"/>
                    <a:pt x="10612" y="20708"/>
                    <a:pt x="8412" y="20970"/>
                  </a:cubicBezTo>
                  <a:cubicBezTo>
                    <a:pt x="6212" y="21233"/>
                    <a:pt x="5412" y="21383"/>
                    <a:pt x="4612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3" name="Line"/>
            <p:cNvSpPr/>
            <p:nvPr/>
          </p:nvSpPr>
          <p:spPr>
            <a:xfrm>
              <a:off x="2882180" y="3947283"/>
              <a:ext cx="108348" cy="987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0" h="21410" fill="norm" stroke="1" extrusionOk="0">
                  <a:moveTo>
                    <a:pt x="7205" y="1662"/>
                  </a:moveTo>
                  <a:cubicBezTo>
                    <a:pt x="5285" y="3323"/>
                    <a:pt x="3365" y="4985"/>
                    <a:pt x="1925" y="7754"/>
                  </a:cubicBezTo>
                  <a:cubicBezTo>
                    <a:pt x="485" y="10523"/>
                    <a:pt x="-475" y="14400"/>
                    <a:pt x="245" y="16892"/>
                  </a:cubicBezTo>
                  <a:cubicBezTo>
                    <a:pt x="965" y="19385"/>
                    <a:pt x="3365" y="20492"/>
                    <a:pt x="5765" y="21046"/>
                  </a:cubicBezTo>
                  <a:cubicBezTo>
                    <a:pt x="8165" y="21600"/>
                    <a:pt x="10565" y="21600"/>
                    <a:pt x="12965" y="20492"/>
                  </a:cubicBezTo>
                  <a:cubicBezTo>
                    <a:pt x="15365" y="19385"/>
                    <a:pt x="17765" y="17169"/>
                    <a:pt x="19205" y="14677"/>
                  </a:cubicBezTo>
                  <a:cubicBezTo>
                    <a:pt x="20645" y="12185"/>
                    <a:pt x="21125" y="9415"/>
                    <a:pt x="18245" y="6923"/>
                  </a:cubicBezTo>
                  <a:cubicBezTo>
                    <a:pt x="15365" y="4431"/>
                    <a:pt x="9125" y="2215"/>
                    <a:pt x="288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4" name="Line"/>
            <p:cNvSpPr/>
            <p:nvPr/>
          </p:nvSpPr>
          <p:spPr>
            <a:xfrm>
              <a:off x="2851539" y="2666921"/>
              <a:ext cx="15334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5" name="Line"/>
            <p:cNvSpPr/>
            <p:nvPr/>
          </p:nvSpPr>
          <p:spPr>
            <a:xfrm>
              <a:off x="3237436" y="3082528"/>
              <a:ext cx="113541" cy="648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8" h="21416" fill="norm" stroke="1" extrusionOk="0">
                  <a:moveTo>
                    <a:pt x="6434" y="9566"/>
                  </a:moveTo>
                  <a:cubicBezTo>
                    <a:pt x="5975" y="12434"/>
                    <a:pt x="5515" y="15303"/>
                    <a:pt x="5285" y="17160"/>
                  </a:cubicBezTo>
                  <a:cubicBezTo>
                    <a:pt x="5055" y="19016"/>
                    <a:pt x="5055" y="19860"/>
                    <a:pt x="5055" y="20492"/>
                  </a:cubicBezTo>
                  <a:cubicBezTo>
                    <a:pt x="5055" y="21125"/>
                    <a:pt x="5055" y="21547"/>
                    <a:pt x="4826" y="21378"/>
                  </a:cubicBezTo>
                  <a:cubicBezTo>
                    <a:pt x="4596" y="21210"/>
                    <a:pt x="4136" y="20450"/>
                    <a:pt x="3447" y="18678"/>
                  </a:cubicBezTo>
                  <a:cubicBezTo>
                    <a:pt x="2757" y="16906"/>
                    <a:pt x="1838" y="14122"/>
                    <a:pt x="1149" y="11338"/>
                  </a:cubicBezTo>
                  <a:cubicBezTo>
                    <a:pt x="460" y="8553"/>
                    <a:pt x="0" y="5769"/>
                    <a:pt x="0" y="4081"/>
                  </a:cubicBezTo>
                  <a:cubicBezTo>
                    <a:pt x="0" y="2394"/>
                    <a:pt x="460" y="1803"/>
                    <a:pt x="1609" y="1297"/>
                  </a:cubicBezTo>
                  <a:cubicBezTo>
                    <a:pt x="2757" y="791"/>
                    <a:pt x="4596" y="369"/>
                    <a:pt x="6664" y="158"/>
                  </a:cubicBezTo>
                  <a:cubicBezTo>
                    <a:pt x="8732" y="-53"/>
                    <a:pt x="11030" y="-53"/>
                    <a:pt x="13098" y="158"/>
                  </a:cubicBezTo>
                  <a:cubicBezTo>
                    <a:pt x="15166" y="369"/>
                    <a:pt x="17004" y="791"/>
                    <a:pt x="18613" y="1761"/>
                  </a:cubicBezTo>
                  <a:cubicBezTo>
                    <a:pt x="20221" y="2731"/>
                    <a:pt x="21600" y="4250"/>
                    <a:pt x="18843" y="5642"/>
                  </a:cubicBezTo>
                  <a:cubicBezTo>
                    <a:pt x="16085" y="7034"/>
                    <a:pt x="9192" y="8300"/>
                    <a:pt x="2298" y="9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6" name="Line"/>
            <p:cNvSpPr/>
            <p:nvPr/>
          </p:nvSpPr>
          <p:spPr>
            <a:xfrm>
              <a:off x="3372884" y="3402938"/>
              <a:ext cx="130337" cy="2432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9" fill="norm" stroke="1" extrusionOk="0">
                  <a:moveTo>
                    <a:pt x="0" y="3375"/>
                  </a:moveTo>
                  <a:cubicBezTo>
                    <a:pt x="4235" y="5175"/>
                    <a:pt x="8471" y="6975"/>
                    <a:pt x="11224" y="9225"/>
                  </a:cubicBezTo>
                  <a:cubicBezTo>
                    <a:pt x="13977" y="11475"/>
                    <a:pt x="15247" y="14175"/>
                    <a:pt x="15882" y="16087"/>
                  </a:cubicBezTo>
                  <a:cubicBezTo>
                    <a:pt x="16518" y="18000"/>
                    <a:pt x="16518" y="19125"/>
                    <a:pt x="15459" y="20025"/>
                  </a:cubicBezTo>
                  <a:cubicBezTo>
                    <a:pt x="14400" y="20925"/>
                    <a:pt x="12282" y="21600"/>
                    <a:pt x="10800" y="21375"/>
                  </a:cubicBezTo>
                  <a:cubicBezTo>
                    <a:pt x="9318" y="21150"/>
                    <a:pt x="8471" y="20025"/>
                    <a:pt x="8471" y="17325"/>
                  </a:cubicBezTo>
                  <a:cubicBezTo>
                    <a:pt x="8471" y="14625"/>
                    <a:pt x="9318" y="10350"/>
                    <a:pt x="11647" y="7200"/>
                  </a:cubicBezTo>
                  <a:cubicBezTo>
                    <a:pt x="13976" y="4050"/>
                    <a:pt x="17788" y="202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7" name="Line"/>
            <p:cNvSpPr/>
            <p:nvPr/>
          </p:nvSpPr>
          <p:spPr>
            <a:xfrm>
              <a:off x="3726353" y="3157599"/>
              <a:ext cx="167877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6" h="21600" fill="norm" stroke="1" extrusionOk="0">
                  <a:moveTo>
                    <a:pt x="20866" y="697"/>
                  </a:moveTo>
                  <a:cubicBezTo>
                    <a:pt x="19278" y="348"/>
                    <a:pt x="17690" y="0"/>
                    <a:pt x="15942" y="0"/>
                  </a:cubicBezTo>
                  <a:cubicBezTo>
                    <a:pt x="14195" y="0"/>
                    <a:pt x="12290" y="348"/>
                    <a:pt x="9590" y="1916"/>
                  </a:cubicBezTo>
                  <a:cubicBezTo>
                    <a:pt x="6890" y="3484"/>
                    <a:pt x="3395" y="6271"/>
                    <a:pt x="1490" y="9000"/>
                  </a:cubicBezTo>
                  <a:cubicBezTo>
                    <a:pt x="-416" y="11729"/>
                    <a:pt x="-734" y="14400"/>
                    <a:pt x="1966" y="16490"/>
                  </a:cubicBezTo>
                  <a:cubicBezTo>
                    <a:pt x="4666" y="18581"/>
                    <a:pt x="10384" y="20090"/>
                    <a:pt x="161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8" name="Line"/>
            <p:cNvSpPr/>
            <p:nvPr/>
          </p:nvSpPr>
          <p:spPr>
            <a:xfrm>
              <a:off x="4039899" y="3295602"/>
              <a:ext cx="191672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96" y="4186"/>
                    <a:pt x="9792" y="8372"/>
                    <a:pt x="13392" y="11972"/>
                  </a:cubicBezTo>
                  <a:cubicBezTo>
                    <a:pt x="16992" y="15572"/>
                    <a:pt x="19296" y="185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09" name="Line"/>
            <p:cNvSpPr/>
            <p:nvPr/>
          </p:nvSpPr>
          <p:spPr>
            <a:xfrm>
              <a:off x="4129722" y="3280269"/>
              <a:ext cx="163183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9" h="21600" fill="norm" stroke="1" extrusionOk="0">
                  <a:moveTo>
                    <a:pt x="21219" y="0"/>
                  </a:moveTo>
                  <a:cubicBezTo>
                    <a:pt x="17231" y="3287"/>
                    <a:pt x="13244" y="6574"/>
                    <a:pt x="9588" y="9704"/>
                  </a:cubicBezTo>
                  <a:cubicBezTo>
                    <a:pt x="5933" y="12835"/>
                    <a:pt x="2610" y="15809"/>
                    <a:pt x="1114" y="17765"/>
                  </a:cubicBezTo>
                  <a:cubicBezTo>
                    <a:pt x="-381" y="19722"/>
                    <a:pt x="-49" y="20661"/>
                    <a:pt x="2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0" name="Line"/>
            <p:cNvSpPr/>
            <p:nvPr/>
          </p:nvSpPr>
          <p:spPr>
            <a:xfrm>
              <a:off x="4389261" y="3356937"/>
              <a:ext cx="171984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600" fill="norm" stroke="1" extrusionOk="0">
                  <a:moveTo>
                    <a:pt x="21376" y="0"/>
                  </a:moveTo>
                  <a:cubicBezTo>
                    <a:pt x="15023" y="2800"/>
                    <a:pt x="8670" y="5600"/>
                    <a:pt x="5017" y="7400"/>
                  </a:cubicBezTo>
                  <a:cubicBezTo>
                    <a:pt x="1364" y="9200"/>
                    <a:pt x="411" y="10000"/>
                    <a:pt x="94" y="10900"/>
                  </a:cubicBezTo>
                  <a:cubicBezTo>
                    <a:pt x="-224" y="11800"/>
                    <a:pt x="94" y="12800"/>
                    <a:pt x="3747" y="14600"/>
                  </a:cubicBezTo>
                  <a:cubicBezTo>
                    <a:pt x="7400" y="16400"/>
                    <a:pt x="14388" y="19000"/>
                    <a:pt x="2137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1" name="Line"/>
            <p:cNvSpPr/>
            <p:nvPr/>
          </p:nvSpPr>
          <p:spPr>
            <a:xfrm>
              <a:off x="4750055" y="3395271"/>
              <a:ext cx="260556" cy="4269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481" fill="norm" stroke="1" extrusionOk="0">
                  <a:moveTo>
                    <a:pt x="2102" y="0"/>
                  </a:moveTo>
                  <a:cubicBezTo>
                    <a:pt x="1271" y="1543"/>
                    <a:pt x="440" y="3086"/>
                    <a:pt x="129" y="4179"/>
                  </a:cubicBezTo>
                  <a:cubicBezTo>
                    <a:pt x="-183" y="5271"/>
                    <a:pt x="25" y="5914"/>
                    <a:pt x="1271" y="6429"/>
                  </a:cubicBezTo>
                  <a:cubicBezTo>
                    <a:pt x="2517" y="6943"/>
                    <a:pt x="4802" y="7329"/>
                    <a:pt x="6775" y="6943"/>
                  </a:cubicBezTo>
                  <a:cubicBezTo>
                    <a:pt x="8748" y="6557"/>
                    <a:pt x="10409" y="5400"/>
                    <a:pt x="11552" y="4436"/>
                  </a:cubicBezTo>
                  <a:cubicBezTo>
                    <a:pt x="12694" y="3471"/>
                    <a:pt x="13317" y="2700"/>
                    <a:pt x="13732" y="2636"/>
                  </a:cubicBezTo>
                  <a:cubicBezTo>
                    <a:pt x="14148" y="2571"/>
                    <a:pt x="14355" y="3214"/>
                    <a:pt x="15602" y="5143"/>
                  </a:cubicBezTo>
                  <a:cubicBezTo>
                    <a:pt x="16848" y="7071"/>
                    <a:pt x="19132" y="10286"/>
                    <a:pt x="20275" y="12729"/>
                  </a:cubicBezTo>
                  <a:cubicBezTo>
                    <a:pt x="21417" y="15171"/>
                    <a:pt x="21417" y="16843"/>
                    <a:pt x="20586" y="18386"/>
                  </a:cubicBezTo>
                  <a:cubicBezTo>
                    <a:pt x="19755" y="19929"/>
                    <a:pt x="18094" y="21343"/>
                    <a:pt x="16017" y="21471"/>
                  </a:cubicBezTo>
                  <a:cubicBezTo>
                    <a:pt x="13940" y="21600"/>
                    <a:pt x="11448" y="20443"/>
                    <a:pt x="8955" y="19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2" name="Line"/>
            <p:cNvSpPr/>
            <p:nvPr/>
          </p:nvSpPr>
          <p:spPr>
            <a:xfrm>
              <a:off x="5067255" y="3165266"/>
              <a:ext cx="119697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46" h="21600" fill="norm" stroke="1" extrusionOk="0">
                  <a:moveTo>
                    <a:pt x="0" y="0"/>
                  </a:moveTo>
                  <a:cubicBezTo>
                    <a:pt x="6612" y="2749"/>
                    <a:pt x="13224" y="5498"/>
                    <a:pt x="16971" y="8116"/>
                  </a:cubicBezTo>
                  <a:cubicBezTo>
                    <a:pt x="20718" y="10735"/>
                    <a:pt x="21600" y="13222"/>
                    <a:pt x="19616" y="15447"/>
                  </a:cubicBezTo>
                  <a:cubicBezTo>
                    <a:pt x="17633" y="17673"/>
                    <a:pt x="12784" y="19636"/>
                    <a:pt x="79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3" name="Line"/>
            <p:cNvSpPr/>
            <p:nvPr/>
          </p:nvSpPr>
          <p:spPr>
            <a:xfrm>
              <a:off x="5373929" y="3494940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4" name="Line"/>
            <p:cNvSpPr/>
            <p:nvPr/>
          </p:nvSpPr>
          <p:spPr>
            <a:xfrm>
              <a:off x="5804231" y="3099995"/>
              <a:ext cx="450248" cy="8501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48" fill="norm" stroke="1" extrusionOk="0">
                  <a:moveTo>
                    <a:pt x="8008" y="8610"/>
                  </a:moveTo>
                  <a:cubicBezTo>
                    <a:pt x="7764" y="8288"/>
                    <a:pt x="7520" y="7965"/>
                    <a:pt x="7032" y="7804"/>
                  </a:cubicBezTo>
                  <a:cubicBezTo>
                    <a:pt x="6544" y="7643"/>
                    <a:pt x="5812" y="7643"/>
                    <a:pt x="4713" y="8126"/>
                  </a:cubicBezTo>
                  <a:cubicBezTo>
                    <a:pt x="3615" y="8610"/>
                    <a:pt x="2151" y="9577"/>
                    <a:pt x="1296" y="10254"/>
                  </a:cubicBezTo>
                  <a:cubicBezTo>
                    <a:pt x="442" y="10931"/>
                    <a:pt x="198" y="11318"/>
                    <a:pt x="76" y="11802"/>
                  </a:cubicBezTo>
                  <a:cubicBezTo>
                    <a:pt x="-46" y="12285"/>
                    <a:pt x="-46" y="12866"/>
                    <a:pt x="259" y="13156"/>
                  </a:cubicBezTo>
                  <a:cubicBezTo>
                    <a:pt x="564" y="13446"/>
                    <a:pt x="1174" y="13446"/>
                    <a:pt x="2212" y="12962"/>
                  </a:cubicBezTo>
                  <a:cubicBezTo>
                    <a:pt x="3249" y="12479"/>
                    <a:pt x="4713" y="11511"/>
                    <a:pt x="5995" y="10061"/>
                  </a:cubicBezTo>
                  <a:cubicBezTo>
                    <a:pt x="7276" y="8610"/>
                    <a:pt x="8374" y="6676"/>
                    <a:pt x="8985" y="5031"/>
                  </a:cubicBezTo>
                  <a:cubicBezTo>
                    <a:pt x="9595" y="3387"/>
                    <a:pt x="9717" y="2033"/>
                    <a:pt x="9717" y="1195"/>
                  </a:cubicBezTo>
                  <a:cubicBezTo>
                    <a:pt x="9717" y="357"/>
                    <a:pt x="9595" y="34"/>
                    <a:pt x="9351" y="2"/>
                  </a:cubicBezTo>
                  <a:cubicBezTo>
                    <a:pt x="9107" y="-30"/>
                    <a:pt x="8740" y="228"/>
                    <a:pt x="8252" y="1324"/>
                  </a:cubicBezTo>
                  <a:cubicBezTo>
                    <a:pt x="7764" y="2420"/>
                    <a:pt x="7154" y="4354"/>
                    <a:pt x="6971" y="5870"/>
                  </a:cubicBezTo>
                  <a:cubicBezTo>
                    <a:pt x="6788" y="7385"/>
                    <a:pt x="7032" y="8481"/>
                    <a:pt x="7276" y="9190"/>
                  </a:cubicBezTo>
                  <a:cubicBezTo>
                    <a:pt x="7520" y="9900"/>
                    <a:pt x="7764" y="10222"/>
                    <a:pt x="8191" y="10448"/>
                  </a:cubicBezTo>
                  <a:cubicBezTo>
                    <a:pt x="8618" y="10673"/>
                    <a:pt x="9229" y="10802"/>
                    <a:pt x="9839" y="10770"/>
                  </a:cubicBezTo>
                  <a:cubicBezTo>
                    <a:pt x="10449" y="10738"/>
                    <a:pt x="11059" y="10544"/>
                    <a:pt x="11547" y="10190"/>
                  </a:cubicBezTo>
                  <a:cubicBezTo>
                    <a:pt x="12035" y="9835"/>
                    <a:pt x="12401" y="9319"/>
                    <a:pt x="12646" y="8868"/>
                  </a:cubicBezTo>
                  <a:cubicBezTo>
                    <a:pt x="12890" y="8417"/>
                    <a:pt x="13012" y="8030"/>
                    <a:pt x="12951" y="7997"/>
                  </a:cubicBezTo>
                  <a:cubicBezTo>
                    <a:pt x="12890" y="7965"/>
                    <a:pt x="12646" y="8288"/>
                    <a:pt x="12462" y="8610"/>
                  </a:cubicBezTo>
                  <a:cubicBezTo>
                    <a:pt x="12279" y="8932"/>
                    <a:pt x="12157" y="9255"/>
                    <a:pt x="12157" y="9577"/>
                  </a:cubicBezTo>
                  <a:cubicBezTo>
                    <a:pt x="12157" y="9900"/>
                    <a:pt x="12279" y="10222"/>
                    <a:pt x="12646" y="10448"/>
                  </a:cubicBezTo>
                  <a:cubicBezTo>
                    <a:pt x="13012" y="10673"/>
                    <a:pt x="13622" y="10802"/>
                    <a:pt x="14232" y="10834"/>
                  </a:cubicBezTo>
                  <a:cubicBezTo>
                    <a:pt x="14842" y="10867"/>
                    <a:pt x="15452" y="10802"/>
                    <a:pt x="16184" y="10544"/>
                  </a:cubicBezTo>
                  <a:cubicBezTo>
                    <a:pt x="16917" y="10286"/>
                    <a:pt x="17771" y="9835"/>
                    <a:pt x="18381" y="9448"/>
                  </a:cubicBezTo>
                  <a:cubicBezTo>
                    <a:pt x="18991" y="9061"/>
                    <a:pt x="19357" y="8739"/>
                    <a:pt x="19540" y="8868"/>
                  </a:cubicBezTo>
                  <a:cubicBezTo>
                    <a:pt x="19723" y="8997"/>
                    <a:pt x="19723" y="9577"/>
                    <a:pt x="19907" y="10770"/>
                  </a:cubicBezTo>
                  <a:cubicBezTo>
                    <a:pt x="20090" y="11963"/>
                    <a:pt x="20456" y="13768"/>
                    <a:pt x="20822" y="15412"/>
                  </a:cubicBezTo>
                  <a:cubicBezTo>
                    <a:pt x="21188" y="17057"/>
                    <a:pt x="21554" y="18540"/>
                    <a:pt x="21493" y="19571"/>
                  </a:cubicBezTo>
                  <a:cubicBezTo>
                    <a:pt x="21432" y="20603"/>
                    <a:pt x="20944" y="21183"/>
                    <a:pt x="20090" y="21377"/>
                  </a:cubicBezTo>
                  <a:cubicBezTo>
                    <a:pt x="19235" y="21570"/>
                    <a:pt x="18015" y="21377"/>
                    <a:pt x="16734" y="20732"/>
                  </a:cubicBezTo>
                  <a:cubicBezTo>
                    <a:pt x="15452" y="20087"/>
                    <a:pt x="14110" y="18991"/>
                    <a:pt x="12768" y="178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5" name="Line"/>
            <p:cNvSpPr/>
            <p:nvPr/>
          </p:nvSpPr>
          <p:spPr>
            <a:xfrm>
              <a:off x="6907297" y="3536768"/>
              <a:ext cx="283674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227" y="11375"/>
                    <a:pt x="12454" y="2735"/>
                    <a:pt x="16054" y="575"/>
                  </a:cubicBezTo>
                  <a:cubicBezTo>
                    <a:pt x="19654" y="-1585"/>
                    <a:pt x="20627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6" name="Line"/>
            <p:cNvSpPr/>
            <p:nvPr/>
          </p:nvSpPr>
          <p:spPr>
            <a:xfrm>
              <a:off x="7057401" y="3425938"/>
              <a:ext cx="26234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484" y="0"/>
                  </a:moveTo>
                  <a:cubicBezTo>
                    <a:pt x="521" y="5305"/>
                    <a:pt x="-1443" y="10611"/>
                    <a:pt x="1502" y="14211"/>
                  </a:cubicBezTo>
                  <a:cubicBezTo>
                    <a:pt x="4448" y="17811"/>
                    <a:pt x="12302" y="19705"/>
                    <a:pt x="201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7" name="Line"/>
            <p:cNvSpPr/>
            <p:nvPr/>
          </p:nvSpPr>
          <p:spPr>
            <a:xfrm>
              <a:off x="7703319" y="3199616"/>
              <a:ext cx="140276" cy="671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5" h="21482" fill="norm" stroke="1" extrusionOk="0">
                  <a:moveTo>
                    <a:pt x="14468" y="2582"/>
                  </a:moveTo>
                  <a:cubicBezTo>
                    <a:pt x="14834" y="2173"/>
                    <a:pt x="15200" y="1764"/>
                    <a:pt x="15200" y="1273"/>
                  </a:cubicBezTo>
                  <a:cubicBezTo>
                    <a:pt x="15200" y="782"/>
                    <a:pt x="14834" y="209"/>
                    <a:pt x="12821" y="46"/>
                  </a:cubicBezTo>
                  <a:cubicBezTo>
                    <a:pt x="10807" y="-118"/>
                    <a:pt x="7146" y="127"/>
                    <a:pt x="4217" y="1273"/>
                  </a:cubicBezTo>
                  <a:cubicBezTo>
                    <a:pt x="1289" y="2418"/>
                    <a:pt x="-908" y="4464"/>
                    <a:pt x="373" y="6509"/>
                  </a:cubicBezTo>
                  <a:cubicBezTo>
                    <a:pt x="1655" y="8555"/>
                    <a:pt x="6414" y="10600"/>
                    <a:pt x="10441" y="12318"/>
                  </a:cubicBezTo>
                  <a:cubicBezTo>
                    <a:pt x="14468" y="14037"/>
                    <a:pt x="17763" y="15427"/>
                    <a:pt x="19228" y="16573"/>
                  </a:cubicBezTo>
                  <a:cubicBezTo>
                    <a:pt x="20692" y="17718"/>
                    <a:pt x="20326" y="18618"/>
                    <a:pt x="17946" y="19314"/>
                  </a:cubicBezTo>
                  <a:cubicBezTo>
                    <a:pt x="15567" y="20009"/>
                    <a:pt x="11173" y="20500"/>
                    <a:pt x="7878" y="20746"/>
                  </a:cubicBezTo>
                  <a:cubicBezTo>
                    <a:pt x="4583" y="20991"/>
                    <a:pt x="2387" y="20991"/>
                    <a:pt x="1838" y="21073"/>
                  </a:cubicBezTo>
                  <a:cubicBezTo>
                    <a:pt x="1289" y="21155"/>
                    <a:pt x="2387" y="21318"/>
                    <a:pt x="3485" y="21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8" name="Line"/>
            <p:cNvSpPr/>
            <p:nvPr/>
          </p:nvSpPr>
          <p:spPr>
            <a:xfrm>
              <a:off x="7796650" y="4016285"/>
              <a:ext cx="15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431"/>
                    <a:pt x="0" y="8862"/>
                    <a:pt x="0" y="12462"/>
                  </a:cubicBezTo>
                  <a:cubicBezTo>
                    <a:pt x="0" y="16062"/>
                    <a:pt x="10800" y="188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19" name="Line"/>
            <p:cNvSpPr/>
            <p:nvPr/>
          </p:nvSpPr>
          <p:spPr>
            <a:xfrm>
              <a:off x="7604979" y="2776645"/>
              <a:ext cx="191672" cy="219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8" fill="norm" stroke="1" extrusionOk="0">
                  <a:moveTo>
                    <a:pt x="0" y="4982"/>
                  </a:moveTo>
                  <a:cubicBezTo>
                    <a:pt x="0" y="3244"/>
                    <a:pt x="0" y="1506"/>
                    <a:pt x="864" y="637"/>
                  </a:cubicBezTo>
                  <a:cubicBezTo>
                    <a:pt x="1728" y="-232"/>
                    <a:pt x="3456" y="-232"/>
                    <a:pt x="5184" y="761"/>
                  </a:cubicBezTo>
                  <a:cubicBezTo>
                    <a:pt x="6912" y="1754"/>
                    <a:pt x="8640" y="3740"/>
                    <a:pt x="9360" y="5975"/>
                  </a:cubicBezTo>
                  <a:cubicBezTo>
                    <a:pt x="10080" y="8209"/>
                    <a:pt x="9792" y="10692"/>
                    <a:pt x="8928" y="12927"/>
                  </a:cubicBezTo>
                  <a:cubicBezTo>
                    <a:pt x="8064" y="15161"/>
                    <a:pt x="6624" y="17147"/>
                    <a:pt x="7200" y="18389"/>
                  </a:cubicBezTo>
                  <a:cubicBezTo>
                    <a:pt x="7776" y="19630"/>
                    <a:pt x="10368" y="20127"/>
                    <a:pt x="13104" y="20499"/>
                  </a:cubicBezTo>
                  <a:cubicBezTo>
                    <a:pt x="15840" y="20871"/>
                    <a:pt x="18720" y="21120"/>
                    <a:pt x="21600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0" name="Line"/>
            <p:cNvSpPr/>
            <p:nvPr/>
          </p:nvSpPr>
          <p:spPr>
            <a:xfrm>
              <a:off x="8218327" y="3341603"/>
              <a:ext cx="26234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0" y="0"/>
                  </a:moveTo>
                  <a:cubicBezTo>
                    <a:pt x="7855" y="2291"/>
                    <a:pt x="15709" y="4582"/>
                    <a:pt x="18655" y="8182"/>
                  </a:cubicBezTo>
                  <a:cubicBezTo>
                    <a:pt x="21600" y="11782"/>
                    <a:pt x="19636" y="16691"/>
                    <a:pt x="17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1" name="Line"/>
            <p:cNvSpPr/>
            <p:nvPr/>
          </p:nvSpPr>
          <p:spPr>
            <a:xfrm>
              <a:off x="8440665" y="3571608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2" name="Line"/>
            <p:cNvSpPr/>
            <p:nvPr/>
          </p:nvSpPr>
          <p:spPr>
            <a:xfrm>
              <a:off x="8813282" y="3202234"/>
              <a:ext cx="457958" cy="761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54" fill="norm" stroke="1" extrusionOk="0">
                  <a:moveTo>
                    <a:pt x="5904" y="8894"/>
                  </a:moveTo>
                  <a:cubicBezTo>
                    <a:pt x="5784" y="8534"/>
                    <a:pt x="5664" y="8174"/>
                    <a:pt x="5304" y="8030"/>
                  </a:cubicBezTo>
                  <a:cubicBezTo>
                    <a:pt x="4944" y="7886"/>
                    <a:pt x="4344" y="7958"/>
                    <a:pt x="3444" y="8498"/>
                  </a:cubicBezTo>
                  <a:cubicBezTo>
                    <a:pt x="2544" y="9038"/>
                    <a:pt x="1344" y="10046"/>
                    <a:pt x="744" y="10730"/>
                  </a:cubicBezTo>
                  <a:cubicBezTo>
                    <a:pt x="144" y="11414"/>
                    <a:pt x="144" y="11774"/>
                    <a:pt x="84" y="12134"/>
                  </a:cubicBezTo>
                  <a:cubicBezTo>
                    <a:pt x="24" y="12494"/>
                    <a:pt x="-96" y="12854"/>
                    <a:pt x="144" y="13106"/>
                  </a:cubicBezTo>
                  <a:cubicBezTo>
                    <a:pt x="384" y="13358"/>
                    <a:pt x="984" y="13502"/>
                    <a:pt x="1524" y="13466"/>
                  </a:cubicBezTo>
                  <a:cubicBezTo>
                    <a:pt x="2064" y="13430"/>
                    <a:pt x="2544" y="13214"/>
                    <a:pt x="3324" y="12458"/>
                  </a:cubicBezTo>
                  <a:cubicBezTo>
                    <a:pt x="4104" y="11702"/>
                    <a:pt x="5184" y="10406"/>
                    <a:pt x="6204" y="8642"/>
                  </a:cubicBezTo>
                  <a:cubicBezTo>
                    <a:pt x="7224" y="6878"/>
                    <a:pt x="8184" y="4646"/>
                    <a:pt x="8664" y="3242"/>
                  </a:cubicBezTo>
                  <a:cubicBezTo>
                    <a:pt x="9144" y="1838"/>
                    <a:pt x="9144" y="1262"/>
                    <a:pt x="9024" y="794"/>
                  </a:cubicBezTo>
                  <a:cubicBezTo>
                    <a:pt x="8904" y="326"/>
                    <a:pt x="8664" y="-34"/>
                    <a:pt x="8304" y="2"/>
                  </a:cubicBezTo>
                  <a:cubicBezTo>
                    <a:pt x="7944" y="38"/>
                    <a:pt x="7464" y="470"/>
                    <a:pt x="6924" y="1622"/>
                  </a:cubicBezTo>
                  <a:cubicBezTo>
                    <a:pt x="6384" y="2774"/>
                    <a:pt x="5784" y="4646"/>
                    <a:pt x="5484" y="6158"/>
                  </a:cubicBezTo>
                  <a:cubicBezTo>
                    <a:pt x="5184" y="7670"/>
                    <a:pt x="5184" y="8822"/>
                    <a:pt x="5484" y="9542"/>
                  </a:cubicBezTo>
                  <a:cubicBezTo>
                    <a:pt x="5784" y="10262"/>
                    <a:pt x="6384" y="10550"/>
                    <a:pt x="6984" y="10622"/>
                  </a:cubicBezTo>
                  <a:cubicBezTo>
                    <a:pt x="7584" y="10694"/>
                    <a:pt x="8184" y="10550"/>
                    <a:pt x="8784" y="10082"/>
                  </a:cubicBezTo>
                  <a:cubicBezTo>
                    <a:pt x="9384" y="9614"/>
                    <a:pt x="9984" y="8822"/>
                    <a:pt x="10344" y="8246"/>
                  </a:cubicBezTo>
                  <a:cubicBezTo>
                    <a:pt x="10704" y="7670"/>
                    <a:pt x="10824" y="7310"/>
                    <a:pt x="10824" y="7310"/>
                  </a:cubicBezTo>
                  <a:cubicBezTo>
                    <a:pt x="10824" y="7310"/>
                    <a:pt x="10704" y="7670"/>
                    <a:pt x="10584" y="8066"/>
                  </a:cubicBezTo>
                  <a:cubicBezTo>
                    <a:pt x="10464" y="8462"/>
                    <a:pt x="10344" y="8894"/>
                    <a:pt x="10344" y="9290"/>
                  </a:cubicBezTo>
                  <a:cubicBezTo>
                    <a:pt x="10344" y="9686"/>
                    <a:pt x="10464" y="10046"/>
                    <a:pt x="10764" y="10334"/>
                  </a:cubicBezTo>
                  <a:cubicBezTo>
                    <a:pt x="11064" y="10622"/>
                    <a:pt x="11544" y="10838"/>
                    <a:pt x="12324" y="10766"/>
                  </a:cubicBezTo>
                  <a:cubicBezTo>
                    <a:pt x="13104" y="10694"/>
                    <a:pt x="14184" y="10334"/>
                    <a:pt x="15024" y="9830"/>
                  </a:cubicBezTo>
                  <a:cubicBezTo>
                    <a:pt x="15864" y="9326"/>
                    <a:pt x="16464" y="8678"/>
                    <a:pt x="16884" y="8642"/>
                  </a:cubicBezTo>
                  <a:cubicBezTo>
                    <a:pt x="17304" y="8606"/>
                    <a:pt x="17544" y="9182"/>
                    <a:pt x="18204" y="10478"/>
                  </a:cubicBezTo>
                  <a:cubicBezTo>
                    <a:pt x="18864" y="11774"/>
                    <a:pt x="19944" y="13790"/>
                    <a:pt x="20604" y="15518"/>
                  </a:cubicBezTo>
                  <a:cubicBezTo>
                    <a:pt x="21264" y="17246"/>
                    <a:pt x="21504" y="18686"/>
                    <a:pt x="21504" y="19622"/>
                  </a:cubicBezTo>
                  <a:cubicBezTo>
                    <a:pt x="21504" y="20558"/>
                    <a:pt x="21264" y="20990"/>
                    <a:pt x="20724" y="21242"/>
                  </a:cubicBezTo>
                  <a:cubicBezTo>
                    <a:pt x="20184" y="21494"/>
                    <a:pt x="19344" y="21566"/>
                    <a:pt x="18444" y="21206"/>
                  </a:cubicBezTo>
                  <a:cubicBezTo>
                    <a:pt x="17544" y="20846"/>
                    <a:pt x="16584" y="20054"/>
                    <a:pt x="16344" y="19262"/>
                  </a:cubicBezTo>
                  <a:cubicBezTo>
                    <a:pt x="16104" y="18470"/>
                    <a:pt x="16584" y="17678"/>
                    <a:pt x="17064" y="16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3" name="Line"/>
            <p:cNvSpPr/>
            <p:nvPr/>
          </p:nvSpPr>
          <p:spPr>
            <a:xfrm>
              <a:off x="9445021" y="3188266"/>
              <a:ext cx="120753" cy="674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600" fill="norm" stroke="1" extrusionOk="0">
                  <a:moveTo>
                    <a:pt x="0" y="0"/>
                  </a:moveTo>
                  <a:cubicBezTo>
                    <a:pt x="4500" y="1555"/>
                    <a:pt x="9000" y="3109"/>
                    <a:pt x="12600" y="4991"/>
                  </a:cubicBezTo>
                  <a:cubicBezTo>
                    <a:pt x="16200" y="6873"/>
                    <a:pt x="18900" y="9082"/>
                    <a:pt x="20250" y="11168"/>
                  </a:cubicBezTo>
                  <a:cubicBezTo>
                    <a:pt x="21600" y="13255"/>
                    <a:pt x="21600" y="15218"/>
                    <a:pt x="20250" y="16527"/>
                  </a:cubicBezTo>
                  <a:cubicBezTo>
                    <a:pt x="18900" y="17836"/>
                    <a:pt x="16200" y="18491"/>
                    <a:pt x="13275" y="19227"/>
                  </a:cubicBezTo>
                  <a:cubicBezTo>
                    <a:pt x="10350" y="19964"/>
                    <a:pt x="7200" y="20782"/>
                    <a:pt x="40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4" name="Line"/>
            <p:cNvSpPr/>
            <p:nvPr/>
          </p:nvSpPr>
          <p:spPr>
            <a:xfrm>
              <a:off x="9214686" y="3169700"/>
              <a:ext cx="335116" cy="1176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66" fill="norm" stroke="1" extrusionOk="0">
                  <a:moveTo>
                    <a:pt x="1493" y="200"/>
                  </a:moveTo>
                  <a:cubicBezTo>
                    <a:pt x="675" y="153"/>
                    <a:pt x="-143" y="107"/>
                    <a:pt x="21" y="107"/>
                  </a:cubicBezTo>
                  <a:cubicBezTo>
                    <a:pt x="184" y="107"/>
                    <a:pt x="1330" y="153"/>
                    <a:pt x="3702" y="153"/>
                  </a:cubicBezTo>
                  <a:cubicBezTo>
                    <a:pt x="6075" y="153"/>
                    <a:pt x="9675" y="107"/>
                    <a:pt x="11884" y="60"/>
                  </a:cubicBezTo>
                  <a:cubicBezTo>
                    <a:pt x="14093" y="13"/>
                    <a:pt x="14912" y="-34"/>
                    <a:pt x="15566" y="36"/>
                  </a:cubicBezTo>
                  <a:cubicBezTo>
                    <a:pt x="16221" y="107"/>
                    <a:pt x="16712" y="294"/>
                    <a:pt x="17202" y="927"/>
                  </a:cubicBezTo>
                  <a:cubicBezTo>
                    <a:pt x="17693" y="1559"/>
                    <a:pt x="18184" y="2637"/>
                    <a:pt x="18757" y="3738"/>
                  </a:cubicBezTo>
                  <a:cubicBezTo>
                    <a:pt x="19330" y="4839"/>
                    <a:pt x="19984" y="5963"/>
                    <a:pt x="20393" y="7088"/>
                  </a:cubicBezTo>
                  <a:cubicBezTo>
                    <a:pt x="20802" y="8212"/>
                    <a:pt x="20966" y="9337"/>
                    <a:pt x="21130" y="10485"/>
                  </a:cubicBezTo>
                  <a:cubicBezTo>
                    <a:pt x="21293" y="11633"/>
                    <a:pt x="21457" y="12804"/>
                    <a:pt x="21457" y="14186"/>
                  </a:cubicBezTo>
                  <a:cubicBezTo>
                    <a:pt x="21457" y="15569"/>
                    <a:pt x="21293" y="17162"/>
                    <a:pt x="21212" y="18286"/>
                  </a:cubicBezTo>
                  <a:cubicBezTo>
                    <a:pt x="21130" y="19411"/>
                    <a:pt x="21130" y="20067"/>
                    <a:pt x="20639" y="20441"/>
                  </a:cubicBezTo>
                  <a:cubicBezTo>
                    <a:pt x="20148" y="20816"/>
                    <a:pt x="19166" y="20910"/>
                    <a:pt x="16384" y="21051"/>
                  </a:cubicBezTo>
                  <a:cubicBezTo>
                    <a:pt x="13602" y="21191"/>
                    <a:pt x="9021" y="21379"/>
                    <a:pt x="4439" y="21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5" name="Line"/>
            <p:cNvSpPr/>
            <p:nvPr/>
          </p:nvSpPr>
          <p:spPr>
            <a:xfrm>
              <a:off x="4875280" y="880986"/>
              <a:ext cx="996995" cy="136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431" fill="norm" stroke="1" extrusionOk="0">
                  <a:moveTo>
                    <a:pt x="2326" y="7131"/>
                  </a:moveTo>
                  <a:cubicBezTo>
                    <a:pt x="1885" y="7531"/>
                    <a:pt x="1443" y="7931"/>
                    <a:pt x="1387" y="8331"/>
                  </a:cubicBezTo>
                  <a:cubicBezTo>
                    <a:pt x="1332" y="8731"/>
                    <a:pt x="1664" y="9131"/>
                    <a:pt x="2658" y="8731"/>
                  </a:cubicBezTo>
                  <a:cubicBezTo>
                    <a:pt x="3652" y="8331"/>
                    <a:pt x="5310" y="7131"/>
                    <a:pt x="7105" y="5731"/>
                  </a:cubicBezTo>
                  <a:cubicBezTo>
                    <a:pt x="8900" y="4331"/>
                    <a:pt x="10834" y="2731"/>
                    <a:pt x="12546" y="1731"/>
                  </a:cubicBezTo>
                  <a:cubicBezTo>
                    <a:pt x="14259" y="731"/>
                    <a:pt x="15750" y="331"/>
                    <a:pt x="16634" y="131"/>
                  </a:cubicBezTo>
                  <a:cubicBezTo>
                    <a:pt x="17518" y="-69"/>
                    <a:pt x="17794" y="-69"/>
                    <a:pt x="17794" y="331"/>
                  </a:cubicBezTo>
                  <a:cubicBezTo>
                    <a:pt x="17794" y="731"/>
                    <a:pt x="17518" y="1531"/>
                    <a:pt x="16413" y="3331"/>
                  </a:cubicBezTo>
                  <a:cubicBezTo>
                    <a:pt x="15309" y="5131"/>
                    <a:pt x="13375" y="7931"/>
                    <a:pt x="11442" y="10131"/>
                  </a:cubicBezTo>
                  <a:cubicBezTo>
                    <a:pt x="9508" y="12331"/>
                    <a:pt x="7575" y="13931"/>
                    <a:pt x="5807" y="15531"/>
                  </a:cubicBezTo>
                  <a:cubicBezTo>
                    <a:pt x="4039" y="17131"/>
                    <a:pt x="2437" y="18731"/>
                    <a:pt x="1443" y="19731"/>
                  </a:cubicBezTo>
                  <a:cubicBezTo>
                    <a:pt x="448" y="20731"/>
                    <a:pt x="61" y="21131"/>
                    <a:pt x="6" y="21331"/>
                  </a:cubicBezTo>
                  <a:cubicBezTo>
                    <a:pt x="-49" y="21531"/>
                    <a:pt x="227" y="21531"/>
                    <a:pt x="1443" y="20331"/>
                  </a:cubicBezTo>
                  <a:cubicBezTo>
                    <a:pt x="2658" y="19131"/>
                    <a:pt x="4812" y="16731"/>
                    <a:pt x="6939" y="14331"/>
                  </a:cubicBezTo>
                  <a:cubicBezTo>
                    <a:pt x="9066" y="11931"/>
                    <a:pt x="11165" y="9531"/>
                    <a:pt x="12905" y="7931"/>
                  </a:cubicBezTo>
                  <a:cubicBezTo>
                    <a:pt x="14646" y="6331"/>
                    <a:pt x="16027" y="5531"/>
                    <a:pt x="16855" y="4931"/>
                  </a:cubicBezTo>
                  <a:cubicBezTo>
                    <a:pt x="17684" y="4331"/>
                    <a:pt x="17960" y="3931"/>
                    <a:pt x="17933" y="3931"/>
                  </a:cubicBezTo>
                  <a:cubicBezTo>
                    <a:pt x="17905" y="3931"/>
                    <a:pt x="17573" y="4331"/>
                    <a:pt x="16331" y="5331"/>
                  </a:cubicBezTo>
                  <a:cubicBezTo>
                    <a:pt x="15088" y="6331"/>
                    <a:pt x="12933" y="7931"/>
                    <a:pt x="10944" y="9931"/>
                  </a:cubicBezTo>
                  <a:cubicBezTo>
                    <a:pt x="8956" y="11931"/>
                    <a:pt x="7133" y="14331"/>
                    <a:pt x="6055" y="15731"/>
                  </a:cubicBezTo>
                  <a:cubicBezTo>
                    <a:pt x="4978" y="17131"/>
                    <a:pt x="4647" y="17531"/>
                    <a:pt x="4647" y="17731"/>
                  </a:cubicBezTo>
                  <a:cubicBezTo>
                    <a:pt x="4647" y="17931"/>
                    <a:pt x="4978" y="17931"/>
                    <a:pt x="6055" y="16731"/>
                  </a:cubicBezTo>
                  <a:cubicBezTo>
                    <a:pt x="7133" y="15531"/>
                    <a:pt x="8956" y="13131"/>
                    <a:pt x="11000" y="10531"/>
                  </a:cubicBezTo>
                  <a:cubicBezTo>
                    <a:pt x="13044" y="7931"/>
                    <a:pt x="15309" y="5131"/>
                    <a:pt x="16800" y="3331"/>
                  </a:cubicBezTo>
                  <a:cubicBezTo>
                    <a:pt x="18292" y="1531"/>
                    <a:pt x="19010" y="731"/>
                    <a:pt x="19645" y="331"/>
                  </a:cubicBezTo>
                  <a:cubicBezTo>
                    <a:pt x="20280" y="-69"/>
                    <a:pt x="20833" y="-69"/>
                    <a:pt x="20833" y="531"/>
                  </a:cubicBezTo>
                  <a:cubicBezTo>
                    <a:pt x="20833" y="1131"/>
                    <a:pt x="20280" y="2331"/>
                    <a:pt x="19093" y="4131"/>
                  </a:cubicBezTo>
                  <a:cubicBezTo>
                    <a:pt x="17905" y="5931"/>
                    <a:pt x="16082" y="8331"/>
                    <a:pt x="14287" y="10331"/>
                  </a:cubicBezTo>
                  <a:cubicBezTo>
                    <a:pt x="12491" y="12331"/>
                    <a:pt x="10723" y="13931"/>
                    <a:pt x="9619" y="15131"/>
                  </a:cubicBezTo>
                  <a:cubicBezTo>
                    <a:pt x="8514" y="16331"/>
                    <a:pt x="8072" y="17131"/>
                    <a:pt x="8099" y="17331"/>
                  </a:cubicBezTo>
                  <a:cubicBezTo>
                    <a:pt x="8127" y="17531"/>
                    <a:pt x="8624" y="17131"/>
                    <a:pt x="9950" y="15331"/>
                  </a:cubicBezTo>
                  <a:cubicBezTo>
                    <a:pt x="11276" y="13531"/>
                    <a:pt x="13430" y="10331"/>
                    <a:pt x="15419" y="7731"/>
                  </a:cubicBezTo>
                  <a:cubicBezTo>
                    <a:pt x="17408" y="5131"/>
                    <a:pt x="19231" y="3131"/>
                    <a:pt x="20225" y="2331"/>
                  </a:cubicBezTo>
                  <a:cubicBezTo>
                    <a:pt x="21220" y="1531"/>
                    <a:pt x="21385" y="1931"/>
                    <a:pt x="21551" y="2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6" name="Line"/>
            <p:cNvSpPr/>
            <p:nvPr/>
          </p:nvSpPr>
          <p:spPr>
            <a:xfrm>
              <a:off x="421151" y="5278138"/>
              <a:ext cx="222339" cy="56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5959" y="11918"/>
                    <a:pt x="11917" y="3818"/>
                    <a:pt x="15517" y="1118"/>
                  </a:cubicBezTo>
                  <a:cubicBezTo>
                    <a:pt x="19117" y="-1582"/>
                    <a:pt x="20359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7" name="Line"/>
            <p:cNvSpPr/>
            <p:nvPr/>
          </p:nvSpPr>
          <p:spPr>
            <a:xfrm>
              <a:off x="474818" y="5434650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8" name="Line"/>
            <p:cNvSpPr/>
            <p:nvPr/>
          </p:nvSpPr>
          <p:spPr>
            <a:xfrm>
              <a:off x="1206662" y="5089643"/>
              <a:ext cx="5017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600" fill="norm" stroke="1" extrusionOk="0">
                  <a:moveTo>
                    <a:pt x="21204" y="0"/>
                  </a:moveTo>
                  <a:cubicBezTo>
                    <a:pt x="15804" y="514"/>
                    <a:pt x="10404" y="1029"/>
                    <a:pt x="6624" y="3171"/>
                  </a:cubicBezTo>
                  <a:cubicBezTo>
                    <a:pt x="2844" y="5314"/>
                    <a:pt x="684" y="9086"/>
                    <a:pt x="144" y="12429"/>
                  </a:cubicBezTo>
                  <a:cubicBezTo>
                    <a:pt x="-396" y="15771"/>
                    <a:pt x="684" y="18686"/>
                    <a:pt x="17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29" name="Line"/>
            <p:cNvSpPr/>
            <p:nvPr/>
          </p:nvSpPr>
          <p:spPr>
            <a:xfrm>
              <a:off x="1111166" y="5442317"/>
              <a:ext cx="245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75" y="14400"/>
                    <a:pt x="12150" y="7200"/>
                    <a:pt x="15750" y="3600"/>
                  </a:cubicBezTo>
                  <a:cubicBezTo>
                    <a:pt x="19350" y="0"/>
                    <a:pt x="2047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0" name="Line"/>
            <p:cNvSpPr/>
            <p:nvPr/>
          </p:nvSpPr>
          <p:spPr>
            <a:xfrm>
              <a:off x="1172501" y="5615995"/>
              <a:ext cx="268340" cy="237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8" fill="norm" stroke="1" extrusionOk="0">
                  <a:moveTo>
                    <a:pt x="0" y="3647"/>
                  </a:moveTo>
                  <a:cubicBezTo>
                    <a:pt x="617" y="2510"/>
                    <a:pt x="1234" y="1374"/>
                    <a:pt x="2160" y="691"/>
                  </a:cubicBezTo>
                  <a:cubicBezTo>
                    <a:pt x="3086" y="9"/>
                    <a:pt x="4320" y="-218"/>
                    <a:pt x="5863" y="237"/>
                  </a:cubicBezTo>
                  <a:cubicBezTo>
                    <a:pt x="7406" y="691"/>
                    <a:pt x="9257" y="1828"/>
                    <a:pt x="9154" y="4557"/>
                  </a:cubicBezTo>
                  <a:cubicBezTo>
                    <a:pt x="9051" y="7285"/>
                    <a:pt x="6994" y="11605"/>
                    <a:pt x="5451" y="14675"/>
                  </a:cubicBezTo>
                  <a:cubicBezTo>
                    <a:pt x="3909" y="17744"/>
                    <a:pt x="2880" y="19563"/>
                    <a:pt x="3189" y="20473"/>
                  </a:cubicBezTo>
                  <a:cubicBezTo>
                    <a:pt x="3497" y="21382"/>
                    <a:pt x="5143" y="21382"/>
                    <a:pt x="8434" y="20245"/>
                  </a:cubicBezTo>
                  <a:cubicBezTo>
                    <a:pt x="11726" y="19108"/>
                    <a:pt x="16663" y="16835"/>
                    <a:pt x="21600" y="14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1" name="Line"/>
            <p:cNvSpPr/>
            <p:nvPr/>
          </p:nvSpPr>
          <p:spPr>
            <a:xfrm>
              <a:off x="1742403" y="5040127"/>
              <a:ext cx="311785" cy="906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9" fill="norm" stroke="1" extrusionOk="0">
                  <a:moveTo>
                    <a:pt x="21600" y="993"/>
                  </a:moveTo>
                  <a:cubicBezTo>
                    <a:pt x="21423" y="690"/>
                    <a:pt x="21246" y="387"/>
                    <a:pt x="20715" y="205"/>
                  </a:cubicBezTo>
                  <a:cubicBezTo>
                    <a:pt x="20184" y="23"/>
                    <a:pt x="19298" y="-38"/>
                    <a:pt x="17351" y="23"/>
                  </a:cubicBezTo>
                  <a:cubicBezTo>
                    <a:pt x="15403" y="83"/>
                    <a:pt x="12393" y="265"/>
                    <a:pt x="10357" y="417"/>
                  </a:cubicBezTo>
                  <a:cubicBezTo>
                    <a:pt x="8321" y="569"/>
                    <a:pt x="7259" y="690"/>
                    <a:pt x="6462" y="872"/>
                  </a:cubicBezTo>
                  <a:cubicBezTo>
                    <a:pt x="5666" y="1054"/>
                    <a:pt x="5134" y="1297"/>
                    <a:pt x="4869" y="2116"/>
                  </a:cubicBezTo>
                  <a:cubicBezTo>
                    <a:pt x="4603" y="2935"/>
                    <a:pt x="4603" y="4331"/>
                    <a:pt x="4338" y="6211"/>
                  </a:cubicBezTo>
                  <a:cubicBezTo>
                    <a:pt x="4072" y="8092"/>
                    <a:pt x="3541" y="10459"/>
                    <a:pt x="2833" y="12734"/>
                  </a:cubicBezTo>
                  <a:cubicBezTo>
                    <a:pt x="2125" y="15009"/>
                    <a:pt x="1239" y="17193"/>
                    <a:pt x="708" y="18437"/>
                  </a:cubicBezTo>
                  <a:cubicBezTo>
                    <a:pt x="177" y="19681"/>
                    <a:pt x="0" y="19984"/>
                    <a:pt x="0" y="20349"/>
                  </a:cubicBezTo>
                  <a:cubicBezTo>
                    <a:pt x="0" y="20713"/>
                    <a:pt x="177" y="21137"/>
                    <a:pt x="885" y="21350"/>
                  </a:cubicBezTo>
                  <a:cubicBezTo>
                    <a:pt x="1593" y="21562"/>
                    <a:pt x="2833" y="21562"/>
                    <a:pt x="6285" y="21471"/>
                  </a:cubicBezTo>
                  <a:cubicBezTo>
                    <a:pt x="9738" y="21380"/>
                    <a:pt x="15403" y="21198"/>
                    <a:pt x="21069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2" name="Line"/>
            <p:cNvSpPr/>
            <p:nvPr/>
          </p:nvSpPr>
          <p:spPr>
            <a:xfrm>
              <a:off x="10284759" y="2222245"/>
              <a:ext cx="95617" cy="25147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1600" fill="norm" stroke="1" extrusionOk="0">
                  <a:moveTo>
                    <a:pt x="21267" y="0"/>
                  </a:moveTo>
                  <a:cubicBezTo>
                    <a:pt x="17856" y="834"/>
                    <a:pt x="14446" y="1668"/>
                    <a:pt x="13025" y="2502"/>
                  </a:cubicBezTo>
                  <a:cubicBezTo>
                    <a:pt x="11604" y="3337"/>
                    <a:pt x="12172" y="4171"/>
                    <a:pt x="13025" y="4972"/>
                  </a:cubicBezTo>
                  <a:cubicBezTo>
                    <a:pt x="13878" y="5773"/>
                    <a:pt x="15014" y="6541"/>
                    <a:pt x="15583" y="7332"/>
                  </a:cubicBezTo>
                  <a:cubicBezTo>
                    <a:pt x="16151" y="8122"/>
                    <a:pt x="16151" y="8934"/>
                    <a:pt x="15867" y="9790"/>
                  </a:cubicBezTo>
                  <a:cubicBezTo>
                    <a:pt x="15583" y="10646"/>
                    <a:pt x="15014" y="11546"/>
                    <a:pt x="13877" y="12413"/>
                  </a:cubicBezTo>
                  <a:cubicBezTo>
                    <a:pt x="12741" y="13280"/>
                    <a:pt x="11035" y="14115"/>
                    <a:pt x="9330" y="14971"/>
                  </a:cubicBezTo>
                  <a:cubicBezTo>
                    <a:pt x="7625" y="15827"/>
                    <a:pt x="5920" y="16705"/>
                    <a:pt x="4214" y="17495"/>
                  </a:cubicBezTo>
                  <a:cubicBezTo>
                    <a:pt x="2509" y="18285"/>
                    <a:pt x="804" y="18988"/>
                    <a:pt x="235" y="19657"/>
                  </a:cubicBezTo>
                  <a:cubicBezTo>
                    <a:pt x="-333" y="20327"/>
                    <a:pt x="235" y="20963"/>
                    <a:pt x="80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3" name="Line"/>
            <p:cNvSpPr/>
            <p:nvPr/>
          </p:nvSpPr>
          <p:spPr>
            <a:xfrm>
              <a:off x="10380375" y="2160910"/>
              <a:ext cx="1334032" cy="98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4" fill="norm" stroke="1" extrusionOk="0">
                  <a:moveTo>
                    <a:pt x="0" y="14954"/>
                  </a:moveTo>
                  <a:cubicBezTo>
                    <a:pt x="124" y="17169"/>
                    <a:pt x="248" y="19385"/>
                    <a:pt x="703" y="20492"/>
                  </a:cubicBezTo>
                  <a:cubicBezTo>
                    <a:pt x="1159" y="21600"/>
                    <a:pt x="1945" y="21600"/>
                    <a:pt x="3041" y="19938"/>
                  </a:cubicBezTo>
                  <a:cubicBezTo>
                    <a:pt x="4138" y="18277"/>
                    <a:pt x="5545" y="14954"/>
                    <a:pt x="7014" y="11908"/>
                  </a:cubicBezTo>
                  <a:cubicBezTo>
                    <a:pt x="8483" y="8862"/>
                    <a:pt x="10014" y="6092"/>
                    <a:pt x="11752" y="4154"/>
                  </a:cubicBezTo>
                  <a:cubicBezTo>
                    <a:pt x="13490" y="2215"/>
                    <a:pt x="15434" y="1108"/>
                    <a:pt x="17110" y="554"/>
                  </a:cubicBezTo>
                  <a:cubicBezTo>
                    <a:pt x="18786" y="0"/>
                    <a:pt x="20193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4" name="Line"/>
            <p:cNvSpPr/>
            <p:nvPr/>
          </p:nvSpPr>
          <p:spPr>
            <a:xfrm>
              <a:off x="10333008" y="4468629"/>
              <a:ext cx="1465734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fill="norm" stroke="1" extrusionOk="0">
                  <a:moveTo>
                    <a:pt x="358" y="21600"/>
                  </a:moveTo>
                  <a:cubicBezTo>
                    <a:pt x="170" y="21343"/>
                    <a:pt x="-18" y="21086"/>
                    <a:pt x="1" y="20700"/>
                  </a:cubicBezTo>
                  <a:cubicBezTo>
                    <a:pt x="20" y="20314"/>
                    <a:pt x="245" y="19800"/>
                    <a:pt x="1054" y="18129"/>
                  </a:cubicBezTo>
                  <a:cubicBezTo>
                    <a:pt x="1864" y="16457"/>
                    <a:pt x="3256" y="13629"/>
                    <a:pt x="4573" y="11443"/>
                  </a:cubicBezTo>
                  <a:cubicBezTo>
                    <a:pt x="5890" y="9257"/>
                    <a:pt x="7132" y="7714"/>
                    <a:pt x="8505" y="6429"/>
                  </a:cubicBezTo>
                  <a:cubicBezTo>
                    <a:pt x="9879" y="5143"/>
                    <a:pt x="11384" y="4114"/>
                    <a:pt x="12965" y="3343"/>
                  </a:cubicBezTo>
                  <a:cubicBezTo>
                    <a:pt x="14545" y="2571"/>
                    <a:pt x="16201" y="2057"/>
                    <a:pt x="17650" y="1543"/>
                  </a:cubicBezTo>
                  <a:cubicBezTo>
                    <a:pt x="19098" y="1029"/>
                    <a:pt x="20340" y="514"/>
                    <a:pt x="2158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5" name="Line"/>
            <p:cNvSpPr/>
            <p:nvPr/>
          </p:nvSpPr>
          <p:spPr>
            <a:xfrm>
              <a:off x="10671715" y="2498251"/>
              <a:ext cx="168671" cy="337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3927" y="0"/>
                  </a:moveTo>
                  <a:cubicBezTo>
                    <a:pt x="2618" y="487"/>
                    <a:pt x="1309" y="974"/>
                    <a:pt x="655" y="2842"/>
                  </a:cubicBezTo>
                  <a:cubicBezTo>
                    <a:pt x="0" y="4710"/>
                    <a:pt x="0" y="7958"/>
                    <a:pt x="0" y="11044"/>
                  </a:cubicBezTo>
                  <a:cubicBezTo>
                    <a:pt x="0" y="14129"/>
                    <a:pt x="0" y="17053"/>
                    <a:pt x="491" y="18839"/>
                  </a:cubicBezTo>
                  <a:cubicBezTo>
                    <a:pt x="982" y="20626"/>
                    <a:pt x="1964" y="21275"/>
                    <a:pt x="3273" y="21438"/>
                  </a:cubicBezTo>
                  <a:cubicBezTo>
                    <a:pt x="4582" y="21600"/>
                    <a:pt x="6218" y="21275"/>
                    <a:pt x="9327" y="19326"/>
                  </a:cubicBezTo>
                  <a:cubicBezTo>
                    <a:pt x="12436" y="17377"/>
                    <a:pt x="17018" y="13805"/>
                    <a:pt x="19309" y="10313"/>
                  </a:cubicBezTo>
                  <a:cubicBezTo>
                    <a:pt x="21600" y="6821"/>
                    <a:pt x="21600" y="341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6" name="Line"/>
            <p:cNvSpPr/>
            <p:nvPr/>
          </p:nvSpPr>
          <p:spPr>
            <a:xfrm>
              <a:off x="10842941" y="2702440"/>
              <a:ext cx="90920" cy="128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6" h="21220" fill="norm" stroke="1" extrusionOk="0">
                  <a:moveTo>
                    <a:pt x="8400" y="467"/>
                  </a:moveTo>
                  <a:cubicBezTo>
                    <a:pt x="6000" y="4702"/>
                    <a:pt x="3600" y="8938"/>
                    <a:pt x="2100" y="12326"/>
                  </a:cubicBezTo>
                  <a:cubicBezTo>
                    <a:pt x="600" y="15714"/>
                    <a:pt x="0" y="18255"/>
                    <a:pt x="0" y="17832"/>
                  </a:cubicBezTo>
                  <a:cubicBezTo>
                    <a:pt x="0" y="17408"/>
                    <a:pt x="600" y="14020"/>
                    <a:pt x="1500" y="11267"/>
                  </a:cubicBezTo>
                  <a:cubicBezTo>
                    <a:pt x="2400" y="8514"/>
                    <a:pt x="3600" y="6396"/>
                    <a:pt x="5100" y="4491"/>
                  </a:cubicBezTo>
                  <a:cubicBezTo>
                    <a:pt x="6600" y="2585"/>
                    <a:pt x="8400" y="891"/>
                    <a:pt x="10800" y="255"/>
                  </a:cubicBezTo>
                  <a:cubicBezTo>
                    <a:pt x="13200" y="-380"/>
                    <a:pt x="16200" y="44"/>
                    <a:pt x="18300" y="3008"/>
                  </a:cubicBezTo>
                  <a:cubicBezTo>
                    <a:pt x="20400" y="5973"/>
                    <a:pt x="21600" y="11479"/>
                    <a:pt x="21300" y="15291"/>
                  </a:cubicBezTo>
                  <a:cubicBezTo>
                    <a:pt x="21000" y="19102"/>
                    <a:pt x="19200" y="21220"/>
                    <a:pt x="18300" y="21220"/>
                  </a:cubicBezTo>
                  <a:cubicBezTo>
                    <a:pt x="17400" y="21220"/>
                    <a:pt x="17400" y="19102"/>
                    <a:pt x="17400" y="16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7" name="Line"/>
            <p:cNvSpPr/>
            <p:nvPr/>
          </p:nvSpPr>
          <p:spPr>
            <a:xfrm>
              <a:off x="10940054" y="2739932"/>
              <a:ext cx="53669" cy="49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86" fill="norm" stroke="1" extrusionOk="0">
                  <a:moveTo>
                    <a:pt x="0" y="4557"/>
                  </a:moveTo>
                  <a:cubicBezTo>
                    <a:pt x="6171" y="1472"/>
                    <a:pt x="12343" y="-1614"/>
                    <a:pt x="15943" y="957"/>
                  </a:cubicBezTo>
                  <a:cubicBezTo>
                    <a:pt x="19543" y="3529"/>
                    <a:pt x="20571" y="11757"/>
                    <a:pt x="21600" y="19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8" name="Line"/>
            <p:cNvSpPr/>
            <p:nvPr/>
          </p:nvSpPr>
          <p:spPr>
            <a:xfrm>
              <a:off x="11039724" y="2536585"/>
              <a:ext cx="7666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5429"/>
                    <a:pt x="0" y="9257"/>
                    <a:pt x="1800" y="5657"/>
                  </a:cubicBezTo>
                  <a:cubicBezTo>
                    <a:pt x="3600" y="2057"/>
                    <a:pt x="7200" y="1029"/>
                    <a:pt x="10800" y="514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39" name="Line"/>
            <p:cNvSpPr/>
            <p:nvPr/>
          </p:nvSpPr>
          <p:spPr>
            <a:xfrm>
              <a:off x="11105774" y="2472018"/>
              <a:ext cx="125621" cy="386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496" fill="norm" stroke="1" extrusionOk="0">
                  <a:moveTo>
                    <a:pt x="21235" y="180"/>
                  </a:moveTo>
                  <a:cubicBezTo>
                    <a:pt x="17779" y="38"/>
                    <a:pt x="14323" y="-104"/>
                    <a:pt x="11731" y="109"/>
                  </a:cubicBezTo>
                  <a:cubicBezTo>
                    <a:pt x="9139" y="322"/>
                    <a:pt x="7411" y="891"/>
                    <a:pt x="5467" y="2596"/>
                  </a:cubicBezTo>
                  <a:cubicBezTo>
                    <a:pt x="3523" y="4301"/>
                    <a:pt x="1363" y="7143"/>
                    <a:pt x="499" y="10483"/>
                  </a:cubicBezTo>
                  <a:cubicBezTo>
                    <a:pt x="-365" y="13822"/>
                    <a:pt x="67" y="17659"/>
                    <a:pt x="499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0" name="Line"/>
            <p:cNvSpPr/>
            <p:nvPr/>
          </p:nvSpPr>
          <p:spPr>
            <a:xfrm>
              <a:off x="11030052" y="2689922"/>
              <a:ext cx="178343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600" fill="norm" stroke="1" extrusionOk="0">
                  <a:moveTo>
                    <a:pt x="238" y="21600"/>
                  </a:moveTo>
                  <a:cubicBezTo>
                    <a:pt x="-66" y="19059"/>
                    <a:pt x="-370" y="16518"/>
                    <a:pt x="1303" y="13765"/>
                  </a:cubicBezTo>
                  <a:cubicBezTo>
                    <a:pt x="2976" y="11012"/>
                    <a:pt x="6627" y="8047"/>
                    <a:pt x="10278" y="5718"/>
                  </a:cubicBezTo>
                  <a:cubicBezTo>
                    <a:pt x="13929" y="3388"/>
                    <a:pt x="17579" y="1694"/>
                    <a:pt x="212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1" name="Line"/>
            <p:cNvSpPr/>
            <p:nvPr/>
          </p:nvSpPr>
          <p:spPr>
            <a:xfrm>
              <a:off x="11252930" y="2573166"/>
              <a:ext cx="254471" cy="228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0993" fill="norm" stroke="1" extrusionOk="0">
                  <a:moveTo>
                    <a:pt x="15028" y="161"/>
                  </a:moveTo>
                  <a:cubicBezTo>
                    <a:pt x="12652" y="-74"/>
                    <a:pt x="10276" y="-309"/>
                    <a:pt x="7900" y="1452"/>
                  </a:cubicBezTo>
                  <a:cubicBezTo>
                    <a:pt x="5524" y="3213"/>
                    <a:pt x="3148" y="6969"/>
                    <a:pt x="1744" y="10139"/>
                  </a:cubicBezTo>
                  <a:cubicBezTo>
                    <a:pt x="340" y="13308"/>
                    <a:pt x="-92" y="15891"/>
                    <a:pt x="16" y="17887"/>
                  </a:cubicBezTo>
                  <a:cubicBezTo>
                    <a:pt x="124" y="19882"/>
                    <a:pt x="772" y="21291"/>
                    <a:pt x="2824" y="20939"/>
                  </a:cubicBezTo>
                  <a:cubicBezTo>
                    <a:pt x="4876" y="20587"/>
                    <a:pt x="8332" y="18474"/>
                    <a:pt x="10276" y="16830"/>
                  </a:cubicBezTo>
                  <a:cubicBezTo>
                    <a:pt x="12220" y="15187"/>
                    <a:pt x="12652" y="14013"/>
                    <a:pt x="12868" y="12839"/>
                  </a:cubicBezTo>
                  <a:cubicBezTo>
                    <a:pt x="13084" y="11665"/>
                    <a:pt x="13084" y="10491"/>
                    <a:pt x="12760" y="10608"/>
                  </a:cubicBezTo>
                  <a:cubicBezTo>
                    <a:pt x="12436" y="10726"/>
                    <a:pt x="11788" y="12134"/>
                    <a:pt x="11788" y="13308"/>
                  </a:cubicBezTo>
                  <a:cubicBezTo>
                    <a:pt x="11788" y="14482"/>
                    <a:pt x="12436" y="15421"/>
                    <a:pt x="14164" y="16126"/>
                  </a:cubicBezTo>
                  <a:cubicBezTo>
                    <a:pt x="15892" y="16830"/>
                    <a:pt x="18700" y="17300"/>
                    <a:pt x="21508" y="177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2" name="Line"/>
            <p:cNvSpPr/>
            <p:nvPr/>
          </p:nvSpPr>
          <p:spPr>
            <a:xfrm>
              <a:off x="11530401" y="2789591"/>
              <a:ext cx="5366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14" y="4235"/>
                    <a:pt x="15429" y="8471"/>
                    <a:pt x="11829" y="12071"/>
                  </a:cubicBezTo>
                  <a:cubicBezTo>
                    <a:pt x="8229" y="15671"/>
                    <a:pt x="4114" y="186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3" name="Line"/>
            <p:cNvSpPr/>
            <p:nvPr/>
          </p:nvSpPr>
          <p:spPr>
            <a:xfrm>
              <a:off x="11699585" y="2536585"/>
              <a:ext cx="122157" cy="281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12060" y="0"/>
                  </a:moveTo>
                  <a:cubicBezTo>
                    <a:pt x="8460" y="3535"/>
                    <a:pt x="4860" y="7069"/>
                    <a:pt x="2835" y="9818"/>
                  </a:cubicBezTo>
                  <a:cubicBezTo>
                    <a:pt x="810" y="12567"/>
                    <a:pt x="360" y="14531"/>
                    <a:pt x="135" y="16102"/>
                  </a:cubicBezTo>
                  <a:cubicBezTo>
                    <a:pt x="-90" y="17673"/>
                    <a:pt x="-90" y="18851"/>
                    <a:pt x="585" y="19047"/>
                  </a:cubicBezTo>
                  <a:cubicBezTo>
                    <a:pt x="1260" y="19244"/>
                    <a:pt x="2610" y="18458"/>
                    <a:pt x="3960" y="17673"/>
                  </a:cubicBezTo>
                  <a:cubicBezTo>
                    <a:pt x="5310" y="16887"/>
                    <a:pt x="6660" y="16102"/>
                    <a:pt x="9135" y="15316"/>
                  </a:cubicBezTo>
                  <a:cubicBezTo>
                    <a:pt x="11610" y="14531"/>
                    <a:pt x="15210" y="13745"/>
                    <a:pt x="17685" y="13745"/>
                  </a:cubicBezTo>
                  <a:cubicBezTo>
                    <a:pt x="20160" y="13745"/>
                    <a:pt x="21510" y="14531"/>
                    <a:pt x="21510" y="15905"/>
                  </a:cubicBezTo>
                  <a:cubicBezTo>
                    <a:pt x="21510" y="17280"/>
                    <a:pt x="20160" y="19244"/>
                    <a:pt x="18135" y="20324"/>
                  </a:cubicBezTo>
                  <a:cubicBezTo>
                    <a:pt x="16110" y="21404"/>
                    <a:pt x="13410" y="21600"/>
                    <a:pt x="10935" y="21600"/>
                  </a:cubicBezTo>
                  <a:cubicBezTo>
                    <a:pt x="8460" y="21600"/>
                    <a:pt x="6210" y="21404"/>
                    <a:pt x="4860" y="20815"/>
                  </a:cubicBezTo>
                  <a:cubicBezTo>
                    <a:pt x="3510" y="20225"/>
                    <a:pt x="3060" y="19244"/>
                    <a:pt x="2610" y="18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4" name="Line"/>
            <p:cNvSpPr/>
            <p:nvPr/>
          </p:nvSpPr>
          <p:spPr>
            <a:xfrm>
              <a:off x="11860075" y="2505918"/>
              <a:ext cx="111763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600" fill="norm" stroke="1" extrusionOk="0">
                  <a:moveTo>
                    <a:pt x="4320" y="0"/>
                  </a:moveTo>
                  <a:cubicBezTo>
                    <a:pt x="8160" y="0"/>
                    <a:pt x="12000" y="0"/>
                    <a:pt x="15360" y="921"/>
                  </a:cubicBezTo>
                  <a:cubicBezTo>
                    <a:pt x="18720" y="1842"/>
                    <a:pt x="21600" y="3684"/>
                    <a:pt x="20880" y="6698"/>
                  </a:cubicBezTo>
                  <a:cubicBezTo>
                    <a:pt x="20160" y="9712"/>
                    <a:pt x="15840" y="13898"/>
                    <a:pt x="11760" y="16577"/>
                  </a:cubicBezTo>
                  <a:cubicBezTo>
                    <a:pt x="7680" y="19256"/>
                    <a:pt x="3840" y="204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5" name="Line"/>
            <p:cNvSpPr/>
            <p:nvPr/>
          </p:nvSpPr>
          <p:spPr>
            <a:xfrm>
              <a:off x="10718855" y="3195933"/>
              <a:ext cx="221200" cy="255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362" fill="norm" stroke="1" extrusionOk="0">
                  <a:moveTo>
                    <a:pt x="17020" y="0"/>
                  </a:moveTo>
                  <a:cubicBezTo>
                    <a:pt x="16275" y="3850"/>
                    <a:pt x="15530" y="7699"/>
                    <a:pt x="13544" y="11228"/>
                  </a:cubicBezTo>
                  <a:cubicBezTo>
                    <a:pt x="11558" y="14756"/>
                    <a:pt x="8330" y="17964"/>
                    <a:pt x="6096" y="19675"/>
                  </a:cubicBezTo>
                  <a:cubicBezTo>
                    <a:pt x="3861" y="21386"/>
                    <a:pt x="2620" y="21600"/>
                    <a:pt x="1627" y="21172"/>
                  </a:cubicBezTo>
                  <a:cubicBezTo>
                    <a:pt x="634" y="20745"/>
                    <a:pt x="-111" y="19675"/>
                    <a:pt x="13" y="17964"/>
                  </a:cubicBezTo>
                  <a:cubicBezTo>
                    <a:pt x="137" y="16253"/>
                    <a:pt x="1130" y="13901"/>
                    <a:pt x="2248" y="12404"/>
                  </a:cubicBezTo>
                  <a:cubicBezTo>
                    <a:pt x="3365" y="10907"/>
                    <a:pt x="4606" y="10265"/>
                    <a:pt x="5848" y="9945"/>
                  </a:cubicBezTo>
                  <a:cubicBezTo>
                    <a:pt x="7089" y="9624"/>
                    <a:pt x="8330" y="9624"/>
                    <a:pt x="10937" y="11549"/>
                  </a:cubicBezTo>
                  <a:cubicBezTo>
                    <a:pt x="13544" y="13473"/>
                    <a:pt x="17517" y="17323"/>
                    <a:pt x="21489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6" name="Line"/>
            <p:cNvSpPr/>
            <p:nvPr/>
          </p:nvSpPr>
          <p:spPr>
            <a:xfrm>
              <a:off x="11016723" y="3335074"/>
              <a:ext cx="161005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1371" y="10932"/>
                    <a:pt x="2743" y="1332"/>
                    <a:pt x="6343" y="132"/>
                  </a:cubicBezTo>
                  <a:cubicBezTo>
                    <a:pt x="9943" y="-1068"/>
                    <a:pt x="15771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7" name="Line"/>
            <p:cNvSpPr/>
            <p:nvPr/>
          </p:nvSpPr>
          <p:spPr>
            <a:xfrm>
              <a:off x="11211919" y="3276326"/>
              <a:ext cx="211147" cy="187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66" fill="norm" stroke="1" extrusionOk="0">
                  <a:moveTo>
                    <a:pt x="13694" y="2201"/>
                  </a:moveTo>
                  <a:cubicBezTo>
                    <a:pt x="12913" y="1034"/>
                    <a:pt x="12132" y="-134"/>
                    <a:pt x="10050" y="12"/>
                  </a:cubicBezTo>
                  <a:cubicBezTo>
                    <a:pt x="7968" y="158"/>
                    <a:pt x="4585" y="1617"/>
                    <a:pt x="2634" y="3077"/>
                  </a:cubicBezTo>
                  <a:cubicBezTo>
                    <a:pt x="682" y="4536"/>
                    <a:pt x="161" y="5996"/>
                    <a:pt x="31" y="7455"/>
                  </a:cubicBezTo>
                  <a:cubicBezTo>
                    <a:pt x="-99" y="8915"/>
                    <a:pt x="161" y="10374"/>
                    <a:pt x="1072" y="11104"/>
                  </a:cubicBezTo>
                  <a:cubicBezTo>
                    <a:pt x="1983" y="11834"/>
                    <a:pt x="3544" y="11834"/>
                    <a:pt x="5626" y="11104"/>
                  </a:cubicBezTo>
                  <a:cubicBezTo>
                    <a:pt x="7708" y="10374"/>
                    <a:pt x="10311" y="8915"/>
                    <a:pt x="12393" y="8039"/>
                  </a:cubicBezTo>
                  <a:cubicBezTo>
                    <a:pt x="14474" y="7163"/>
                    <a:pt x="16036" y="6871"/>
                    <a:pt x="16817" y="7893"/>
                  </a:cubicBezTo>
                  <a:cubicBezTo>
                    <a:pt x="17597" y="8915"/>
                    <a:pt x="17597" y="11250"/>
                    <a:pt x="18248" y="13731"/>
                  </a:cubicBezTo>
                  <a:cubicBezTo>
                    <a:pt x="18899" y="16212"/>
                    <a:pt x="20200" y="18839"/>
                    <a:pt x="21501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8" name="Line"/>
            <p:cNvSpPr/>
            <p:nvPr/>
          </p:nvSpPr>
          <p:spPr>
            <a:xfrm>
              <a:off x="10825052" y="3566497"/>
              <a:ext cx="544346" cy="43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42" y="15247"/>
                    <a:pt x="6084" y="8894"/>
                    <a:pt x="9431" y="5082"/>
                  </a:cubicBezTo>
                  <a:cubicBezTo>
                    <a:pt x="12777" y="1271"/>
                    <a:pt x="16428" y="0"/>
                    <a:pt x="18507" y="0"/>
                  </a:cubicBezTo>
                  <a:cubicBezTo>
                    <a:pt x="20586" y="0"/>
                    <a:pt x="21093" y="1271"/>
                    <a:pt x="21600" y="2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49" name="Line"/>
            <p:cNvSpPr/>
            <p:nvPr/>
          </p:nvSpPr>
          <p:spPr>
            <a:xfrm>
              <a:off x="10943556" y="3655944"/>
              <a:ext cx="137542" cy="213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478" fill="norm" stroke="1" extrusionOk="0">
                  <a:moveTo>
                    <a:pt x="2997" y="0"/>
                  </a:moveTo>
                  <a:cubicBezTo>
                    <a:pt x="2211" y="6171"/>
                    <a:pt x="1426" y="12343"/>
                    <a:pt x="837" y="16071"/>
                  </a:cubicBezTo>
                  <a:cubicBezTo>
                    <a:pt x="248" y="19800"/>
                    <a:pt x="-145" y="21086"/>
                    <a:pt x="51" y="20957"/>
                  </a:cubicBezTo>
                  <a:cubicBezTo>
                    <a:pt x="248" y="20829"/>
                    <a:pt x="1033" y="19286"/>
                    <a:pt x="2015" y="18000"/>
                  </a:cubicBezTo>
                  <a:cubicBezTo>
                    <a:pt x="2997" y="16714"/>
                    <a:pt x="4175" y="15686"/>
                    <a:pt x="6335" y="14657"/>
                  </a:cubicBezTo>
                  <a:cubicBezTo>
                    <a:pt x="8495" y="13629"/>
                    <a:pt x="11637" y="12600"/>
                    <a:pt x="14190" y="12729"/>
                  </a:cubicBezTo>
                  <a:cubicBezTo>
                    <a:pt x="16742" y="12857"/>
                    <a:pt x="18706" y="14143"/>
                    <a:pt x="19884" y="15429"/>
                  </a:cubicBezTo>
                  <a:cubicBezTo>
                    <a:pt x="21062" y="16714"/>
                    <a:pt x="21455" y="18000"/>
                    <a:pt x="20866" y="19029"/>
                  </a:cubicBezTo>
                  <a:cubicBezTo>
                    <a:pt x="20277" y="20057"/>
                    <a:pt x="18706" y="20829"/>
                    <a:pt x="16546" y="21214"/>
                  </a:cubicBezTo>
                  <a:cubicBezTo>
                    <a:pt x="14386" y="21600"/>
                    <a:pt x="11637" y="21600"/>
                    <a:pt x="9673" y="20957"/>
                  </a:cubicBezTo>
                  <a:cubicBezTo>
                    <a:pt x="7710" y="20314"/>
                    <a:pt x="6531" y="19029"/>
                    <a:pt x="6728" y="18000"/>
                  </a:cubicBezTo>
                  <a:cubicBezTo>
                    <a:pt x="6924" y="16971"/>
                    <a:pt x="8495" y="16200"/>
                    <a:pt x="10066" y="154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0" name="Line"/>
            <p:cNvSpPr/>
            <p:nvPr/>
          </p:nvSpPr>
          <p:spPr>
            <a:xfrm>
              <a:off x="11093392" y="3816947"/>
              <a:ext cx="138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1" name="Line"/>
            <p:cNvSpPr/>
            <p:nvPr/>
          </p:nvSpPr>
          <p:spPr>
            <a:xfrm>
              <a:off x="11290070" y="3767713"/>
              <a:ext cx="178997" cy="87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146" fill="norm" stroke="1" extrusionOk="0">
                  <a:moveTo>
                    <a:pt x="14007" y="780"/>
                  </a:moveTo>
                  <a:cubicBezTo>
                    <a:pt x="10964" y="163"/>
                    <a:pt x="7922" y="-454"/>
                    <a:pt x="5640" y="472"/>
                  </a:cubicBezTo>
                  <a:cubicBezTo>
                    <a:pt x="3359" y="1397"/>
                    <a:pt x="1838" y="3866"/>
                    <a:pt x="925" y="6643"/>
                  </a:cubicBezTo>
                  <a:cubicBezTo>
                    <a:pt x="12" y="9420"/>
                    <a:pt x="-292" y="12506"/>
                    <a:pt x="316" y="13740"/>
                  </a:cubicBezTo>
                  <a:cubicBezTo>
                    <a:pt x="925" y="14975"/>
                    <a:pt x="2446" y="14357"/>
                    <a:pt x="3967" y="13432"/>
                  </a:cubicBezTo>
                  <a:cubicBezTo>
                    <a:pt x="5488" y="12506"/>
                    <a:pt x="7009" y="11272"/>
                    <a:pt x="9900" y="12506"/>
                  </a:cubicBezTo>
                  <a:cubicBezTo>
                    <a:pt x="12790" y="13740"/>
                    <a:pt x="17049" y="17443"/>
                    <a:pt x="21308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2" name="Line"/>
            <p:cNvSpPr/>
            <p:nvPr/>
          </p:nvSpPr>
          <p:spPr>
            <a:xfrm>
              <a:off x="10673469" y="4069953"/>
              <a:ext cx="17458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600" fill="norm" stroke="1" extrusionOk="0">
                  <a:moveTo>
                    <a:pt x="14811" y="0"/>
                  </a:moveTo>
                  <a:cubicBezTo>
                    <a:pt x="13559" y="2817"/>
                    <a:pt x="12307" y="5635"/>
                    <a:pt x="11055" y="7513"/>
                  </a:cubicBezTo>
                  <a:cubicBezTo>
                    <a:pt x="9802" y="9391"/>
                    <a:pt x="8550" y="10330"/>
                    <a:pt x="6672" y="11270"/>
                  </a:cubicBezTo>
                  <a:cubicBezTo>
                    <a:pt x="4794" y="12209"/>
                    <a:pt x="2289" y="13148"/>
                    <a:pt x="1037" y="12835"/>
                  </a:cubicBezTo>
                  <a:cubicBezTo>
                    <a:pt x="-215" y="12522"/>
                    <a:pt x="-215" y="10957"/>
                    <a:pt x="411" y="9704"/>
                  </a:cubicBezTo>
                  <a:cubicBezTo>
                    <a:pt x="1037" y="8452"/>
                    <a:pt x="2289" y="7513"/>
                    <a:pt x="4481" y="7357"/>
                  </a:cubicBezTo>
                  <a:cubicBezTo>
                    <a:pt x="6672" y="7200"/>
                    <a:pt x="9802" y="7826"/>
                    <a:pt x="12776" y="10330"/>
                  </a:cubicBezTo>
                  <a:cubicBezTo>
                    <a:pt x="15750" y="12835"/>
                    <a:pt x="18568" y="17217"/>
                    <a:pt x="213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3" name="Line"/>
            <p:cNvSpPr/>
            <p:nvPr/>
          </p:nvSpPr>
          <p:spPr>
            <a:xfrm>
              <a:off x="2352905" y="5147009"/>
              <a:ext cx="161294" cy="593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269" fill="norm" stroke="1" extrusionOk="0">
                  <a:moveTo>
                    <a:pt x="20973" y="3437"/>
                  </a:moveTo>
                  <a:cubicBezTo>
                    <a:pt x="20308" y="2339"/>
                    <a:pt x="19644" y="1240"/>
                    <a:pt x="17982" y="600"/>
                  </a:cubicBezTo>
                  <a:cubicBezTo>
                    <a:pt x="16321" y="-41"/>
                    <a:pt x="13662" y="-224"/>
                    <a:pt x="10505" y="325"/>
                  </a:cubicBezTo>
                  <a:cubicBezTo>
                    <a:pt x="7348" y="874"/>
                    <a:pt x="3693" y="2156"/>
                    <a:pt x="1699" y="3620"/>
                  </a:cubicBezTo>
                  <a:cubicBezTo>
                    <a:pt x="-295" y="5084"/>
                    <a:pt x="-627" y="6732"/>
                    <a:pt x="1201" y="8562"/>
                  </a:cubicBezTo>
                  <a:cubicBezTo>
                    <a:pt x="3028" y="10393"/>
                    <a:pt x="7016" y="12407"/>
                    <a:pt x="9841" y="14329"/>
                  </a:cubicBezTo>
                  <a:cubicBezTo>
                    <a:pt x="12665" y="16251"/>
                    <a:pt x="14327" y="18081"/>
                    <a:pt x="14327" y="19271"/>
                  </a:cubicBezTo>
                  <a:cubicBezTo>
                    <a:pt x="14327" y="20461"/>
                    <a:pt x="12665" y="21010"/>
                    <a:pt x="10173" y="21193"/>
                  </a:cubicBezTo>
                  <a:cubicBezTo>
                    <a:pt x="7681" y="21376"/>
                    <a:pt x="4358" y="21193"/>
                    <a:pt x="1035" y="210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4" name="Line"/>
            <p:cNvSpPr/>
            <p:nvPr/>
          </p:nvSpPr>
          <p:spPr>
            <a:xfrm>
              <a:off x="2419990" y="5771991"/>
              <a:ext cx="110498" cy="181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2" h="21600" fill="norm" stroke="1" extrusionOk="0">
                  <a:moveTo>
                    <a:pt x="10266" y="5476"/>
                  </a:moveTo>
                  <a:cubicBezTo>
                    <a:pt x="6979" y="7606"/>
                    <a:pt x="3692" y="9735"/>
                    <a:pt x="1814" y="11713"/>
                  </a:cubicBezTo>
                  <a:cubicBezTo>
                    <a:pt x="-64" y="13690"/>
                    <a:pt x="-534" y="15515"/>
                    <a:pt x="640" y="17493"/>
                  </a:cubicBezTo>
                  <a:cubicBezTo>
                    <a:pt x="1814" y="19470"/>
                    <a:pt x="4631" y="21600"/>
                    <a:pt x="8153" y="21600"/>
                  </a:cubicBezTo>
                  <a:cubicBezTo>
                    <a:pt x="11675" y="21600"/>
                    <a:pt x="15901" y="19470"/>
                    <a:pt x="18249" y="16732"/>
                  </a:cubicBezTo>
                  <a:cubicBezTo>
                    <a:pt x="20596" y="13994"/>
                    <a:pt x="21066" y="10648"/>
                    <a:pt x="18953" y="7758"/>
                  </a:cubicBezTo>
                  <a:cubicBezTo>
                    <a:pt x="16840" y="4868"/>
                    <a:pt x="12144" y="2434"/>
                    <a:pt x="744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5" name="Line"/>
            <p:cNvSpPr/>
            <p:nvPr/>
          </p:nvSpPr>
          <p:spPr>
            <a:xfrm>
              <a:off x="2401751" y="4790636"/>
              <a:ext cx="43446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541" y="2787"/>
                  </a:moveTo>
                  <a:cubicBezTo>
                    <a:pt x="1271" y="1394"/>
                    <a:pt x="0" y="0"/>
                    <a:pt x="0" y="0"/>
                  </a:cubicBezTo>
                  <a:cubicBezTo>
                    <a:pt x="0" y="0"/>
                    <a:pt x="1271" y="1394"/>
                    <a:pt x="3176" y="4645"/>
                  </a:cubicBezTo>
                  <a:cubicBezTo>
                    <a:pt x="5082" y="7897"/>
                    <a:pt x="7624" y="13006"/>
                    <a:pt x="10800" y="16142"/>
                  </a:cubicBezTo>
                  <a:cubicBezTo>
                    <a:pt x="13976" y="19277"/>
                    <a:pt x="17788" y="2043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6" name="Line"/>
            <p:cNvSpPr/>
            <p:nvPr/>
          </p:nvSpPr>
          <p:spPr>
            <a:xfrm>
              <a:off x="2742735" y="5334981"/>
              <a:ext cx="228918" cy="369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8" h="21399" fill="norm" stroke="1" extrusionOk="0">
                  <a:moveTo>
                    <a:pt x="1578" y="0"/>
                  </a:moveTo>
                  <a:cubicBezTo>
                    <a:pt x="858" y="592"/>
                    <a:pt x="138" y="1184"/>
                    <a:pt x="18" y="2219"/>
                  </a:cubicBezTo>
                  <a:cubicBezTo>
                    <a:pt x="-102" y="3255"/>
                    <a:pt x="378" y="4734"/>
                    <a:pt x="1578" y="5844"/>
                  </a:cubicBezTo>
                  <a:cubicBezTo>
                    <a:pt x="2778" y="6953"/>
                    <a:pt x="4698" y="7693"/>
                    <a:pt x="6138" y="7841"/>
                  </a:cubicBezTo>
                  <a:cubicBezTo>
                    <a:pt x="7578" y="7989"/>
                    <a:pt x="8538" y="7545"/>
                    <a:pt x="9378" y="6953"/>
                  </a:cubicBezTo>
                  <a:cubicBezTo>
                    <a:pt x="10218" y="6362"/>
                    <a:pt x="10938" y="5622"/>
                    <a:pt x="11658" y="4734"/>
                  </a:cubicBezTo>
                  <a:cubicBezTo>
                    <a:pt x="12378" y="3847"/>
                    <a:pt x="13098" y="2811"/>
                    <a:pt x="13578" y="2663"/>
                  </a:cubicBezTo>
                  <a:cubicBezTo>
                    <a:pt x="14058" y="2515"/>
                    <a:pt x="14298" y="3255"/>
                    <a:pt x="15498" y="5400"/>
                  </a:cubicBezTo>
                  <a:cubicBezTo>
                    <a:pt x="16698" y="7545"/>
                    <a:pt x="18858" y="11096"/>
                    <a:pt x="20058" y="13611"/>
                  </a:cubicBezTo>
                  <a:cubicBezTo>
                    <a:pt x="21258" y="16126"/>
                    <a:pt x="21498" y="17605"/>
                    <a:pt x="21498" y="18715"/>
                  </a:cubicBezTo>
                  <a:cubicBezTo>
                    <a:pt x="21498" y="19825"/>
                    <a:pt x="21258" y="20564"/>
                    <a:pt x="20298" y="21008"/>
                  </a:cubicBezTo>
                  <a:cubicBezTo>
                    <a:pt x="19338" y="21452"/>
                    <a:pt x="17658" y="21600"/>
                    <a:pt x="16218" y="21008"/>
                  </a:cubicBezTo>
                  <a:cubicBezTo>
                    <a:pt x="14778" y="20416"/>
                    <a:pt x="13578" y="19085"/>
                    <a:pt x="12378" y="177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7" name="Line"/>
            <p:cNvSpPr/>
            <p:nvPr/>
          </p:nvSpPr>
          <p:spPr>
            <a:xfrm>
              <a:off x="3066210" y="5503652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8" name="Line"/>
            <p:cNvSpPr/>
            <p:nvPr/>
          </p:nvSpPr>
          <p:spPr>
            <a:xfrm>
              <a:off x="3226563" y="5162374"/>
              <a:ext cx="412106" cy="603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419" fill="norm" stroke="1" extrusionOk="0">
                  <a:moveTo>
                    <a:pt x="7634" y="9124"/>
                  </a:moveTo>
                  <a:cubicBezTo>
                    <a:pt x="7234" y="8761"/>
                    <a:pt x="6834" y="8398"/>
                    <a:pt x="6301" y="8262"/>
                  </a:cubicBezTo>
                  <a:cubicBezTo>
                    <a:pt x="5768" y="8126"/>
                    <a:pt x="5101" y="8217"/>
                    <a:pt x="4234" y="8534"/>
                  </a:cubicBezTo>
                  <a:cubicBezTo>
                    <a:pt x="3368" y="8852"/>
                    <a:pt x="2301" y="9397"/>
                    <a:pt x="1501" y="10350"/>
                  </a:cubicBezTo>
                  <a:cubicBezTo>
                    <a:pt x="701" y="11303"/>
                    <a:pt x="168" y="12664"/>
                    <a:pt x="34" y="13571"/>
                  </a:cubicBezTo>
                  <a:cubicBezTo>
                    <a:pt x="-99" y="14479"/>
                    <a:pt x="168" y="14933"/>
                    <a:pt x="701" y="15160"/>
                  </a:cubicBezTo>
                  <a:cubicBezTo>
                    <a:pt x="1234" y="15387"/>
                    <a:pt x="2034" y="15387"/>
                    <a:pt x="3501" y="14071"/>
                  </a:cubicBezTo>
                  <a:cubicBezTo>
                    <a:pt x="4968" y="12755"/>
                    <a:pt x="7101" y="10123"/>
                    <a:pt x="8234" y="7718"/>
                  </a:cubicBezTo>
                  <a:cubicBezTo>
                    <a:pt x="9368" y="5313"/>
                    <a:pt x="9501" y="3134"/>
                    <a:pt x="9501" y="1818"/>
                  </a:cubicBezTo>
                  <a:cubicBezTo>
                    <a:pt x="9501" y="503"/>
                    <a:pt x="9368" y="49"/>
                    <a:pt x="9034" y="3"/>
                  </a:cubicBezTo>
                  <a:cubicBezTo>
                    <a:pt x="8701" y="-42"/>
                    <a:pt x="8168" y="321"/>
                    <a:pt x="7834" y="1637"/>
                  </a:cubicBezTo>
                  <a:cubicBezTo>
                    <a:pt x="7501" y="2953"/>
                    <a:pt x="7368" y="5222"/>
                    <a:pt x="7634" y="7082"/>
                  </a:cubicBezTo>
                  <a:cubicBezTo>
                    <a:pt x="7901" y="8943"/>
                    <a:pt x="8568" y="10395"/>
                    <a:pt x="9234" y="11212"/>
                  </a:cubicBezTo>
                  <a:cubicBezTo>
                    <a:pt x="9901" y="12029"/>
                    <a:pt x="10568" y="12210"/>
                    <a:pt x="11101" y="12119"/>
                  </a:cubicBezTo>
                  <a:cubicBezTo>
                    <a:pt x="11634" y="12029"/>
                    <a:pt x="12034" y="11666"/>
                    <a:pt x="12301" y="11257"/>
                  </a:cubicBezTo>
                  <a:cubicBezTo>
                    <a:pt x="12568" y="10849"/>
                    <a:pt x="12701" y="10395"/>
                    <a:pt x="12768" y="9941"/>
                  </a:cubicBezTo>
                  <a:cubicBezTo>
                    <a:pt x="12834" y="9487"/>
                    <a:pt x="12834" y="9034"/>
                    <a:pt x="12701" y="9034"/>
                  </a:cubicBezTo>
                  <a:cubicBezTo>
                    <a:pt x="12568" y="9034"/>
                    <a:pt x="12301" y="9487"/>
                    <a:pt x="12434" y="9987"/>
                  </a:cubicBezTo>
                  <a:cubicBezTo>
                    <a:pt x="12568" y="10486"/>
                    <a:pt x="13101" y="11030"/>
                    <a:pt x="14034" y="11257"/>
                  </a:cubicBezTo>
                  <a:cubicBezTo>
                    <a:pt x="14968" y="11484"/>
                    <a:pt x="16301" y="11393"/>
                    <a:pt x="17168" y="11121"/>
                  </a:cubicBezTo>
                  <a:cubicBezTo>
                    <a:pt x="18034" y="10849"/>
                    <a:pt x="18434" y="10395"/>
                    <a:pt x="18634" y="10440"/>
                  </a:cubicBezTo>
                  <a:cubicBezTo>
                    <a:pt x="18834" y="10486"/>
                    <a:pt x="18834" y="11030"/>
                    <a:pt x="19234" y="12392"/>
                  </a:cubicBezTo>
                  <a:cubicBezTo>
                    <a:pt x="19634" y="13753"/>
                    <a:pt x="20434" y="15931"/>
                    <a:pt x="20901" y="17247"/>
                  </a:cubicBezTo>
                  <a:cubicBezTo>
                    <a:pt x="21368" y="18563"/>
                    <a:pt x="21501" y="19017"/>
                    <a:pt x="21501" y="19561"/>
                  </a:cubicBezTo>
                  <a:cubicBezTo>
                    <a:pt x="21501" y="20106"/>
                    <a:pt x="21368" y="20741"/>
                    <a:pt x="20901" y="21104"/>
                  </a:cubicBezTo>
                  <a:cubicBezTo>
                    <a:pt x="20434" y="21467"/>
                    <a:pt x="19634" y="21558"/>
                    <a:pt x="18768" y="21150"/>
                  </a:cubicBezTo>
                  <a:cubicBezTo>
                    <a:pt x="17901" y="20741"/>
                    <a:pt x="16968" y="19834"/>
                    <a:pt x="16501" y="19108"/>
                  </a:cubicBezTo>
                  <a:cubicBezTo>
                    <a:pt x="16034" y="18382"/>
                    <a:pt x="16034" y="17837"/>
                    <a:pt x="16034" y="17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59" name="Line"/>
            <p:cNvSpPr/>
            <p:nvPr/>
          </p:nvSpPr>
          <p:spPr>
            <a:xfrm>
              <a:off x="3917229" y="5442317"/>
              <a:ext cx="199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08" y="16200"/>
                    <a:pt x="2215" y="10800"/>
                    <a:pt x="5815" y="7200"/>
                  </a:cubicBezTo>
                  <a:cubicBezTo>
                    <a:pt x="9415" y="3600"/>
                    <a:pt x="15508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0" name="Line"/>
            <p:cNvSpPr/>
            <p:nvPr/>
          </p:nvSpPr>
          <p:spPr>
            <a:xfrm>
              <a:off x="4016898" y="5357982"/>
              <a:ext cx="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1" name="Line"/>
            <p:cNvSpPr/>
            <p:nvPr/>
          </p:nvSpPr>
          <p:spPr>
            <a:xfrm>
              <a:off x="8262964" y="4062286"/>
              <a:ext cx="75304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915" y="0"/>
                  </a:moveTo>
                  <a:cubicBezTo>
                    <a:pt x="477" y="0"/>
                    <a:pt x="39" y="0"/>
                    <a:pt x="2" y="1800"/>
                  </a:cubicBezTo>
                  <a:cubicBezTo>
                    <a:pt x="-34" y="3600"/>
                    <a:pt x="331" y="7200"/>
                    <a:pt x="1644" y="9000"/>
                  </a:cubicBezTo>
                  <a:cubicBezTo>
                    <a:pt x="2958" y="10800"/>
                    <a:pt x="5220" y="10800"/>
                    <a:pt x="7701" y="9000"/>
                  </a:cubicBezTo>
                  <a:cubicBezTo>
                    <a:pt x="10182" y="7200"/>
                    <a:pt x="12882" y="3600"/>
                    <a:pt x="15035" y="1800"/>
                  </a:cubicBezTo>
                  <a:cubicBezTo>
                    <a:pt x="17188" y="0"/>
                    <a:pt x="18793" y="0"/>
                    <a:pt x="19851" y="1800"/>
                  </a:cubicBezTo>
                  <a:cubicBezTo>
                    <a:pt x="20909" y="3600"/>
                    <a:pt x="21420" y="7200"/>
                    <a:pt x="21493" y="10800"/>
                  </a:cubicBezTo>
                  <a:cubicBezTo>
                    <a:pt x="21566" y="14400"/>
                    <a:pt x="21201" y="18000"/>
                    <a:pt x="208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2" name="Line"/>
            <p:cNvSpPr/>
            <p:nvPr/>
          </p:nvSpPr>
          <p:spPr>
            <a:xfrm>
              <a:off x="8402974" y="4115954"/>
              <a:ext cx="605038" cy="45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188" fill="norm" stroke="1" extrusionOk="0">
                  <a:moveTo>
                    <a:pt x="4605" y="10800"/>
                  </a:moveTo>
                  <a:cubicBezTo>
                    <a:pt x="3607" y="12000"/>
                    <a:pt x="2609" y="13200"/>
                    <a:pt x="1746" y="15000"/>
                  </a:cubicBezTo>
                  <a:cubicBezTo>
                    <a:pt x="884" y="16800"/>
                    <a:pt x="158" y="19200"/>
                    <a:pt x="22" y="20400"/>
                  </a:cubicBezTo>
                  <a:cubicBezTo>
                    <a:pt x="-114" y="21600"/>
                    <a:pt x="340" y="21600"/>
                    <a:pt x="2110" y="19200"/>
                  </a:cubicBezTo>
                  <a:cubicBezTo>
                    <a:pt x="3879" y="16800"/>
                    <a:pt x="6965" y="12000"/>
                    <a:pt x="10096" y="8400"/>
                  </a:cubicBezTo>
                  <a:cubicBezTo>
                    <a:pt x="13227" y="4800"/>
                    <a:pt x="16404" y="2400"/>
                    <a:pt x="18310" y="1200"/>
                  </a:cubicBezTo>
                  <a:cubicBezTo>
                    <a:pt x="20215" y="0"/>
                    <a:pt x="20851" y="0"/>
                    <a:pt x="2148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3" name="Line"/>
            <p:cNvSpPr/>
            <p:nvPr/>
          </p:nvSpPr>
          <p:spPr>
            <a:xfrm>
              <a:off x="8655337" y="4192622"/>
              <a:ext cx="47534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4400"/>
                    <a:pt x="7200" y="7200"/>
                    <a:pt x="10800" y="3600"/>
                  </a:cubicBezTo>
                  <a:cubicBezTo>
                    <a:pt x="14400" y="0"/>
                    <a:pt x="180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4" name="Line"/>
            <p:cNvSpPr/>
            <p:nvPr/>
          </p:nvSpPr>
          <p:spPr>
            <a:xfrm>
              <a:off x="4648116" y="5257633"/>
              <a:ext cx="112467" cy="414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503" fill="norm" stroke="1" extrusionOk="0">
                  <a:moveTo>
                    <a:pt x="21124" y="433"/>
                  </a:moveTo>
                  <a:cubicBezTo>
                    <a:pt x="18724" y="168"/>
                    <a:pt x="16324" y="-97"/>
                    <a:pt x="14164" y="36"/>
                  </a:cubicBezTo>
                  <a:cubicBezTo>
                    <a:pt x="12004" y="168"/>
                    <a:pt x="10084" y="698"/>
                    <a:pt x="7684" y="2620"/>
                  </a:cubicBezTo>
                  <a:cubicBezTo>
                    <a:pt x="5284" y="4541"/>
                    <a:pt x="2404" y="7854"/>
                    <a:pt x="964" y="10637"/>
                  </a:cubicBezTo>
                  <a:cubicBezTo>
                    <a:pt x="-476" y="13420"/>
                    <a:pt x="-476" y="15672"/>
                    <a:pt x="2164" y="17395"/>
                  </a:cubicBezTo>
                  <a:cubicBezTo>
                    <a:pt x="4804" y="19118"/>
                    <a:pt x="10084" y="20310"/>
                    <a:pt x="15364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5" name="Line"/>
            <p:cNvSpPr/>
            <p:nvPr/>
          </p:nvSpPr>
          <p:spPr>
            <a:xfrm>
              <a:off x="4852584" y="5382125"/>
              <a:ext cx="176338" cy="198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5" fill="norm" stroke="1" extrusionOk="0">
                  <a:moveTo>
                    <a:pt x="0" y="2339"/>
                  </a:moveTo>
                  <a:cubicBezTo>
                    <a:pt x="939" y="1245"/>
                    <a:pt x="1878" y="151"/>
                    <a:pt x="3287" y="15"/>
                  </a:cubicBezTo>
                  <a:cubicBezTo>
                    <a:pt x="4696" y="-122"/>
                    <a:pt x="6574" y="698"/>
                    <a:pt x="7983" y="2886"/>
                  </a:cubicBezTo>
                  <a:cubicBezTo>
                    <a:pt x="9391" y="5073"/>
                    <a:pt x="10330" y="8627"/>
                    <a:pt x="10330" y="11225"/>
                  </a:cubicBezTo>
                  <a:cubicBezTo>
                    <a:pt x="10330" y="13822"/>
                    <a:pt x="9391" y="15463"/>
                    <a:pt x="8296" y="16830"/>
                  </a:cubicBezTo>
                  <a:cubicBezTo>
                    <a:pt x="7200" y="18197"/>
                    <a:pt x="5948" y="19291"/>
                    <a:pt x="6261" y="20111"/>
                  </a:cubicBezTo>
                  <a:cubicBezTo>
                    <a:pt x="6574" y="20931"/>
                    <a:pt x="8452" y="21478"/>
                    <a:pt x="11270" y="21205"/>
                  </a:cubicBezTo>
                  <a:cubicBezTo>
                    <a:pt x="14087" y="20931"/>
                    <a:pt x="17843" y="19838"/>
                    <a:pt x="21600" y="18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6" name="Line"/>
            <p:cNvSpPr/>
            <p:nvPr/>
          </p:nvSpPr>
          <p:spPr>
            <a:xfrm>
              <a:off x="5166924" y="5465318"/>
              <a:ext cx="184006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7" name="Line"/>
            <p:cNvSpPr/>
            <p:nvPr/>
          </p:nvSpPr>
          <p:spPr>
            <a:xfrm>
              <a:off x="5509200" y="5403983"/>
              <a:ext cx="41067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17" h="21600" fill="norm" stroke="1" extrusionOk="0">
                  <a:moveTo>
                    <a:pt x="1358" y="0"/>
                  </a:moveTo>
                  <a:cubicBezTo>
                    <a:pt x="88" y="4500"/>
                    <a:pt x="-1183" y="9000"/>
                    <a:pt x="1993" y="12600"/>
                  </a:cubicBezTo>
                  <a:cubicBezTo>
                    <a:pt x="5170" y="16200"/>
                    <a:pt x="12793" y="18900"/>
                    <a:pt x="204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8" name="Line"/>
            <p:cNvSpPr/>
            <p:nvPr/>
          </p:nvSpPr>
          <p:spPr>
            <a:xfrm>
              <a:off x="5672936" y="5317781"/>
              <a:ext cx="104308" cy="3008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370" fill="norm" stroke="1" extrusionOk="0">
                  <a:moveTo>
                    <a:pt x="0" y="133"/>
                  </a:moveTo>
                  <a:cubicBezTo>
                    <a:pt x="2571" y="-48"/>
                    <a:pt x="5143" y="-230"/>
                    <a:pt x="8743" y="950"/>
                  </a:cubicBezTo>
                  <a:cubicBezTo>
                    <a:pt x="12343" y="2130"/>
                    <a:pt x="16971" y="4671"/>
                    <a:pt x="19286" y="7575"/>
                  </a:cubicBezTo>
                  <a:cubicBezTo>
                    <a:pt x="21600" y="10479"/>
                    <a:pt x="21600" y="13746"/>
                    <a:pt x="19029" y="16106"/>
                  </a:cubicBezTo>
                  <a:cubicBezTo>
                    <a:pt x="16457" y="18466"/>
                    <a:pt x="11314" y="19918"/>
                    <a:pt x="6171" y="213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69" name="Line"/>
            <p:cNvSpPr/>
            <p:nvPr/>
          </p:nvSpPr>
          <p:spPr>
            <a:xfrm>
              <a:off x="5803272" y="5064219"/>
              <a:ext cx="309334" cy="78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485" fill="norm" stroke="1" extrusionOk="0">
                  <a:moveTo>
                    <a:pt x="6905" y="1122"/>
                  </a:moveTo>
                  <a:cubicBezTo>
                    <a:pt x="8498" y="700"/>
                    <a:pt x="10092" y="278"/>
                    <a:pt x="12039" y="102"/>
                  </a:cubicBezTo>
                  <a:cubicBezTo>
                    <a:pt x="13987" y="-74"/>
                    <a:pt x="16289" y="-4"/>
                    <a:pt x="17882" y="172"/>
                  </a:cubicBezTo>
                  <a:cubicBezTo>
                    <a:pt x="19475" y="348"/>
                    <a:pt x="20361" y="630"/>
                    <a:pt x="20892" y="1298"/>
                  </a:cubicBezTo>
                  <a:cubicBezTo>
                    <a:pt x="21423" y="1966"/>
                    <a:pt x="21600" y="3022"/>
                    <a:pt x="21246" y="4605"/>
                  </a:cubicBezTo>
                  <a:cubicBezTo>
                    <a:pt x="20892" y="6188"/>
                    <a:pt x="20007" y="8299"/>
                    <a:pt x="19387" y="10304"/>
                  </a:cubicBezTo>
                  <a:cubicBezTo>
                    <a:pt x="18767" y="12309"/>
                    <a:pt x="18413" y="14209"/>
                    <a:pt x="18413" y="15721"/>
                  </a:cubicBezTo>
                  <a:cubicBezTo>
                    <a:pt x="18413" y="17234"/>
                    <a:pt x="18767" y="18360"/>
                    <a:pt x="19033" y="19169"/>
                  </a:cubicBezTo>
                  <a:cubicBezTo>
                    <a:pt x="19298" y="19978"/>
                    <a:pt x="19475" y="20471"/>
                    <a:pt x="19121" y="20822"/>
                  </a:cubicBezTo>
                  <a:cubicBezTo>
                    <a:pt x="18767" y="21174"/>
                    <a:pt x="17882" y="21385"/>
                    <a:pt x="14607" y="21456"/>
                  </a:cubicBezTo>
                  <a:cubicBezTo>
                    <a:pt x="11331" y="21526"/>
                    <a:pt x="5666" y="21456"/>
                    <a:pt x="0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0" name="Line"/>
            <p:cNvSpPr/>
            <p:nvPr/>
          </p:nvSpPr>
          <p:spPr>
            <a:xfrm>
              <a:off x="306148" y="6699679"/>
              <a:ext cx="2376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1" name="Line"/>
            <p:cNvSpPr/>
            <p:nvPr/>
          </p:nvSpPr>
          <p:spPr>
            <a:xfrm>
              <a:off x="398150" y="6837682"/>
              <a:ext cx="253007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2" name="Line"/>
            <p:cNvSpPr/>
            <p:nvPr/>
          </p:nvSpPr>
          <p:spPr>
            <a:xfrm>
              <a:off x="1026831" y="6615344"/>
              <a:ext cx="15335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3" name="Line"/>
            <p:cNvSpPr/>
            <p:nvPr/>
          </p:nvSpPr>
          <p:spPr>
            <a:xfrm>
              <a:off x="927162" y="6952684"/>
              <a:ext cx="207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4" name="Line"/>
            <p:cNvSpPr/>
            <p:nvPr/>
          </p:nvSpPr>
          <p:spPr>
            <a:xfrm>
              <a:off x="988497" y="7052293"/>
              <a:ext cx="230006" cy="1975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0" y="827"/>
                  </a:moveTo>
                  <a:cubicBezTo>
                    <a:pt x="2400" y="280"/>
                    <a:pt x="4800" y="-267"/>
                    <a:pt x="6960" y="143"/>
                  </a:cubicBezTo>
                  <a:cubicBezTo>
                    <a:pt x="9120" y="553"/>
                    <a:pt x="11040" y="1920"/>
                    <a:pt x="11400" y="4108"/>
                  </a:cubicBezTo>
                  <a:cubicBezTo>
                    <a:pt x="11760" y="6295"/>
                    <a:pt x="10560" y="9303"/>
                    <a:pt x="9480" y="11353"/>
                  </a:cubicBezTo>
                  <a:cubicBezTo>
                    <a:pt x="8400" y="13404"/>
                    <a:pt x="7440" y="14498"/>
                    <a:pt x="6480" y="16001"/>
                  </a:cubicBezTo>
                  <a:cubicBezTo>
                    <a:pt x="5520" y="17505"/>
                    <a:pt x="4560" y="19419"/>
                    <a:pt x="5160" y="20376"/>
                  </a:cubicBezTo>
                  <a:cubicBezTo>
                    <a:pt x="5760" y="21333"/>
                    <a:pt x="7920" y="21333"/>
                    <a:pt x="10920" y="20649"/>
                  </a:cubicBezTo>
                  <a:cubicBezTo>
                    <a:pt x="13920" y="19966"/>
                    <a:pt x="17760" y="18599"/>
                    <a:pt x="21600" y="17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5" name="Line"/>
            <p:cNvSpPr/>
            <p:nvPr/>
          </p:nvSpPr>
          <p:spPr>
            <a:xfrm>
              <a:off x="1537850" y="6584064"/>
              <a:ext cx="286333" cy="666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90" fill="norm" stroke="1" extrusionOk="0">
                  <a:moveTo>
                    <a:pt x="21417" y="761"/>
                  </a:moveTo>
                  <a:cubicBezTo>
                    <a:pt x="17212" y="432"/>
                    <a:pt x="13006" y="102"/>
                    <a:pt x="10426" y="19"/>
                  </a:cubicBezTo>
                  <a:cubicBezTo>
                    <a:pt x="7845" y="-63"/>
                    <a:pt x="6890" y="102"/>
                    <a:pt x="6221" y="720"/>
                  </a:cubicBezTo>
                  <a:cubicBezTo>
                    <a:pt x="5552" y="1339"/>
                    <a:pt x="5169" y="2410"/>
                    <a:pt x="4691" y="4224"/>
                  </a:cubicBezTo>
                  <a:cubicBezTo>
                    <a:pt x="4213" y="6038"/>
                    <a:pt x="3640" y="8593"/>
                    <a:pt x="2875" y="11273"/>
                  </a:cubicBezTo>
                  <a:cubicBezTo>
                    <a:pt x="2111" y="13952"/>
                    <a:pt x="1155" y="16755"/>
                    <a:pt x="582" y="18487"/>
                  </a:cubicBezTo>
                  <a:cubicBezTo>
                    <a:pt x="8" y="20218"/>
                    <a:pt x="-183" y="20877"/>
                    <a:pt x="199" y="21207"/>
                  </a:cubicBezTo>
                  <a:cubicBezTo>
                    <a:pt x="582" y="21537"/>
                    <a:pt x="1537" y="21537"/>
                    <a:pt x="3544" y="21413"/>
                  </a:cubicBezTo>
                  <a:cubicBezTo>
                    <a:pt x="5552" y="21290"/>
                    <a:pt x="8610" y="21042"/>
                    <a:pt x="10904" y="20960"/>
                  </a:cubicBezTo>
                  <a:cubicBezTo>
                    <a:pt x="13198" y="20877"/>
                    <a:pt x="14727" y="20960"/>
                    <a:pt x="16256" y="21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2744203" y="5822873"/>
              <a:ext cx="552014" cy="33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96" fill="norm" stroke="1" extrusionOk="0">
                  <a:moveTo>
                    <a:pt x="0" y="15567"/>
                  </a:moveTo>
                  <a:cubicBezTo>
                    <a:pt x="3200" y="10939"/>
                    <a:pt x="6400" y="6310"/>
                    <a:pt x="9450" y="3225"/>
                  </a:cubicBezTo>
                  <a:cubicBezTo>
                    <a:pt x="12500" y="139"/>
                    <a:pt x="15400" y="-1404"/>
                    <a:pt x="17400" y="1682"/>
                  </a:cubicBezTo>
                  <a:cubicBezTo>
                    <a:pt x="19400" y="4767"/>
                    <a:pt x="20500" y="12482"/>
                    <a:pt x="21600" y="20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7" name="Line"/>
            <p:cNvSpPr/>
            <p:nvPr/>
          </p:nvSpPr>
          <p:spPr>
            <a:xfrm>
              <a:off x="2966541" y="5948329"/>
              <a:ext cx="36801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0" y="18000"/>
                    <a:pt x="12000" y="14400"/>
                    <a:pt x="15600" y="10800"/>
                  </a:cubicBezTo>
                  <a:cubicBezTo>
                    <a:pt x="19200" y="7200"/>
                    <a:pt x="204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8" name="Line"/>
            <p:cNvSpPr/>
            <p:nvPr/>
          </p:nvSpPr>
          <p:spPr>
            <a:xfrm>
              <a:off x="2138523" y="7030128"/>
              <a:ext cx="207005" cy="15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1" fill="norm" stroke="1" extrusionOk="0">
                  <a:moveTo>
                    <a:pt x="0" y="3131"/>
                  </a:moveTo>
                  <a:cubicBezTo>
                    <a:pt x="1067" y="2051"/>
                    <a:pt x="2133" y="971"/>
                    <a:pt x="4000" y="431"/>
                  </a:cubicBezTo>
                  <a:cubicBezTo>
                    <a:pt x="5867" y="-109"/>
                    <a:pt x="8533" y="-109"/>
                    <a:pt x="10533" y="251"/>
                  </a:cubicBezTo>
                  <a:cubicBezTo>
                    <a:pt x="12533" y="611"/>
                    <a:pt x="13867" y="1331"/>
                    <a:pt x="14533" y="2591"/>
                  </a:cubicBezTo>
                  <a:cubicBezTo>
                    <a:pt x="15200" y="3851"/>
                    <a:pt x="15200" y="5651"/>
                    <a:pt x="13867" y="8351"/>
                  </a:cubicBezTo>
                  <a:cubicBezTo>
                    <a:pt x="12533" y="11051"/>
                    <a:pt x="9867" y="14651"/>
                    <a:pt x="8000" y="16991"/>
                  </a:cubicBezTo>
                  <a:cubicBezTo>
                    <a:pt x="6133" y="19331"/>
                    <a:pt x="5067" y="20411"/>
                    <a:pt x="5333" y="20951"/>
                  </a:cubicBezTo>
                  <a:cubicBezTo>
                    <a:pt x="5600" y="21491"/>
                    <a:pt x="7200" y="21491"/>
                    <a:pt x="10133" y="21491"/>
                  </a:cubicBezTo>
                  <a:cubicBezTo>
                    <a:pt x="13067" y="21491"/>
                    <a:pt x="17333" y="21491"/>
                    <a:pt x="2160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79" name="Line"/>
            <p:cNvSpPr/>
            <p:nvPr/>
          </p:nvSpPr>
          <p:spPr>
            <a:xfrm>
              <a:off x="2000519" y="6876016"/>
              <a:ext cx="32967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0" name="Line"/>
            <p:cNvSpPr/>
            <p:nvPr/>
          </p:nvSpPr>
          <p:spPr>
            <a:xfrm>
              <a:off x="2199857" y="6607677"/>
              <a:ext cx="7668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1" name="Line"/>
            <p:cNvSpPr/>
            <p:nvPr/>
          </p:nvSpPr>
          <p:spPr>
            <a:xfrm>
              <a:off x="2721202" y="6860682"/>
              <a:ext cx="168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309" y="15840"/>
                    <a:pt x="2618" y="10080"/>
                    <a:pt x="6218" y="6480"/>
                  </a:cubicBezTo>
                  <a:cubicBezTo>
                    <a:pt x="9818" y="2880"/>
                    <a:pt x="15709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2" name="Line"/>
            <p:cNvSpPr/>
            <p:nvPr/>
          </p:nvSpPr>
          <p:spPr>
            <a:xfrm>
              <a:off x="2795315" y="6761014"/>
              <a:ext cx="10224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710"/>
                    <a:pt x="0" y="11421"/>
                    <a:pt x="0" y="15021"/>
                  </a:cubicBezTo>
                  <a:cubicBezTo>
                    <a:pt x="0" y="18621"/>
                    <a:pt x="10800" y="201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3" name="Line"/>
            <p:cNvSpPr/>
            <p:nvPr/>
          </p:nvSpPr>
          <p:spPr>
            <a:xfrm>
              <a:off x="4806583" y="5817992"/>
              <a:ext cx="46001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0"/>
                    <a:pt x="10800" y="0"/>
                    <a:pt x="14400" y="3600"/>
                  </a:cubicBezTo>
                  <a:cubicBezTo>
                    <a:pt x="18000" y="7200"/>
                    <a:pt x="198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4" name="Line"/>
            <p:cNvSpPr/>
            <p:nvPr/>
          </p:nvSpPr>
          <p:spPr>
            <a:xfrm>
              <a:off x="5074922" y="5863993"/>
              <a:ext cx="23767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5" name="Line"/>
            <p:cNvSpPr/>
            <p:nvPr/>
          </p:nvSpPr>
          <p:spPr>
            <a:xfrm>
              <a:off x="3227214" y="6753347"/>
              <a:ext cx="7668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6" name="Line"/>
            <p:cNvSpPr/>
            <p:nvPr/>
          </p:nvSpPr>
          <p:spPr>
            <a:xfrm>
              <a:off x="3441885" y="6620041"/>
              <a:ext cx="328455" cy="777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541" fill="norm" stroke="1" extrusionOk="0">
                  <a:moveTo>
                    <a:pt x="0" y="1570"/>
                  </a:moveTo>
                  <a:cubicBezTo>
                    <a:pt x="4856" y="1074"/>
                    <a:pt x="9712" y="578"/>
                    <a:pt x="12809" y="295"/>
                  </a:cubicBezTo>
                  <a:cubicBezTo>
                    <a:pt x="15907" y="12"/>
                    <a:pt x="17247" y="-59"/>
                    <a:pt x="18167" y="47"/>
                  </a:cubicBezTo>
                  <a:cubicBezTo>
                    <a:pt x="19088" y="153"/>
                    <a:pt x="19591" y="437"/>
                    <a:pt x="19758" y="1216"/>
                  </a:cubicBezTo>
                  <a:cubicBezTo>
                    <a:pt x="19926" y="1995"/>
                    <a:pt x="19758" y="3270"/>
                    <a:pt x="19591" y="5182"/>
                  </a:cubicBezTo>
                  <a:cubicBezTo>
                    <a:pt x="19423" y="7094"/>
                    <a:pt x="19256" y="9643"/>
                    <a:pt x="19423" y="11803"/>
                  </a:cubicBezTo>
                  <a:cubicBezTo>
                    <a:pt x="19591" y="13963"/>
                    <a:pt x="20093" y="15734"/>
                    <a:pt x="20512" y="16796"/>
                  </a:cubicBezTo>
                  <a:cubicBezTo>
                    <a:pt x="20930" y="17858"/>
                    <a:pt x="21265" y="18212"/>
                    <a:pt x="21433" y="18567"/>
                  </a:cubicBezTo>
                  <a:cubicBezTo>
                    <a:pt x="21600" y="18921"/>
                    <a:pt x="21600" y="19275"/>
                    <a:pt x="20763" y="19771"/>
                  </a:cubicBezTo>
                  <a:cubicBezTo>
                    <a:pt x="19926" y="20266"/>
                    <a:pt x="18251" y="20904"/>
                    <a:pt x="16242" y="21222"/>
                  </a:cubicBezTo>
                  <a:cubicBezTo>
                    <a:pt x="14233" y="21541"/>
                    <a:pt x="11888" y="21541"/>
                    <a:pt x="9544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7" name="Line"/>
            <p:cNvSpPr/>
            <p:nvPr/>
          </p:nvSpPr>
          <p:spPr>
            <a:xfrm>
              <a:off x="4287292" y="6952005"/>
              <a:ext cx="166617" cy="54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0879" fill="norm" stroke="1" extrusionOk="0">
                  <a:moveTo>
                    <a:pt x="1701" y="20879"/>
                  </a:moveTo>
                  <a:cubicBezTo>
                    <a:pt x="719" y="16952"/>
                    <a:pt x="-263" y="13025"/>
                    <a:pt x="64" y="10079"/>
                  </a:cubicBezTo>
                  <a:cubicBezTo>
                    <a:pt x="392" y="7134"/>
                    <a:pt x="2028" y="5170"/>
                    <a:pt x="4482" y="3206"/>
                  </a:cubicBezTo>
                  <a:cubicBezTo>
                    <a:pt x="6937" y="1243"/>
                    <a:pt x="10210" y="-721"/>
                    <a:pt x="13155" y="261"/>
                  </a:cubicBezTo>
                  <a:cubicBezTo>
                    <a:pt x="16101" y="1243"/>
                    <a:pt x="18719" y="5170"/>
                    <a:pt x="21337" y="9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8" name="Line"/>
            <p:cNvSpPr/>
            <p:nvPr/>
          </p:nvSpPr>
          <p:spPr>
            <a:xfrm>
              <a:off x="4315905" y="7060020"/>
              <a:ext cx="168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89" name="Line"/>
            <p:cNvSpPr/>
            <p:nvPr/>
          </p:nvSpPr>
          <p:spPr>
            <a:xfrm>
              <a:off x="4990587" y="6653678"/>
              <a:ext cx="38335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5040"/>
                    <a:pt x="15840" y="10080"/>
                    <a:pt x="12240" y="13680"/>
                  </a:cubicBezTo>
                  <a:cubicBezTo>
                    <a:pt x="8640" y="17280"/>
                    <a:pt x="4320" y="194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0" name="Line"/>
            <p:cNvSpPr/>
            <p:nvPr/>
          </p:nvSpPr>
          <p:spPr>
            <a:xfrm>
              <a:off x="4883251" y="6965286"/>
              <a:ext cx="214673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2571" y="12793"/>
                    <a:pt x="5143" y="5170"/>
                    <a:pt x="8743" y="1993"/>
                  </a:cubicBezTo>
                  <a:cubicBezTo>
                    <a:pt x="12343" y="-1183"/>
                    <a:pt x="16971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1" name="Line"/>
            <p:cNvSpPr/>
            <p:nvPr/>
          </p:nvSpPr>
          <p:spPr>
            <a:xfrm>
              <a:off x="4883251" y="7088771"/>
              <a:ext cx="237673" cy="1234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8" fill="norm" stroke="1" extrusionOk="0">
                  <a:moveTo>
                    <a:pt x="0" y="4212"/>
                  </a:moveTo>
                  <a:cubicBezTo>
                    <a:pt x="929" y="2916"/>
                    <a:pt x="1858" y="1620"/>
                    <a:pt x="3019" y="756"/>
                  </a:cubicBezTo>
                  <a:cubicBezTo>
                    <a:pt x="4181" y="-108"/>
                    <a:pt x="5574" y="-540"/>
                    <a:pt x="6619" y="1188"/>
                  </a:cubicBezTo>
                  <a:cubicBezTo>
                    <a:pt x="7665" y="2916"/>
                    <a:pt x="8361" y="6804"/>
                    <a:pt x="8245" y="9396"/>
                  </a:cubicBezTo>
                  <a:cubicBezTo>
                    <a:pt x="8129" y="11988"/>
                    <a:pt x="7200" y="13284"/>
                    <a:pt x="6271" y="14580"/>
                  </a:cubicBezTo>
                  <a:cubicBezTo>
                    <a:pt x="5342" y="15876"/>
                    <a:pt x="4413" y="17172"/>
                    <a:pt x="4413" y="18468"/>
                  </a:cubicBezTo>
                  <a:cubicBezTo>
                    <a:pt x="4413" y="19764"/>
                    <a:pt x="5342" y="21060"/>
                    <a:pt x="8361" y="20844"/>
                  </a:cubicBezTo>
                  <a:cubicBezTo>
                    <a:pt x="11381" y="20628"/>
                    <a:pt x="16490" y="18900"/>
                    <a:pt x="21600" y="17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2" name="Line"/>
            <p:cNvSpPr/>
            <p:nvPr/>
          </p:nvSpPr>
          <p:spPr>
            <a:xfrm>
              <a:off x="5212925" y="6975685"/>
              <a:ext cx="1533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3" name="Line"/>
            <p:cNvSpPr/>
            <p:nvPr/>
          </p:nvSpPr>
          <p:spPr>
            <a:xfrm>
              <a:off x="5527266" y="6635170"/>
              <a:ext cx="175199" cy="248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33" fill="norm" stroke="1" extrusionOk="0">
                  <a:moveTo>
                    <a:pt x="8452" y="4902"/>
                  </a:moveTo>
                  <a:cubicBezTo>
                    <a:pt x="8765" y="3800"/>
                    <a:pt x="9078" y="2698"/>
                    <a:pt x="10017" y="1927"/>
                  </a:cubicBezTo>
                  <a:cubicBezTo>
                    <a:pt x="10957" y="1155"/>
                    <a:pt x="12522" y="715"/>
                    <a:pt x="14243" y="384"/>
                  </a:cubicBezTo>
                  <a:cubicBezTo>
                    <a:pt x="15965" y="53"/>
                    <a:pt x="17844" y="-167"/>
                    <a:pt x="19252" y="164"/>
                  </a:cubicBezTo>
                  <a:cubicBezTo>
                    <a:pt x="20661" y="494"/>
                    <a:pt x="21600" y="1376"/>
                    <a:pt x="21443" y="2809"/>
                  </a:cubicBezTo>
                  <a:cubicBezTo>
                    <a:pt x="21287" y="4241"/>
                    <a:pt x="20035" y="6225"/>
                    <a:pt x="18783" y="7547"/>
                  </a:cubicBezTo>
                  <a:cubicBezTo>
                    <a:pt x="17530" y="8870"/>
                    <a:pt x="16278" y="9531"/>
                    <a:pt x="16122" y="10302"/>
                  </a:cubicBezTo>
                  <a:cubicBezTo>
                    <a:pt x="15965" y="11074"/>
                    <a:pt x="16904" y="11955"/>
                    <a:pt x="17843" y="13057"/>
                  </a:cubicBezTo>
                  <a:cubicBezTo>
                    <a:pt x="18783" y="14160"/>
                    <a:pt x="19722" y="15482"/>
                    <a:pt x="19409" y="16474"/>
                  </a:cubicBezTo>
                  <a:cubicBezTo>
                    <a:pt x="19096" y="17466"/>
                    <a:pt x="17530" y="18127"/>
                    <a:pt x="14087" y="18898"/>
                  </a:cubicBezTo>
                  <a:cubicBezTo>
                    <a:pt x="10643" y="19670"/>
                    <a:pt x="5322" y="20551"/>
                    <a:pt x="0" y="21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4" name="Line"/>
            <p:cNvSpPr/>
            <p:nvPr/>
          </p:nvSpPr>
          <p:spPr>
            <a:xfrm>
              <a:off x="5465931" y="6948511"/>
              <a:ext cx="276007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6000" y="11375"/>
                    <a:pt x="12000" y="2735"/>
                    <a:pt x="15600" y="575"/>
                  </a:cubicBezTo>
                  <a:cubicBezTo>
                    <a:pt x="19200" y="-1585"/>
                    <a:pt x="2040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5" name="Line"/>
            <p:cNvSpPr/>
            <p:nvPr/>
          </p:nvSpPr>
          <p:spPr>
            <a:xfrm>
              <a:off x="5519599" y="7048839"/>
              <a:ext cx="237673" cy="155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1" fill="norm" stroke="1" extrusionOk="0">
                  <a:moveTo>
                    <a:pt x="0" y="5705"/>
                  </a:moveTo>
                  <a:cubicBezTo>
                    <a:pt x="465" y="3963"/>
                    <a:pt x="929" y="2221"/>
                    <a:pt x="2323" y="1176"/>
                  </a:cubicBezTo>
                  <a:cubicBezTo>
                    <a:pt x="3716" y="130"/>
                    <a:pt x="6039" y="-218"/>
                    <a:pt x="7665" y="130"/>
                  </a:cubicBezTo>
                  <a:cubicBezTo>
                    <a:pt x="9290" y="479"/>
                    <a:pt x="10219" y="1524"/>
                    <a:pt x="10336" y="3788"/>
                  </a:cubicBezTo>
                  <a:cubicBezTo>
                    <a:pt x="10452" y="6053"/>
                    <a:pt x="9755" y="9537"/>
                    <a:pt x="8129" y="12672"/>
                  </a:cubicBezTo>
                  <a:cubicBezTo>
                    <a:pt x="6503" y="15808"/>
                    <a:pt x="3948" y="18595"/>
                    <a:pt x="3716" y="19988"/>
                  </a:cubicBezTo>
                  <a:cubicBezTo>
                    <a:pt x="3484" y="21382"/>
                    <a:pt x="5574" y="21382"/>
                    <a:pt x="8942" y="20859"/>
                  </a:cubicBezTo>
                  <a:cubicBezTo>
                    <a:pt x="12310" y="20337"/>
                    <a:pt x="16955" y="19292"/>
                    <a:pt x="21600" y="182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6" name="Line"/>
            <p:cNvSpPr/>
            <p:nvPr/>
          </p:nvSpPr>
          <p:spPr>
            <a:xfrm>
              <a:off x="6362951" y="6896066"/>
              <a:ext cx="130338" cy="336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1271" y="12582"/>
                    <a:pt x="2541" y="4868"/>
                    <a:pt x="6141" y="1782"/>
                  </a:cubicBezTo>
                  <a:cubicBezTo>
                    <a:pt x="9741" y="-1304"/>
                    <a:pt x="15671" y="239"/>
                    <a:pt x="21600" y="1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7" name="Line"/>
            <p:cNvSpPr/>
            <p:nvPr/>
          </p:nvSpPr>
          <p:spPr>
            <a:xfrm>
              <a:off x="6339951" y="7014019"/>
              <a:ext cx="176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8" name="Line"/>
            <p:cNvSpPr/>
            <p:nvPr/>
          </p:nvSpPr>
          <p:spPr>
            <a:xfrm>
              <a:off x="6707959" y="6670609"/>
              <a:ext cx="156377" cy="22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8" h="21445" fill="norm" stroke="1" extrusionOk="0">
                  <a:moveTo>
                    <a:pt x="0" y="7293"/>
                  </a:moveTo>
                  <a:cubicBezTo>
                    <a:pt x="348" y="6052"/>
                    <a:pt x="697" y="4811"/>
                    <a:pt x="2439" y="3569"/>
                  </a:cubicBezTo>
                  <a:cubicBezTo>
                    <a:pt x="4181" y="2328"/>
                    <a:pt x="7316" y="1086"/>
                    <a:pt x="9929" y="466"/>
                  </a:cubicBezTo>
                  <a:cubicBezTo>
                    <a:pt x="12542" y="-155"/>
                    <a:pt x="14632" y="-155"/>
                    <a:pt x="16026" y="466"/>
                  </a:cubicBezTo>
                  <a:cubicBezTo>
                    <a:pt x="17419" y="1086"/>
                    <a:pt x="18116" y="2328"/>
                    <a:pt x="17245" y="4066"/>
                  </a:cubicBezTo>
                  <a:cubicBezTo>
                    <a:pt x="16374" y="5804"/>
                    <a:pt x="13936" y="8038"/>
                    <a:pt x="12019" y="9528"/>
                  </a:cubicBezTo>
                  <a:cubicBezTo>
                    <a:pt x="10103" y="11017"/>
                    <a:pt x="8710" y="11762"/>
                    <a:pt x="9406" y="12259"/>
                  </a:cubicBezTo>
                  <a:cubicBezTo>
                    <a:pt x="10103" y="12755"/>
                    <a:pt x="12890" y="13004"/>
                    <a:pt x="15155" y="13252"/>
                  </a:cubicBezTo>
                  <a:cubicBezTo>
                    <a:pt x="17419" y="13500"/>
                    <a:pt x="19161" y="13748"/>
                    <a:pt x="20206" y="14493"/>
                  </a:cubicBezTo>
                  <a:cubicBezTo>
                    <a:pt x="21252" y="15238"/>
                    <a:pt x="21600" y="16479"/>
                    <a:pt x="21077" y="17473"/>
                  </a:cubicBezTo>
                  <a:cubicBezTo>
                    <a:pt x="20555" y="18466"/>
                    <a:pt x="19161" y="19211"/>
                    <a:pt x="15503" y="19831"/>
                  </a:cubicBezTo>
                  <a:cubicBezTo>
                    <a:pt x="11845" y="20452"/>
                    <a:pt x="5923" y="20948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299" name="Line"/>
            <p:cNvSpPr/>
            <p:nvPr/>
          </p:nvSpPr>
          <p:spPr>
            <a:xfrm>
              <a:off x="6799961" y="6730346"/>
              <a:ext cx="182240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0" h="21600" fill="norm" stroke="1" extrusionOk="0">
                  <a:moveTo>
                    <a:pt x="20416" y="0"/>
                  </a:moveTo>
                  <a:cubicBezTo>
                    <a:pt x="21008" y="900"/>
                    <a:pt x="21600" y="1800"/>
                    <a:pt x="20416" y="3330"/>
                  </a:cubicBezTo>
                  <a:cubicBezTo>
                    <a:pt x="19233" y="4860"/>
                    <a:pt x="16274" y="7020"/>
                    <a:pt x="12575" y="10170"/>
                  </a:cubicBezTo>
                  <a:cubicBezTo>
                    <a:pt x="8877" y="13320"/>
                    <a:pt x="4438" y="174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0" name="Line"/>
            <p:cNvSpPr/>
            <p:nvPr/>
          </p:nvSpPr>
          <p:spPr>
            <a:xfrm>
              <a:off x="6883087" y="6945017"/>
              <a:ext cx="162214" cy="1673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432" fill="norm" stroke="1" extrusionOk="0">
                  <a:moveTo>
                    <a:pt x="16108" y="0"/>
                  </a:moveTo>
                  <a:cubicBezTo>
                    <a:pt x="11788" y="3927"/>
                    <a:pt x="7468" y="7855"/>
                    <a:pt x="4810" y="10473"/>
                  </a:cubicBezTo>
                  <a:cubicBezTo>
                    <a:pt x="2151" y="13091"/>
                    <a:pt x="1155" y="14400"/>
                    <a:pt x="490" y="16036"/>
                  </a:cubicBezTo>
                  <a:cubicBezTo>
                    <a:pt x="-175" y="17673"/>
                    <a:pt x="-507" y="19636"/>
                    <a:pt x="1819" y="20618"/>
                  </a:cubicBezTo>
                  <a:cubicBezTo>
                    <a:pt x="4145" y="21600"/>
                    <a:pt x="9130" y="21600"/>
                    <a:pt x="12785" y="21109"/>
                  </a:cubicBezTo>
                  <a:cubicBezTo>
                    <a:pt x="16441" y="20618"/>
                    <a:pt x="18767" y="19636"/>
                    <a:pt x="21093" y="186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1" name="Line"/>
            <p:cNvSpPr/>
            <p:nvPr/>
          </p:nvSpPr>
          <p:spPr>
            <a:xfrm>
              <a:off x="6960965" y="7029353"/>
              <a:ext cx="38335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5914"/>
                    <a:pt x="12960" y="11829"/>
                    <a:pt x="9360" y="15429"/>
                  </a:cubicBezTo>
                  <a:cubicBezTo>
                    <a:pt x="5760" y="19029"/>
                    <a:pt x="2880" y="2031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2" name="Line"/>
            <p:cNvSpPr/>
            <p:nvPr/>
          </p:nvSpPr>
          <p:spPr>
            <a:xfrm>
              <a:off x="8041989" y="3870554"/>
              <a:ext cx="283674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5254" y="11670"/>
                    <a:pt x="10508" y="3363"/>
                    <a:pt x="14108" y="870"/>
                  </a:cubicBezTo>
                  <a:cubicBezTo>
                    <a:pt x="17708" y="-1622"/>
                    <a:pt x="19654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3" name="Line"/>
            <p:cNvSpPr/>
            <p:nvPr/>
          </p:nvSpPr>
          <p:spPr>
            <a:xfrm>
              <a:off x="8034323" y="3954950"/>
              <a:ext cx="34500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20" y="14400"/>
                    <a:pt x="10240" y="7200"/>
                    <a:pt x="13840" y="3600"/>
                  </a:cubicBezTo>
                  <a:cubicBezTo>
                    <a:pt x="17440" y="0"/>
                    <a:pt x="1952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4" name="Line"/>
            <p:cNvSpPr/>
            <p:nvPr/>
          </p:nvSpPr>
          <p:spPr>
            <a:xfrm>
              <a:off x="8090059" y="4043015"/>
              <a:ext cx="169553" cy="847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570" fill="norm" stroke="1" extrusionOk="0">
                  <a:moveTo>
                    <a:pt x="3555" y="686"/>
                  </a:moveTo>
                  <a:cubicBezTo>
                    <a:pt x="1967" y="360"/>
                    <a:pt x="378" y="35"/>
                    <a:pt x="61" y="3"/>
                  </a:cubicBezTo>
                  <a:cubicBezTo>
                    <a:pt x="-257" y="-30"/>
                    <a:pt x="696" y="230"/>
                    <a:pt x="2443" y="1141"/>
                  </a:cubicBezTo>
                  <a:cubicBezTo>
                    <a:pt x="4190" y="2052"/>
                    <a:pt x="6731" y="3613"/>
                    <a:pt x="9272" y="5565"/>
                  </a:cubicBezTo>
                  <a:cubicBezTo>
                    <a:pt x="11814" y="7517"/>
                    <a:pt x="14355" y="9859"/>
                    <a:pt x="16419" y="11941"/>
                  </a:cubicBezTo>
                  <a:cubicBezTo>
                    <a:pt x="18484" y="14023"/>
                    <a:pt x="20072" y="15845"/>
                    <a:pt x="20708" y="17406"/>
                  </a:cubicBezTo>
                  <a:cubicBezTo>
                    <a:pt x="21343" y="18968"/>
                    <a:pt x="21025" y="20269"/>
                    <a:pt x="20708" y="21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5" name="Line"/>
            <p:cNvSpPr/>
            <p:nvPr/>
          </p:nvSpPr>
          <p:spPr>
            <a:xfrm>
              <a:off x="8080324" y="4859637"/>
              <a:ext cx="222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6" name="Line"/>
            <p:cNvSpPr/>
            <p:nvPr/>
          </p:nvSpPr>
          <p:spPr>
            <a:xfrm>
              <a:off x="8294995" y="4798303"/>
              <a:ext cx="18400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1800"/>
                    <a:pt x="16800" y="3600"/>
                    <a:pt x="13200" y="7200"/>
                  </a:cubicBezTo>
                  <a:cubicBezTo>
                    <a:pt x="9600" y="10800"/>
                    <a:pt x="4800" y="16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7" name="Line"/>
            <p:cNvSpPr/>
            <p:nvPr/>
          </p:nvSpPr>
          <p:spPr>
            <a:xfrm>
              <a:off x="8204542" y="5168866"/>
              <a:ext cx="150648" cy="4368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0862" fill="norm" stroke="1" extrusionOk="0">
                  <a:moveTo>
                    <a:pt x="12742" y="7932"/>
                  </a:moveTo>
                  <a:cubicBezTo>
                    <a:pt x="12022" y="11593"/>
                    <a:pt x="11302" y="15254"/>
                    <a:pt x="10942" y="17756"/>
                  </a:cubicBezTo>
                  <a:cubicBezTo>
                    <a:pt x="10582" y="20258"/>
                    <a:pt x="10582" y="21600"/>
                    <a:pt x="9502" y="20441"/>
                  </a:cubicBezTo>
                  <a:cubicBezTo>
                    <a:pt x="8422" y="19281"/>
                    <a:pt x="6262" y="15620"/>
                    <a:pt x="4462" y="12569"/>
                  </a:cubicBezTo>
                  <a:cubicBezTo>
                    <a:pt x="2662" y="9519"/>
                    <a:pt x="1222" y="7078"/>
                    <a:pt x="502" y="5553"/>
                  </a:cubicBezTo>
                  <a:cubicBezTo>
                    <a:pt x="-218" y="4027"/>
                    <a:pt x="-218" y="3417"/>
                    <a:pt x="862" y="2685"/>
                  </a:cubicBezTo>
                  <a:cubicBezTo>
                    <a:pt x="1942" y="1953"/>
                    <a:pt x="4102" y="1098"/>
                    <a:pt x="6262" y="610"/>
                  </a:cubicBezTo>
                  <a:cubicBezTo>
                    <a:pt x="8422" y="122"/>
                    <a:pt x="10582" y="0"/>
                    <a:pt x="12562" y="0"/>
                  </a:cubicBezTo>
                  <a:cubicBezTo>
                    <a:pt x="14542" y="0"/>
                    <a:pt x="16342" y="122"/>
                    <a:pt x="17962" y="488"/>
                  </a:cubicBezTo>
                  <a:cubicBezTo>
                    <a:pt x="19582" y="854"/>
                    <a:pt x="21022" y="1464"/>
                    <a:pt x="21202" y="2624"/>
                  </a:cubicBezTo>
                  <a:cubicBezTo>
                    <a:pt x="21382" y="3783"/>
                    <a:pt x="20302" y="5492"/>
                    <a:pt x="18142" y="6712"/>
                  </a:cubicBezTo>
                  <a:cubicBezTo>
                    <a:pt x="15982" y="7932"/>
                    <a:pt x="12742" y="8664"/>
                    <a:pt x="9502" y="93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8" name="Line"/>
            <p:cNvSpPr/>
            <p:nvPr/>
          </p:nvSpPr>
          <p:spPr>
            <a:xfrm>
              <a:off x="8366051" y="5380983"/>
              <a:ext cx="250952" cy="291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409" fill="norm" stroke="1" extrusionOk="0">
                  <a:moveTo>
                    <a:pt x="1134" y="9579"/>
                  </a:moveTo>
                  <a:cubicBezTo>
                    <a:pt x="480" y="8077"/>
                    <a:pt x="-175" y="6574"/>
                    <a:pt x="43" y="5729"/>
                  </a:cubicBezTo>
                  <a:cubicBezTo>
                    <a:pt x="261" y="4883"/>
                    <a:pt x="1352" y="4696"/>
                    <a:pt x="2880" y="4977"/>
                  </a:cubicBezTo>
                  <a:cubicBezTo>
                    <a:pt x="4407" y="5259"/>
                    <a:pt x="6370" y="6010"/>
                    <a:pt x="7789" y="7889"/>
                  </a:cubicBezTo>
                  <a:cubicBezTo>
                    <a:pt x="9207" y="9767"/>
                    <a:pt x="10080" y="12772"/>
                    <a:pt x="10298" y="15120"/>
                  </a:cubicBezTo>
                  <a:cubicBezTo>
                    <a:pt x="10516" y="17468"/>
                    <a:pt x="10080" y="19158"/>
                    <a:pt x="9316" y="20191"/>
                  </a:cubicBezTo>
                  <a:cubicBezTo>
                    <a:pt x="8552" y="21224"/>
                    <a:pt x="7461" y="21600"/>
                    <a:pt x="6807" y="21318"/>
                  </a:cubicBezTo>
                  <a:cubicBezTo>
                    <a:pt x="6152" y="21037"/>
                    <a:pt x="5934" y="20097"/>
                    <a:pt x="6480" y="17750"/>
                  </a:cubicBezTo>
                  <a:cubicBezTo>
                    <a:pt x="7025" y="15402"/>
                    <a:pt x="8334" y="11645"/>
                    <a:pt x="10952" y="8452"/>
                  </a:cubicBezTo>
                  <a:cubicBezTo>
                    <a:pt x="13570" y="5259"/>
                    <a:pt x="17498" y="2630"/>
                    <a:pt x="214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09" name="Line"/>
            <p:cNvSpPr/>
            <p:nvPr/>
          </p:nvSpPr>
          <p:spPr>
            <a:xfrm>
              <a:off x="4602134" y="964883"/>
              <a:ext cx="2312831" cy="97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34" y="15347"/>
                  </a:moveTo>
                  <a:cubicBezTo>
                    <a:pt x="167" y="15916"/>
                    <a:pt x="0" y="16484"/>
                    <a:pt x="0" y="16768"/>
                  </a:cubicBezTo>
                  <a:cubicBezTo>
                    <a:pt x="0" y="17053"/>
                    <a:pt x="167" y="17053"/>
                    <a:pt x="716" y="16768"/>
                  </a:cubicBezTo>
                  <a:cubicBezTo>
                    <a:pt x="1265" y="16484"/>
                    <a:pt x="2196" y="15916"/>
                    <a:pt x="3115" y="15063"/>
                  </a:cubicBezTo>
                  <a:cubicBezTo>
                    <a:pt x="4034" y="14211"/>
                    <a:pt x="4941" y="13074"/>
                    <a:pt x="5752" y="12221"/>
                  </a:cubicBezTo>
                  <a:cubicBezTo>
                    <a:pt x="6564" y="11368"/>
                    <a:pt x="7280" y="10800"/>
                    <a:pt x="7912" y="9663"/>
                  </a:cubicBezTo>
                  <a:cubicBezTo>
                    <a:pt x="8545" y="8526"/>
                    <a:pt x="9093" y="6821"/>
                    <a:pt x="9463" y="5116"/>
                  </a:cubicBezTo>
                  <a:cubicBezTo>
                    <a:pt x="9833" y="3411"/>
                    <a:pt x="10024" y="1705"/>
                    <a:pt x="10060" y="853"/>
                  </a:cubicBezTo>
                  <a:cubicBezTo>
                    <a:pt x="10096" y="0"/>
                    <a:pt x="9977" y="0"/>
                    <a:pt x="9428" y="0"/>
                  </a:cubicBezTo>
                  <a:cubicBezTo>
                    <a:pt x="8879" y="0"/>
                    <a:pt x="7900" y="0"/>
                    <a:pt x="6933" y="0"/>
                  </a:cubicBezTo>
                  <a:cubicBezTo>
                    <a:pt x="5967" y="0"/>
                    <a:pt x="5012" y="0"/>
                    <a:pt x="4356" y="284"/>
                  </a:cubicBezTo>
                  <a:cubicBezTo>
                    <a:pt x="3699" y="568"/>
                    <a:pt x="3341" y="1137"/>
                    <a:pt x="3067" y="1421"/>
                  </a:cubicBezTo>
                  <a:cubicBezTo>
                    <a:pt x="2792" y="1705"/>
                    <a:pt x="2602" y="1705"/>
                    <a:pt x="2566" y="1705"/>
                  </a:cubicBezTo>
                  <a:cubicBezTo>
                    <a:pt x="2530" y="1705"/>
                    <a:pt x="2649" y="1705"/>
                    <a:pt x="3234" y="1705"/>
                  </a:cubicBezTo>
                  <a:cubicBezTo>
                    <a:pt x="3819" y="1705"/>
                    <a:pt x="4869" y="1705"/>
                    <a:pt x="5895" y="1705"/>
                  </a:cubicBezTo>
                  <a:cubicBezTo>
                    <a:pt x="6922" y="1705"/>
                    <a:pt x="7924" y="1705"/>
                    <a:pt x="8664" y="1989"/>
                  </a:cubicBezTo>
                  <a:cubicBezTo>
                    <a:pt x="9404" y="2274"/>
                    <a:pt x="9881" y="2842"/>
                    <a:pt x="10203" y="3411"/>
                  </a:cubicBezTo>
                  <a:cubicBezTo>
                    <a:pt x="10526" y="3979"/>
                    <a:pt x="10693" y="4547"/>
                    <a:pt x="10705" y="5116"/>
                  </a:cubicBezTo>
                  <a:cubicBezTo>
                    <a:pt x="10716" y="5684"/>
                    <a:pt x="10573" y="6253"/>
                    <a:pt x="10036" y="6821"/>
                  </a:cubicBezTo>
                  <a:cubicBezTo>
                    <a:pt x="9499" y="7389"/>
                    <a:pt x="8568" y="7958"/>
                    <a:pt x="7602" y="8242"/>
                  </a:cubicBezTo>
                  <a:cubicBezTo>
                    <a:pt x="6635" y="8526"/>
                    <a:pt x="5633" y="8526"/>
                    <a:pt x="5036" y="8526"/>
                  </a:cubicBezTo>
                  <a:cubicBezTo>
                    <a:pt x="4439" y="8526"/>
                    <a:pt x="4248" y="8526"/>
                    <a:pt x="3998" y="8526"/>
                  </a:cubicBezTo>
                  <a:cubicBezTo>
                    <a:pt x="3747" y="8526"/>
                    <a:pt x="3437" y="8526"/>
                    <a:pt x="3353" y="8811"/>
                  </a:cubicBezTo>
                  <a:cubicBezTo>
                    <a:pt x="3270" y="9095"/>
                    <a:pt x="3413" y="9663"/>
                    <a:pt x="3962" y="9663"/>
                  </a:cubicBezTo>
                  <a:cubicBezTo>
                    <a:pt x="4511" y="9663"/>
                    <a:pt x="5466" y="9095"/>
                    <a:pt x="6325" y="8242"/>
                  </a:cubicBezTo>
                  <a:cubicBezTo>
                    <a:pt x="7184" y="7389"/>
                    <a:pt x="7948" y="6253"/>
                    <a:pt x="8210" y="5400"/>
                  </a:cubicBezTo>
                  <a:cubicBezTo>
                    <a:pt x="8473" y="4547"/>
                    <a:pt x="8234" y="3979"/>
                    <a:pt x="7733" y="4547"/>
                  </a:cubicBezTo>
                  <a:cubicBezTo>
                    <a:pt x="7232" y="5116"/>
                    <a:pt x="6468" y="6821"/>
                    <a:pt x="5931" y="8242"/>
                  </a:cubicBezTo>
                  <a:cubicBezTo>
                    <a:pt x="5394" y="9663"/>
                    <a:pt x="5084" y="10800"/>
                    <a:pt x="4821" y="11937"/>
                  </a:cubicBezTo>
                  <a:cubicBezTo>
                    <a:pt x="4559" y="13074"/>
                    <a:pt x="4344" y="14211"/>
                    <a:pt x="4344" y="14779"/>
                  </a:cubicBezTo>
                  <a:cubicBezTo>
                    <a:pt x="4344" y="15347"/>
                    <a:pt x="4559" y="15347"/>
                    <a:pt x="5096" y="15063"/>
                  </a:cubicBezTo>
                  <a:cubicBezTo>
                    <a:pt x="5633" y="14779"/>
                    <a:pt x="6492" y="14211"/>
                    <a:pt x="7399" y="13926"/>
                  </a:cubicBezTo>
                  <a:cubicBezTo>
                    <a:pt x="8306" y="13642"/>
                    <a:pt x="9261" y="13642"/>
                    <a:pt x="10239" y="13642"/>
                  </a:cubicBezTo>
                  <a:cubicBezTo>
                    <a:pt x="11218" y="13642"/>
                    <a:pt x="12220" y="13642"/>
                    <a:pt x="13139" y="12789"/>
                  </a:cubicBezTo>
                  <a:cubicBezTo>
                    <a:pt x="14058" y="11937"/>
                    <a:pt x="14893" y="10232"/>
                    <a:pt x="15096" y="9663"/>
                  </a:cubicBezTo>
                  <a:cubicBezTo>
                    <a:pt x="15299" y="9095"/>
                    <a:pt x="14869" y="9663"/>
                    <a:pt x="14285" y="10800"/>
                  </a:cubicBezTo>
                  <a:cubicBezTo>
                    <a:pt x="13700" y="11937"/>
                    <a:pt x="12960" y="13642"/>
                    <a:pt x="12518" y="14779"/>
                  </a:cubicBezTo>
                  <a:cubicBezTo>
                    <a:pt x="12077" y="15916"/>
                    <a:pt x="11934" y="16484"/>
                    <a:pt x="11791" y="17337"/>
                  </a:cubicBezTo>
                  <a:cubicBezTo>
                    <a:pt x="11647" y="18189"/>
                    <a:pt x="11504" y="19326"/>
                    <a:pt x="11516" y="20179"/>
                  </a:cubicBezTo>
                  <a:cubicBezTo>
                    <a:pt x="11528" y="21032"/>
                    <a:pt x="11695" y="21600"/>
                    <a:pt x="12220" y="21600"/>
                  </a:cubicBezTo>
                  <a:cubicBezTo>
                    <a:pt x="12745" y="21600"/>
                    <a:pt x="13628" y="21032"/>
                    <a:pt x="14464" y="20179"/>
                  </a:cubicBezTo>
                  <a:cubicBezTo>
                    <a:pt x="15299" y="19326"/>
                    <a:pt x="16087" y="18189"/>
                    <a:pt x="16922" y="16768"/>
                  </a:cubicBezTo>
                  <a:cubicBezTo>
                    <a:pt x="17757" y="15347"/>
                    <a:pt x="18640" y="13642"/>
                    <a:pt x="19428" y="12505"/>
                  </a:cubicBezTo>
                  <a:cubicBezTo>
                    <a:pt x="20216" y="11368"/>
                    <a:pt x="20908" y="10800"/>
                    <a:pt x="21600" y="10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0" name="Line"/>
            <p:cNvSpPr/>
            <p:nvPr/>
          </p:nvSpPr>
          <p:spPr>
            <a:xfrm>
              <a:off x="8764777" y="5249317"/>
              <a:ext cx="197234" cy="43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412" fill="norm" stroke="1" extrusionOk="0">
                  <a:moveTo>
                    <a:pt x="15557" y="2353"/>
                  </a:moveTo>
                  <a:cubicBezTo>
                    <a:pt x="16664" y="1464"/>
                    <a:pt x="17772" y="574"/>
                    <a:pt x="17495" y="193"/>
                  </a:cubicBezTo>
                  <a:cubicBezTo>
                    <a:pt x="17218" y="-188"/>
                    <a:pt x="15557" y="-61"/>
                    <a:pt x="12926" y="1083"/>
                  </a:cubicBezTo>
                  <a:cubicBezTo>
                    <a:pt x="10295" y="2226"/>
                    <a:pt x="6695" y="4386"/>
                    <a:pt x="4203" y="6864"/>
                  </a:cubicBezTo>
                  <a:cubicBezTo>
                    <a:pt x="1710" y="9341"/>
                    <a:pt x="326" y="12137"/>
                    <a:pt x="49" y="14233"/>
                  </a:cubicBezTo>
                  <a:cubicBezTo>
                    <a:pt x="-228" y="16330"/>
                    <a:pt x="603" y="17727"/>
                    <a:pt x="4341" y="18807"/>
                  </a:cubicBezTo>
                  <a:cubicBezTo>
                    <a:pt x="8080" y="19887"/>
                    <a:pt x="14726" y="20650"/>
                    <a:pt x="21372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1" name="Line"/>
            <p:cNvSpPr/>
            <p:nvPr/>
          </p:nvSpPr>
          <p:spPr>
            <a:xfrm>
              <a:off x="9107679" y="5304314"/>
              <a:ext cx="184006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320"/>
                    <a:pt x="7200" y="8640"/>
                    <a:pt x="10800" y="12240"/>
                  </a:cubicBezTo>
                  <a:cubicBezTo>
                    <a:pt x="14400" y="15840"/>
                    <a:pt x="180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2" name="Line"/>
            <p:cNvSpPr/>
            <p:nvPr/>
          </p:nvSpPr>
          <p:spPr>
            <a:xfrm>
              <a:off x="9176751" y="5296647"/>
              <a:ext cx="199269" cy="3241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9" h="21401" fill="norm" stroke="1" extrusionOk="0">
                  <a:moveTo>
                    <a:pt x="21319" y="0"/>
                  </a:moveTo>
                  <a:cubicBezTo>
                    <a:pt x="17491" y="2869"/>
                    <a:pt x="13663" y="5738"/>
                    <a:pt x="10246" y="8859"/>
                  </a:cubicBezTo>
                  <a:cubicBezTo>
                    <a:pt x="6828" y="11981"/>
                    <a:pt x="3820" y="15356"/>
                    <a:pt x="2043" y="17634"/>
                  </a:cubicBezTo>
                  <a:cubicBezTo>
                    <a:pt x="266" y="19913"/>
                    <a:pt x="-281" y="21094"/>
                    <a:pt x="129" y="21347"/>
                  </a:cubicBezTo>
                  <a:cubicBezTo>
                    <a:pt x="539" y="21600"/>
                    <a:pt x="1906" y="20925"/>
                    <a:pt x="3273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3" name="Line"/>
            <p:cNvSpPr/>
            <p:nvPr/>
          </p:nvSpPr>
          <p:spPr>
            <a:xfrm>
              <a:off x="9616520" y="5388649"/>
              <a:ext cx="196510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600" fill="norm" stroke="1" extrusionOk="0">
                  <a:moveTo>
                    <a:pt x="17970" y="0"/>
                  </a:moveTo>
                  <a:cubicBezTo>
                    <a:pt x="13816" y="2133"/>
                    <a:pt x="9662" y="4267"/>
                    <a:pt x="6893" y="5733"/>
                  </a:cubicBezTo>
                  <a:cubicBezTo>
                    <a:pt x="4124" y="7200"/>
                    <a:pt x="2739" y="8000"/>
                    <a:pt x="1631" y="8933"/>
                  </a:cubicBezTo>
                  <a:cubicBezTo>
                    <a:pt x="524" y="9867"/>
                    <a:pt x="-307" y="10933"/>
                    <a:pt x="108" y="11733"/>
                  </a:cubicBezTo>
                  <a:cubicBezTo>
                    <a:pt x="524" y="12533"/>
                    <a:pt x="2185" y="13067"/>
                    <a:pt x="5093" y="14533"/>
                  </a:cubicBezTo>
                  <a:cubicBezTo>
                    <a:pt x="8001" y="16000"/>
                    <a:pt x="12155" y="18400"/>
                    <a:pt x="15062" y="19733"/>
                  </a:cubicBezTo>
                  <a:cubicBezTo>
                    <a:pt x="17970" y="21067"/>
                    <a:pt x="19631" y="21333"/>
                    <a:pt x="2129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4" name="Line"/>
            <p:cNvSpPr/>
            <p:nvPr/>
          </p:nvSpPr>
          <p:spPr>
            <a:xfrm>
              <a:off x="10054784" y="5393761"/>
              <a:ext cx="263034" cy="374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3" h="21402" fill="norm" stroke="1" extrusionOk="0">
                  <a:moveTo>
                    <a:pt x="1523" y="1459"/>
                  </a:moveTo>
                  <a:cubicBezTo>
                    <a:pt x="1523" y="730"/>
                    <a:pt x="1523" y="0"/>
                    <a:pt x="1317" y="0"/>
                  </a:cubicBezTo>
                  <a:cubicBezTo>
                    <a:pt x="1111" y="0"/>
                    <a:pt x="700" y="730"/>
                    <a:pt x="391" y="1897"/>
                  </a:cubicBezTo>
                  <a:cubicBezTo>
                    <a:pt x="83" y="3065"/>
                    <a:pt x="-123" y="4670"/>
                    <a:pt x="83" y="5765"/>
                  </a:cubicBezTo>
                  <a:cubicBezTo>
                    <a:pt x="288" y="6859"/>
                    <a:pt x="906" y="7443"/>
                    <a:pt x="2346" y="7589"/>
                  </a:cubicBezTo>
                  <a:cubicBezTo>
                    <a:pt x="3786" y="7735"/>
                    <a:pt x="6048" y="7443"/>
                    <a:pt x="7488" y="7005"/>
                  </a:cubicBezTo>
                  <a:cubicBezTo>
                    <a:pt x="8928" y="6568"/>
                    <a:pt x="9546" y="5984"/>
                    <a:pt x="10163" y="5035"/>
                  </a:cubicBezTo>
                  <a:cubicBezTo>
                    <a:pt x="10780" y="4086"/>
                    <a:pt x="11397" y="2773"/>
                    <a:pt x="11808" y="2554"/>
                  </a:cubicBezTo>
                  <a:cubicBezTo>
                    <a:pt x="12220" y="2335"/>
                    <a:pt x="12426" y="3211"/>
                    <a:pt x="13866" y="5327"/>
                  </a:cubicBezTo>
                  <a:cubicBezTo>
                    <a:pt x="15306" y="7443"/>
                    <a:pt x="17980" y="10800"/>
                    <a:pt x="19523" y="13281"/>
                  </a:cubicBezTo>
                  <a:cubicBezTo>
                    <a:pt x="21066" y="15762"/>
                    <a:pt x="21477" y="17368"/>
                    <a:pt x="20963" y="18681"/>
                  </a:cubicBezTo>
                  <a:cubicBezTo>
                    <a:pt x="20448" y="19995"/>
                    <a:pt x="19008" y="21016"/>
                    <a:pt x="17157" y="21308"/>
                  </a:cubicBezTo>
                  <a:cubicBezTo>
                    <a:pt x="15306" y="21600"/>
                    <a:pt x="13043" y="21162"/>
                    <a:pt x="11500" y="20651"/>
                  </a:cubicBezTo>
                  <a:cubicBezTo>
                    <a:pt x="9957" y="20141"/>
                    <a:pt x="9134" y="19557"/>
                    <a:pt x="9031" y="18973"/>
                  </a:cubicBezTo>
                  <a:cubicBezTo>
                    <a:pt x="8928" y="18389"/>
                    <a:pt x="9546" y="17805"/>
                    <a:pt x="10163" y="17295"/>
                  </a:cubicBezTo>
                  <a:cubicBezTo>
                    <a:pt x="10780" y="16784"/>
                    <a:pt x="11397" y="16346"/>
                    <a:pt x="12014" y="159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5" name="Line"/>
            <p:cNvSpPr/>
            <p:nvPr/>
          </p:nvSpPr>
          <p:spPr>
            <a:xfrm>
              <a:off x="10380375" y="5288980"/>
              <a:ext cx="188696" cy="473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5" h="21505" fill="norm" stroke="1" extrusionOk="0">
                  <a:moveTo>
                    <a:pt x="11232" y="0"/>
                  </a:moveTo>
                  <a:cubicBezTo>
                    <a:pt x="12672" y="116"/>
                    <a:pt x="14112" y="232"/>
                    <a:pt x="15840" y="1626"/>
                  </a:cubicBezTo>
                  <a:cubicBezTo>
                    <a:pt x="17568" y="3019"/>
                    <a:pt x="19584" y="5690"/>
                    <a:pt x="20592" y="8187"/>
                  </a:cubicBezTo>
                  <a:cubicBezTo>
                    <a:pt x="21600" y="10684"/>
                    <a:pt x="21600" y="13006"/>
                    <a:pt x="19728" y="15097"/>
                  </a:cubicBezTo>
                  <a:cubicBezTo>
                    <a:pt x="17856" y="17187"/>
                    <a:pt x="14112" y="19045"/>
                    <a:pt x="11520" y="20148"/>
                  </a:cubicBezTo>
                  <a:cubicBezTo>
                    <a:pt x="8928" y="21252"/>
                    <a:pt x="7488" y="21600"/>
                    <a:pt x="5760" y="21484"/>
                  </a:cubicBezTo>
                  <a:cubicBezTo>
                    <a:pt x="4032" y="21368"/>
                    <a:pt x="2016" y="20787"/>
                    <a:pt x="0" y="202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6" name="Line"/>
            <p:cNvSpPr/>
            <p:nvPr/>
          </p:nvSpPr>
          <p:spPr>
            <a:xfrm>
              <a:off x="10071600" y="5860435"/>
              <a:ext cx="438506" cy="72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147" fill="norm" stroke="1" extrusionOk="0">
                  <a:moveTo>
                    <a:pt x="847" y="5506"/>
                  </a:moveTo>
                  <a:cubicBezTo>
                    <a:pt x="351" y="3271"/>
                    <a:pt x="-146" y="1037"/>
                    <a:pt x="40" y="292"/>
                  </a:cubicBezTo>
                  <a:cubicBezTo>
                    <a:pt x="226" y="-453"/>
                    <a:pt x="1095" y="292"/>
                    <a:pt x="3702" y="1781"/>
                  </a:cubicBezTo>
                  <a:cubicBezTo>
                    <a:pt x="6309" y="3271"/>
                    <a:pt x="10654" y="5506"/>
                    <a:pt x="13695" y="6995"/>
                  </a:cubicBezTo>
                  <a:cubicBezTo>
                    <a:pt x="16737" y="8485"/>
                    <a:pt x="18475" y="9230"/>
                    <a:pt x="19654" y="10347"/>
                  </a:cubicBezTo>
                  <a:cubicBezTo>
                    <a:pt x="20833" y="11464"/>
                    <a:pt x="21454" y="12954"/>
                    <a:pt x="21268" y="14816"/>
                  </a:cubicBezTo>
                  <a:cubicBezTo>
                    <a:pt x="21082" y="16678"/>
                    <a:pt x="20088" y="18913"/>
                    <a:pt x="19095" y="21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7" name="Line"/>
            <p:cNvSpPr/>
            <p:nvPr/>
          </p:nvSpPr>
          <p:spPr>
            <a:xfrm>
              <a:off x="10131553" y="5932995"/>
              <a:ext cx="34082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600" fill="norm" stroke="1" extrusionOk="0">
                  <a:moveTo>
                    <a:pt x="7898" y="0"/>
                  </a:moveTo>
                  <a:cubicBezTo>
                    <a:pt x="6458" y="0"/>
                    <a:pt x="5018" y="0"/>
                    <a:pt x="3498" y="0"/>
                  </a:cubicBezTo>
                  <a:cubicBezTo>
                    <a:pt x="1978" y="0"/>
                    <a:pt x="378" y="0"/>
                    <a:pt x="58" y="900"/>
                  </a:cubicBezTo>
                  <a:cubicBezTo>
                    <a:pt x="-262" y="1800"/>
                    <a:pt x="698" y="3600"/>
                    <a:pt x="3978" y="5400"/>
                  </a:cubicBezTo>
                  <a:cubicBezTo>
                    <a:pt x="7258" y="7200"/>
                    <a:pt x="12858" y="9000"/>
                    <a:pt x="16138" y="11700"/>
                  </a:cubicBezTo>
                  <a:cubicBezTo>
                    <a:pt x="19418" y="14400"/>
                    <a:pt x="20378" y="18000"/>
                    <a:pt x="213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8" name="Line"/>
            <p:cNvSpPr/>
            <p:nvPr/>
          </p:nvSpPr>
          <p:spPr>
            <a:xfrm>
              <a:off x="10319040" y="6009663"/>
              <a:ext cx="15335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4086"/>
                    <a:pt x="14400" y="8173"/>
                    <a:pt x="18000" y="11773"/>
                  </a:cubicBezTo>
                  <a:cubicBezTo>
                    <a:pt x="21600" y="15373"/>
                    <a:pt x="21600" y="184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19" name="Line"/>
            <p:cNvSpPr/>
            <p:nvPr/>
          </p:nvSpPr>
          <p:spPr>
            <a:xfrm>
              <a:off x="10165704" y="6247335"/>
              <a:ext cx="199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0" name="Line"/>
            <p:cNvSpPr/>
            <p:nvPr/>
          </p:nvSpPr>
          <p:spPr>
            <a:xfrm>
              <a:off x="10280706" y="6262669"/>
              <a:ext cx="16867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4320"/>
                    <a:pt x="9818" y="8640"/>
                    <a:pt x="6218" y="12240"/>
                  </a:cubicBezTo>
                  <a:cubicBezTo>
                    <a:pt x="2618" y="15840"/>
                    <a:pt x="1309" y="187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1" name="Line"/>
            <p:cNvSpPr/>
            <p:nvPr/>
          </p:nvSpPr>
          <p:spPr>
            <a:xfrm>
              <a:off x="9914425" y="6499747"/>
              <a:ext cx="120943" cy="253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1" h="21434" fill="norm" stroke="1" extrusionOk="0">
                  <a:moveTo>
                    <a:pt x="20861" y="1994"/>
                  </a:moveTo>
                  <a:cubicBezTo>
                    <a:pt x="19098" y="1130"/>
                    <a:pt x="17334" y="266"/>
                    <a:pt x="15351" y="50"/>
                  </a:cubicBezTo>
                  <a:cubicBezTo>
                    <a:pt x="13367" y="-166"/>
                    <a:pt x="11163" y="266"/>
                    <a:pt x="8298" y="2318"/>
                  </a:cubicBezTo>
                  <a:cubicBezTo>
                    <a:pt x="5432" y="4370"/>
                    <a:pt x="1906" y="8042"/>
                    <a:pt x="583" y="10958"/>
                  </a:cubicBezTo>
                  <a:cubicBezTo>
                    <a:pt x="-739" y="13874"/>
                    <a:pt x="143" y="16034"/>
                    <a:pt x="3669" y="17654"/>
                  </a:cubicBezTo>
                  <a:cubicBezTo>
                    <a:pt x="7196" y="19274"/>
                    <a:pt x="13367" y="20354"/>
                    <a:pt x="19539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2" name="Line"/>
            <p:cNvSpPr/>
            <p:nvPr/>
          </p:nvSpPr>
          <p:spPr>
            <a:xfrm>
              <a:off x="10165704" y="6569343"/>
              <a:ext cx="2300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3" name="Line"/>
            <p:cNvSpPr/>
            <p:nvPr/>
          </p:nvSpPr>
          <p:spPr>
            <a:xfrm>
              <a:off x="10219371" y="6745680"/>
              <a:ext cx="23002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4" name="Line"/>
            <p:cNvSpPr/>
            <p:nvPr/>
          </p:nvSpPr>
          <p:spPr>
            <a:xfrm>
              <a:off x="10457044" y="6604230"/>
              <a:ext cx="207005" cy="156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0" y="2560"/>
                  </a:moveTo>
                  <a:cubicBezTo>
                    <a:pt x="1067" y="1515"/>
                    <a:pt x="2133" y="470"/>
                    <a:pt x="3333" y="121"/>
                  </a:cubicBezTo>
                  <a:cubicBezTo>
                    <a:pt x="4533" y="-227"/>
                    <a:pt x="5867" y="121"/>
                    <a:pt x="6933" y="1863"/>
                  </a:cubicBezTo>
                  <a:cubicBezTo>
                    <a:pt x="8000" y="3605"/>
                    <a:pt x="8800" y="6741"/>
                    <a:pt x="8667" y="9005"/>
                  </a:cubicBezTo>
                  <a:cubicBezTo>
                    <a:pt x="8533" y="11270"/>
                    <a:pt x="7467" y="12663"/>
                    <a:pt x="6267" y="13708"/>
                  </a:cubicBezTo>
                  <a:cubicBezTo>
                    <a:pt x="5067" y="14754"/>
                    <a:pt x="3733" y="15450"/>
                    <a:pt x="3467" y="16496"/>
                  </a:cubicBezTo>
                  <a:cubicBezTo>
                    <a:pt x="3200" y="17541"/>
                    <a:pt x="4000" y="18934"/>
                    <a:pt x="7200" y="19805"/>
                  </a:cubicBezTo>
                  <a:cubicBezTo>
                    <a:pt x="10400" y="20676"/>
                    <a:pt x="16000" y="21025"/>
                    <a:pt x="21600" y="213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5" name="Line"/>
            <p:cNvSpPr/>
            <p:nvPr/>
          </p:nvSpPr>
          <p:spPr>
            <a:xfrm>
              <a:off x="10694716" y="6607677"/>
              <a:ext cx="72277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63" h="21600" fill="norm" stroke="1" extrusionOk="0">
                  <a:moveTo>
                    <a:pt x="8640" y="0"/>
                  </a:moveTo>
                  <a:cubicBezTo>
                    <a:pt x="15120" y="3240"/>
                    <a:pt x="21600" y="6480"/>
                    <a:pt x="20160" y="10080"/>
                  </a:cubicBezTo>
                  <a:cubicBezTo>
                    <a:pt x="18720" y="13680"/>
                    <a:pt x="9360" y="17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6" name="Line"/>
            <p:cNvSpPr/>
            <p:nvPr/>
          </p:nvSpPr>
          <p:spPr>
            <a:xfrm>
              <a:off x="9054012" y="5671664"/>
              <a:ext cx="273193" cy="4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0756" fill="norm" stroke="1" extrusionOk="0">
                  <a:moveTo>
                    <a:pt x="0" y="10524"/>
                  </a:moveTo>
                  <a:cubicBezTo>
                    <a:pt x="6200" y="5977"/>
                    <a:pt x="12400" y="1430"/>
                    <a:pt x="16100" y="293"/>
                  </a:cubicBezTo>
                  <a:cubicBezTo>
                    <a:pt x="19800" y="-844"/>
                    <a:pt x="21000" y="1430"/>
                    <a:pt x="21300" y="5409"/>
                  </a:cubicBezTo>
                  <a:cubicBezTo>
                    <a:pt x="21600" y="9388"/>
                    <a:pt x="21000" y="15072"/>
                    <a:pt x="20400" y="207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7" name="Line"/>
            <p:cNvSpPr/>
            <p:nvPr/>
          </p:nvSpPr>
          <p:spPr>
            <a:xfrm>
              <a:off x="9061678" y="5733657"/>
              <a:ext cx="32967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56" y="16800"/>
                    <a:pt x="9712" y="12000"/>
                    <a:pt x="13312" y="8400"/>
                  </a:cubicBezTo>
                  <a:cubicBezTo>
                    <a:pt x="16912" y="4800"/>
                    <a:pt x="19256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8" name="Line"/>
            <p:cNvSpPr/>
            <p:nvPr/>
          </p:nvSpPr>
          <p:spPr>
            <a:xfrm>
              <a:off x="9023344" y="5771991"/>
              <a:ext cx="153338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720" y="2911"/>
                    <a:pt x="15840" y="5821"/>
                    <a:pt x="12240" y="9421"/>
                  </a:cubicBezTo>
                  <a:cubicBezTo>
                    <a:pt x="8640" y="13021"/>
                    <a:pt x="4320" y="1731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29" name="Line"/>
            <p:cNvSpPr/>
            <p:nvPr/>
          </p:nvSpPr>
          <p:spPr>
            <a:xfrm>
              <a:off x="8969677" y="6024997"/>
              <a:ext cx="92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0" name="Line"/>
            <p:cNvSpPr/>
            <p:nvPr/>
          </p:nvSpPr>
          <p:spPr>
            <a:xfrm>
              <a:off x="8931342" y="6086332"/>
              <a:ext cx="253007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1" name="Line"/>
            <p:cNvSpPr/>
            <p:nvPr/>
          </p:nvSpPr>
          <p:spPr>
            <a:xfrm>
              <a:off x="8158135" y="6216668"/>
              <a:ext cx="243586" cy="229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6" h="21116" fill="norm" stroke="1" extrusionOk="0">
                  <a:moveTo>
                    <a:pt x="1924" y="1409"/>
                  </a:moveTo>
                  <a:cubicBezTo>
                    <a:pt x="1024" y="5635"/>
                    <a:pt x="124" y="9861"/>
                    <a:pt x="11" y="13148"/>
                  </a:cubicBezTo>
                  <a:cubicBezTo>
                    <a:pt x="-101" y="16435"/>
                    <a:pt x="574" y="18783"/>
                    <a:pt x="2599" y="20074"/>
                  </a:cubicBezTo>
                  <a:cubicBezTo>
                    <a:pt x="4624" y="21365"/>
                    <a:pt x="7999" y="21600"/>
                    <a:pt x="11262" y="19957"/>
                  </a:cubicBezTo>
                  <a:cubicBezTo>
                    <a:pt x="14524" y="18313"/>
                    <a:pt x="17674" y="14791"/>
                    <a:pt x="19362" y="12209"/>
                  </a:cubicBezTo>
                  <a:cubicBezTo>
                    <a:pt x="21049" y="9626"/>
                    <a:pt x="21274" y="7983"/>
                    <a:pt x="21387" y="6222"/>
                  </a:cubicBezTo>
                  <a:cubicBezTo>
                    <a:pt x="21499" y="4461"/>
                    <a:pt x="21499" y="2583"/>
                    <a:pt x="20937" y="1526"/>
                  </a:cubicBezTo>
                  <a:cubicBezTo>
                    <a:pt x="20374" y="470"/>
                    <a:pt x="19249" y="235"/>
                    <a:pt x="1812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2" name="Line"/>
            <p:cNvSpPr/>
            <p:nvPr/>
          </p:nvSpPr>
          <p:spPr>
            <a:xfrm>
              <a:off x="8400856" y="6352832"/>
              <a:ext cx="101144" cy="101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0925" fill="norm" stroke="1" extrusionOk="0">
                  <a:moveTo>
                    <a:pt x="6792" y="379"/>
                  </a:moveTo>
                  <a:cubicBezTo>
                    <a:pt x="5712" y="3013"/>
                    <a:pt x="4632" y="5647"/>
                    <a:pt x="3282" y="8281"/>
                  </a:cubicBezTo>
                  <a:cubicBezTo>
                    <a:pt x="1932" y="10915"/>
                    <a:pt x="312" y="13549"/>
                    <a:pt x="42" y="13549"/>
                  </a:cubicBezTo>
                  <a:cubicBezTo>
                    <a:pt x="-228" y="13549"/>
                    <a:pt x="852" y="10915"/>
                    <a:pt x="2202" y="8281"/>
                  </a:cubicBezTo>
                  <a:cubicBezTo>
                    <a:pt x="3552" y="5647"/>
                    <a:pt x="5172" y="3013"/>
                    <a:pt x="7332" y="1432"/>
                  </a:cubicBezTo>
                  <a:cubicBezTo>
                    <a:pt x="9492" y="-148"/>
                    <a:pt x="12192" y="-675"/>
                    <a:pt x="14622" y="1169"/>
                  </a:cubicBezTo>
                  <a:cubicBezTo>
                    <a:pt x="17052" y="3013"/>
                    <a:pt x="19212" y="7227"/>
                    <a:pt x="20292" y="10915"/>
                  </a:cubicBezTo>
                  <a:cubicBezTo>
                    <a:pt x="21372" y="14603"/>
                    <a:pt x="21372" y="17764"/>
                    <a:pt x="21372" y="20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3" name="Line"/>
            <p:cNvSpPr/>
            <p:nvPr/>
          </p:nvSpPr>
          <p:spPr>
            <a:xfrm>
              <a:off x="8548000" y="6362338"/>
              <a:ext cx="2300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4" name="Line"/>
            <p:cNvSpPr/>
            <p:nvPr/>
          </p:nvSpPr>
          <p:spPr>
            <a:xfrm>
              <a:off x="8555667" y="6278003"/>
              <a:ext cx="3066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5" name="Line"/>
            <p:cNvSpPr/>
            <p:nvPr/>
          </p:nvSpPr>
          <p:spPr>
            <a:xfrm>
              <a:off x="8663003" y="6213629"/>
              <a:ext cx="117559" cy="294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449" fill="norm" stroke="1" extrusionOk="0">
                  <a:moveTo>
                    <a:pt x="20681" y="3015"/>
                  </a:moveTo>
                  <a:cubicBezTo>
                    <a:pt x="21140" y="2083"/>
                    <a:pt x="21600" y="1152"/>
                    <a:pt x="20221" y="594"/>
                  </a:cubicBezTo>
                  <a:cubicBezTo>
                    <a:pt x="18843" y="35"/>
                    <a:pt x="15626" y="-151"/>
                    <a:pt x="13098" y="128"/>
                  </a:cubicBezTo>
                  <a:cubicBezTo>
                    <a:pt x="10570" y="408"/>
                    <a:pt x="8732" y="1152"/>
                    <a:pt x="7123" y="4318"/>
                  </a:cubicBezTo>
                  <a:cubicBezTo>
                    <a:pt x="5515" y="7483"/>
                    <a:pt x="4136" y="13070"/>
                    <a:pt x="2987" y="16328"/>
                  </a:cubicBezTo>
                  <a:cubicBezTo>
                    <a:pt x="1838" y="19587"/>
                    <a:pt x="919" y="20518"/>
                    <a:pt x="0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6" name="Line"/>
            <p:cNvSpPr/>
            <p:nvPr/>
          </p:nvSpPr>
          <p:spPr>
            <a:xfrm>
              <a:off x="8586335" y="6408339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04" y="14400"/>
                    <a:pt x="5009" y="7200"/>
                    <a:pt x="8609" y="3600"/>
                  </a:cubicBezTo>
                  <a:cubicBezTo>
                    <a:pt x="12209" y="0"/>
                    <a:pt x="1690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7" name="Line"/>
            <p:cNvSpPr/>
            <p:nvPr/>
          </p:nvSpPr>
          <p:spPr>
            <a:xfrm>
              <a:off x="8797328" y="6306966"/>
              <a:ext cx="126349" cy="208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9" h="21253" fill="norm" stroke="1" extrusionOk="0">
                  <a:moveTo>
                    <a:pt x="20939" y="173"/>
                  </a:moveTo>
                  <a:cubicBezTo>
                    <a:pt x="18821" y="-87"/>
                    <a:pt x="16704" y="-347"/>
                    <a:pt x="13104" y="1735"/>
                  </a:cubicBezTo>
                  <a:cubicBezTo>
                    <a:pt x="9504" y="3817"/>
                    <a:pt x="4421" y="8241"/>
                    <a:pt x="1880" y="11234"/>
                  </a:cubicBezTo>
                  <a:cubicBezTo>
                    <a:pt x="-661" y="14226"/>
                    <a:pt x="-661" y="15788"/>
                    <a:pt x="2092" y="17219"/>
                  </a:cubicBezTo>
                  <a:cubicBezTo>
                    <a:pt x="4845" y="18651"/>
                    <a:pt x="10351" y="19952"/>
                    <a:pt x="15857" y="212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8" name="Line"/>
            <p:cNvSpPr/>
            <p:nvPr/>
          </p:nvSpPr>
          <p:spPr>
            <a:xfrm>
              <a:off x="8894608" y="6393005"/>
              <a:ext cx="134412" cy="116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038" fill="norm" stroke="1" extrusionOk="0">
                  <a:moveTo>
                    <a:pt x="16550" y="0"/>
                  </a:moveTo>
                  <a:cubicBezTo>
                    <a:pt x="12150" y="2298"/>
                    <a:pt x="7750" y="4596"/>
                    <a:pt x="4950" y="6664"/>
                  </a:cubicBezTo>
                  <a:cubicBezTo>
                    <a:pt x="2150" y="8732"/>
                    <a:pt x="950" y="10570"/>
                    <a:pt x="350" y="12868"/>
                  </a:cubicBezTo>
                  <a:cubicBezTo>
                    <a:pt x="-250" y="15166"/>
                    <a:pt x="-250" y="17923"/>
                    <a:pt x="1750" y="19532"/>
                  </a:cubicBezTo>
                  <a:cubicBezTo>
                    <a:pt x="3750" y="21140"/>
                    <a:pt x="7750" y="21600"/>
                    <a:pt x="11350" y="20221"/>
                  </a:cubicBezTo>
                  <a:cubicBezTo>
                    <a:pt x="14950" y="18843"/>
                    <a:pt x="18150" y="15626"/>
                    <a:pt x="19750" y="12868"/>
                  </a:cubicBezTo>
                  <a:cubicBezTo>
                    <a:pt x="21350" y="10111"/>
                    <a:pt x="21350" y="7813"/>
                    <a:pt x="20350" y="5974"/>
                  </a:cubicBezTo>
                  <a:cubicBezTo>
                    <a:pt x="19350" y="4136"/>
                    <a:pt x="17350" y="2757"/>
                    <a:pt x="15550" y="2757"/>
                  </a:cubicBezTo>
                  <a:cubicBezTo>
                    <a:pt x="13750" y="2757"/>
                    <a:pt x="12150" y="4136"/>
                    <a:pt x="10550" y="5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39" name="Line"/>
            <p:cNvSpPr/>
            <p:nvPr/>
          </p:nvSpPr>
          <p:spPr>
            <a:xfrm>
              <a:off x="9008011" y="6554009"/>
              <a:ext cx="53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0" name="Line"/>
            <p:cNvSpPr/>
            <p:nvPr/>
          </p:nvSpPr>
          <p:spPr>
            <a:xfrm>
              <a:off x="9130680" y="6454340"/>
              <a:ext cx="1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1" name="Line"/>
            <p:cNvSpPr/>
            <p:nvPr/>
          </p:nvSpPr>
          <p:spPr>
            <a:xfrm>
              <a:off x="9192015" y="6337879"/>
              <a:ext cx="94050" cy="29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2" h="21519" fill="norm" stroke="1" extrusionOk="0">
                  <a:moveTo>
                    <a:pt x="0" y="1234"/>
                  </a:moveTo>
                  <a:cubicBezTo>
                    <a:pt x="2215" y="670"/>
                    <a:pt x="4431" y="107"/>
                    <a:pt x="6923" y="13"/>
                  </a:cubicBezTo>
                  <a:cubicBezTo>
                    <a:pt x="9415" y="-81"/>
                    <a:pt x="12185" y="295"/>
                    <a:pt x="15231" y="2079"/>
                  </a:cubicBezTo>
                  <a:cubicBezTo>
                    <a:pt x="18277" y="3863"/>
                    <a:pt x="21600" y="7056"/>
                    <a:pt x="19938" y="10531"/>
                  </a:cubicBezTo>
                  <a:cubicBezTo>
                    <a:pt x="18277" y="14006"/>
                    <a:pt x="11631" y="17762"/>
                    <a:pt x="4985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2" name="Line"/>
            <p:cNvSpPr/>
            <p:nvPr/>
          </p:nvSpPr>
          <p:spPr>
            <a:xfrm>
              <a:off x="10012367" y="7014019"/>
              <a:ext cx="644015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514" y="400"/>
                    <a:pt x="7029" y="800"/>
                    <a:pt x="10200" y="1400"/>
                  </a:cubicBezTo>
                  <a:cubicBezTo>
                    <a:pt x="13371" y="2000"/>
                    <a:pt x="16200" y="2800"/>
                    <a:pt x="17829" y="3400"/>
                  </a:cubicBezTo>
                  <a:cubicBezTo>
                    <a:pt x="19457" y="4000"/>
                    <a:pt x="19886" y="4400"/>
                    <a:pt x="19843" y="5000"/>
                  </a:cubicBezTo>
                  <a:cubicBezTo>
                    <a:pt x="19800" y="5600"/>
                    <a:pt x="19286" y="6400"/>
                    <a:pt x="17614" y="7600"/>
                  </a:cubicBezTo>
                  <a:cubicBezTo>
                    <a:pt x="15943" y="8800"/>
                    <a:pt x="13114" y="10400"/>
                    <a:pt x="11229" y="11400"/>
                  </a:cubicBezTo>
                  <a:cubicBezTo>
                    <a:pt x="9343" y="12400"/>
                    <a:pt x="8400" y="12800"/>
                    <a:pt x="7586" y="13200"/>
                  </a:cubicBezTo>
                  <a:cubicBezTo>
                    <a:pt x="6771" y="13600"/>
                    <a:pt x="6086" y="14000"/>
                    <a:pt x="7029" y="14200"/>
                  </a:cubicBezTo>
                  <a:cubicBezTo>
                    <a:pt x="7971" y="14400"/>
                    <a:pt x="10543" y="14400"/>
                    <a:pt x="12986" y="14600"/>
                  </a:cubicBezTo>
                  <a:cubicBezTo>
                    <a:pt x="15429" y="14800"/>
                    <a:pt x="17743" y="15200"/>
                    <a:pt x="19114" y="15800"/>
                  </a:cubicBezTo>
                  <a:cubicBezTo>
                    <a:pt x="20486" y="16400"/>
                    <a:pt x="20914" y="17200"/>
                    <a:pt x="21171" y="18200"/>
                  </a:cubicBezTo>
                  <a:cubicBezTo>
                    <a:pt x="21429" y="19200"/>
                    <a:pt x="21514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3" name="Line"/>
            <p:cNvSpPr/>
            <p:nvPr/>
          </p:nvSpPr>
          <p:spPr>
            <a:xfrm>
              <a:off x="8294995" y="6655275"/>
              <a:ext cx="736017" cy="52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7" fill="norm" stroke="1" extrusionOk="0">
                  <a:moveTo>
                    <a:pt x="0" y="20957"/>
                  </a:moveTo>
                  <a:cubicBezTo>
                    <a:pt x="1275" y="18900"/>
                    <a:pt x="2550" y="16843"/>
                    <a:pt x="4463" y="13243"/>
                  </a:cubicBezTo>
                  <a:cubicBezTo>
                    <a:pt x="6375" y="9643"/>
                    <a:pt x="8925" y="4500"/>
                    <a:pt x="11325" y="1928"/>
                  </a:cubicBezTo>
                  <a:cubicBezTo>
                    <a:pt x="13725" y="-643"/>
                    <a:pt x="15975" y="-643"/>
                    <a:pt x="17663" y="1928"/>
                  </a:cubicBezTo>
                  <a:cubicBezTo>
                    <a:pt x="19350" y="4500"/>
                    <a:pt x="20475" y="9643"/>
                    <a:pt x="21600" y="14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4" name="Line"/>
            <p:cNvSpPr/>
            <p:nvPr/>
          </p:nvSpPr>
          <p:spPr>
            <a:xfrm>
              <a:off x="8463665" y="6728870"/>
              <a:ext cx="513679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3331" y="11040"/>
                    <a:pt x="6663" y="1783"/>
                    <a:pt x="10263" y="240"/>
                  </a:cubicBezTo>
                  <a:cubicBezTo>
                    <a:pt x="13863" y="-1303"/>
                    <a:pt x="17731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5" name="Line"/>
            <p:cNvSpPr/>
            <p:nvPr/>
          </p:nvSpPr>
          <p:spPr>
            <a:xfrm>
              <a:off x="8594002" y="6768680"/>
              <a:ext cx="306674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14400"/>
                    <a:pt x="10800" y="7200"/>
                    <a:pt x="14400" y="3600"/>
                  </a:cubicBezTo>
                  <a:cubicBezTo>
                    <a:pt x="18000" y="0"/>
                    <a:pt x="198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1" name="Drawing"/>
          <p:cNvGrpSpPr/>
          <p:nvPr/>
        </p:nvGrpSpPr>
        <p:grpSpPr>
          <a:xfrm>
            <a:off x="782017" y="200995"/>
            <a:ext cx="12210721" cy="8615871"/>
            <a:chOff x="0" y="0"/>
            <a:chExt cx="12210719" cy="8615870"/>
          </a:xfrm>
        </p:grpSpPr>
        <p:sp>
          <p:nvSpPr>
            <p:cNvPr id="3348" name="Line"/>
            <p:cNvSpPr/>
            <p:nvPr/>
          </p:nvSpPr>
          <p:spPr>
            <a:xfrm>
              <a:off x="136531" y="235072"/>
              <a:ext cx="160199" cy="403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032" fill="norm" stroke="1" extrusionOk="0">
                  <a:moveTo>
                    <a:pt x="3232" y="8849"/>
                  </a:moveTo>
                  <a:cubicBezTo>
                    <a:pt x="2895" y="12449"/>
                    <a:pt x="2557" y="16049"/>
                    <a:pt x="2388" y="18249"/>
                  </a:cubicBezTo>
                  <a:cubicBezTo>
                    <a:pt x="2220" y="20449"/>
                    <a:pt x="2220" y="21249"/>
                    <a:pt x="1713" y="20982"/>
                  </a:cubicBezTo>
                  <a:cubicBezTo>
                    <a:pt x="1207" y="20716"/>
                    <a:pt x="195" y="19382"/>
                    <a:pt x="26" y="16449"/>
                  </a:cubicBezTo>
                  <a:cubicBezTo>
                    <a:pt x="-143" y="13516"/>
                    <a:pt x="532" y="8982"/>
                    <a:pt x="1713" y="6049"/>
                  </a:cubicBezTo>
                  <a:cubicBezTo>
                    <a:pt x="2894" y="3116"/>
                    <a:pt x="4582" y="1782"/>
                    <a:pt x="7282" y="916"/>
                  </a:cubicBezTo>
                  <a:cubicBezTo>
                    <a:pt x="9982" y="49"/>
                    <a:pt x="13694" y="-351"/>
                    <a:pt x="16563" y="382"/>
                  </a:cubicBezTo>
                  <a:cubicBezTo>
                    <a:pt x="19432" y="1116"/>
                    <a:pt x="21457" y="2982"/>
                    <a:pt x="21120" y="4582"/>
                  </a:cubicBezTo>
                  <a:cubicBezTo>
                    <a:pt x="20782" y="6182"/>
                    <a:pt x="18082" y="7516"/>
                    <a:pt x="15213" y="8382"/>
                  </a:cubicBezTo>
                  <a:cubicBezTo>
                    <a:pt x="12344" y="9249"/>
                    <a:pt x="9307" y="9649"/>
                    <a:pt x="6269" y="10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49" name="Line"/>
            <p:cNvSpPr/>
            <p:nvPr/>
          </p:nvSpPr>
          <p:spPr>
            <a:xfrm>
              <a:off x="374213" y="320349"/>
              <a:ext cx="120894" cy="251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6" h="21026" fill="norm" stroke="1" extrusionOk="0">
                  <a:moveTo>
                    <a:pt x="19687" y="0"/>
                  </a:moveTo>
                  <a:cubicBezTo>
                    <a:pt x="16231" y="0"/>
                    <a:pt x="12775" y="0"/>
                    <a:pt x="9319" y="2780"/>
                  </a:cubicBezTo>
                  <a:cubicBezTo>
                    <a:pt x="5863" y="5560"/>
                    <a:pt x="2407" y="11121"/>
                    <a:pt x="895" y="14436"/>
                  </a:cubicBezTo>
                  <a:cubicBezTo>
                    <a:pt x="-617" y="17750"/>
                    <a:pt x="-185" y="18820"/>
                    <a:pt x="1975" y="19782"/>
                  </a:cubicBezTo>
                  <a:cubicBezTo>
                    <a:pt x="4135" y="20745"/>
                    <a:pt x="8023" y="21600"/>
                    <a:pt x="11911" y="20531"/>
                  </a:cubicBezTo>
                  <a:cubicBezTo>
                    <a:pt x="15799" y="19461"/>
                    <a:pt x="19687" y="16467"/>
                    <a:pt x="20335" y="13152"/>
                  </a:cubicBezTo>
                  <a:cubicBezTo>
                    <a:pt x="20983" y="9838"/>
                    <a:pt x="18391" y="6202"/>
                    <a:pt x="15799" y="25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0" name="Line"/>
            <p:cNvSpPr/>
            <p:nvPr/>
          </p:nvSpPr>
          <p:spPr>
            <a:xfrm>
              <a:off x="698420" y="227769"/>
              <a:ext cx="198601" cy="332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302" fill="norm" stroke="1" extrusionOk="0">
                  <a:moveTo>
                    <a:pt x="21520" y="1509"/>
                  </a:moveTo>
                  <a:cubicBezTo>
                    <a:pt x="20689" y="855"/>
                    <a:pt x="19858" y="200"/>
                    <a:pt x="17782" y="37"/>
                  </a:cubicBezTo>
                  <a:cubicBezTo>
                    <a:pt x="15705" y="-127"/>
                    <a:pt x="12382" y="200"/>
                    <a:pt x="9335" y="2082"/>
                  </a:cubicBezTo>
                  <a:cubicBezTo>
                    <a:pt x="6289" y="3964"/>
                    <a:pt x="3520" y="7400"/>
                    <a:pt x="1997" y="10018"/>
                  </a:cubicBezTo>
                  <a:cubicBezTo>
                    <a:pt x="474" y="12637"/>
                    <a:pt x="197" y="14437"/>
                    <a:pt x="58" y="16155"/>
                  </a:cubicBezTo>
                  <a:cubicBezTo>
                    <a:pt x="-80" y="17873"/>
                    <a:pt x="-80" y="19509"/>
                    <a:pt x="1305" y="20409"/>
                  </a:cubicBezTo>
                  <a:cubicBezTo>
                    <a:pt x="2689" y="21309"/>
                    <a:pt x="5458" y="21473"/>
                    <a:pt x="8366" y="21146"/>
                  </a:cubicBezTo>
                  <a:cubicBezTo>
                    <a:pt x="11274" y="20818"/>
                    <a:pt x="14320" y="20000"/>
                    <a:pt x="17366" y="19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1" name="Line"/>
            <p:cNvSpPr/>
            <p:nvPr/>
          </p:nvSpPr>
          <p:spPr>
            <a:xfrm>
              <a:off x="759017" y="420018"/>
              <a:ext cx="9200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2" name="Line"/>
            <p:cNvSpPr/>
            <p:nvPr/>
          </p:nvSpPr>
          <p:spPr>
            <a:xfrm>
              <a:off x="1073357" y="266681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3" name="Line"/>
            <p:cNvSpPr/>
            <p:nvPr/>
          </p:nvSpPr>
          <p:spPr>
            <a:xfrm>
              <a:off x="1096358" y="466019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4" name="Line"/>
            <p:cNvSpPr/>
            <p:nvPr/>
          </p:nvSpPr>
          <p:spPr>
            <a:xfrm>
              <a:off x="1656681" y="191230"/>
              <a:ext cx="206362" cy="394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387" fill="norm" stroke="1" extrusionOk="0">
                  <a:moveTo>
                    <a:pt x="19133" y="2011"/>
                  </a:moveTo>
                  <a:cubicBezTo>
                    <a:pt x="19133" y="1319"/>
                    <a:pt x="19133" y="626"/>
                    <a:pt x="17933" y="280"/>
                  </a:cubicBezTo>
                  <a:cubicBezTo>
                    <a:pt x="16733" y="-66"/>
                    <a:pt x="14333" y="-66"/>
                    <a:pt x="11666" y="142"/>
                  </a:cubicBezTo>
                  <a:cubicBezTo>
                    <a:pt x="9000" y="349"/>
                    <a:pt x="6066" y="765"/>
                    <a:pt x="4200" y="1734"/>
                  </a:cubicBezTo>
                  <a:cubicBezTo>
                    <a:pt x="2333" y="2703"/>
                    <a:pt x="1533" y="4226"/>
                    <a:pt x="1000" y="7065"/>
                  </a:cubicBezTo>
                  <a:cubicBezTo>
                    <a:pt x="466" y="9903"/>
                    <a:pt x="200" y="14057"/>
                    <a:pt x="66" y="16688"/>
                  </a:cubicBezTo>
                  <a:cubicBezTo>
                    <a:pt x="-67" y="19319"/>
                    <a:pt x="-67" y="20426"/>
                    <a:pt x="733" y="20980"/>
                  </a:cubicBezTo>
                  <a:cubicBezTo>
                    <a:pt x="1533" y="21534"/>
                    <a:pt x="3133" y="21534"/>
                    <a:pt x="6733" y="20911"/>
                  </a:cubicBezTo>
                  <a:cubicBezTo>
                    <a:pt x="10333" y="20288"/>
                    <a:pt x="15933" y="19042"/>
                    <a:pt x="21533" y="17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5" name="Line"/>
            <p:cNvSpPr/>
            <p:nvPr/>
          </p:nvSpPr>
          <p:spPr>
            <a:xfrm>
              <a:off x="1686704" y="397017"/>
              <a:ext cx="138004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327"/>
                    <a:pt x="0" y="15055"/>
                    <a:pt x="2600" y="12109"/>
                  </a:cubicBezTo>
                  <a:cubicBezTo>
                    <a:pt x="5200" y="9164"/>
                    <a:pt x="10400" y="6545"/>
                    <a:pt x="14000" y="4582"/>
                  </a:cubicBezTo>
                  <a:cubicBezTo>
                    <a:pt x="17600" y="2618"/>
                    <a:pt x="19600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6" name="Line"/>
            <p:cNvSpPr/>
            <p:nvPr/>
          </p:nvSpPr>
          <p:spPr>
            <a:xfrm>
              <a:off x="2017023" y="128678"/>
              <a:ext cx="260029" cy="394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7" h="21513" fill="norm" stroke="1" extrusionOk="0">
                  <a:moveTo>
                    <a:pt x="21547" y="836"/>
                  </a:moveTo>
                  <a:cubicBezTo>
                    <a:pt x="20700" y="418"/>
                    <a:pt x="19853" y="0"/>
                    <a:pt x="17629" y="0"/>
                  </a:cubicBezTo>
                  <a:cubicBezTo>
                    <a:pt x="15406" y="0"/>
                    <a:pt x="11806" y="418"/>
                    <a:pt x="8947" y="1115"/>
                  </a:cubicBezTo>
                  <a:cubicBezTo>
                    <a:pt x="6088" y="1812"/>
                    <a:pt x="3971" y="2787"/>
                    <a:pt x="2594" y="3554"/>
                  </a:cubicBezTo>
                  <a:cubicBezTo>
                    <a:pt x="1218" y="4320"/>
                    <a:pt x="582" y="4877"/>
                    <a:pt x="371" y="5853"/>
                  </a:cubicBezTo>
                  <a:cubicBezTo>
                    <a:pt x="159" y="6828"/>
                    <a:pt x="371" y="8222"/>
                    <a:pt x="371" y="10521"/>
                  </a:cubicBezTo>
                  <a:cubicBezTo>
                    <a:pt x="371" y="12821"/>
                    <a:pt x="159" y="16026"/>
                    <a:pt x="53" y="17977"/>
                  </a:cubicBezTo>
                  <a:cubicBezTo>
                    <a:pt x="-53" y="19928"/>
                    <a:pt x="-53" y="20625"/>
                    <a:pt x="582" y="21043"/>
                  </a:cubicBezTo>
                  <a:cubicBezTo>
                    <a:pt x="1218" y="21461"/>
                    <a:pt x="2488" y="21600"/>
                    <a:pt x="5029" y="21461"/>
                  </a:cubicBezTo>
                  <a:cubicBezTo>
                    <a:pt x="7571" y="21321"/>
                    <a:pt x="11382" y="20903"/>
                    <a:pt x="15194" y="204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7" name="Line"/>
            <p:cNvSpPr/>
            <p:nvPr/>
          </p:nvSpPr>
          <p:spPr>
            <a:xfrm>
              <a:off x="2300051" y="239739"/>
              <a:ext cx="191672" cy="23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3" fill="norm" stroke="1" extrusionOk="0">
                  <a:moveTo>
                    <a:pt x="0" y="1771"/>
                  </a:moveTo>
                  <a:cubicBezTo>
                    <a:pt x="864" y="832"/>
                    <a:pt x="1728" y="-107"/>
                    <a:pt x="2880" y="10"/>
                  </a:cubicBezTo>
                  <a:cubicBezTo>
                    <a:pt x="4032" y="128"/>
                    <a:pt x="5472" y="1302"/>
                    <a:pt x="8640" y="5058"/>
                  </a:cubicBezTo>
                  <a:cubicBezTo>
                    <a:pt x="11808" y="8815"/>
                    <a:pt x="16704" y="15154"/>
                    <a:pt x="2160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8" name="Line"/>
            <p:cNvSpPr/>
            <p:nvPr/>
          </p:nvSpPr>
          <p:spPr>
            <a:xfrm>
              <a:off x="2320865" y="251347"/>
              <a:ext cx="186192" cy="2784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6" h="21392" fill="norm" stroke="1" extrusionOk="0">
                  <a:moveTo>
                    <a:pt x="21266" y="0"/>
                  </a:moveTo>
                  <a:cubicBezTo>
                    <a:pt x="19515" y="0"/>
                    <a:pt x="17763" y="0"/>
                    <a:pt x="14261" y="2847"/>
                  </a:cubicBezTo>
                  <a:cubicBezTo>
                    <a:pt x="10758" y="5695"/>
                    <a:pt x="5504" y="11389"/>
                    <a:pt x="2731" y="15022"/>
                  </a:cubicBezTo>
                  <a:cubicBezTo>
                    <a:pt x="-42" y="18655"/>
                    <a:pt x="-334" y="20225"/>
                    <a:pt x="250" y="20913"/>
                  </a:cubicBezTo>
                  <a:cubicBezTo>
                    <a:pt x="834" y="21600"/>
                    <a:pt x="2293" y="21404"/>
                    <a:pt x="3753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59" name="Line"/>
            <p:cNvSpPr/>
            <p:nvPr/>
          </p:nvSpPr>
          <p:spPr>
            <a:xfrm>
              <a:off x="2737061" y="159345"/>
              <a:ext cx="145671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137" y="3443"/>
                    <a:pt x="2274" y="6887"/>
                    <a:pt x="5874" y="10487"/>
                  </a:cubicBezTo>
                  <a:cubicBezTo>
                    <a:pt x="9474" y="14087"/>
                    <a:pt x="15537" y="178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0" name="Line"/>
            <p:cNvSpPr/>
            <p:nvPr/>
          </p:nvSpPr>
          <p:spPr>
            <a:xfrm>
              <a:off x="2852064" y="197680"/>
              <a:ext cx="122670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176"/>
                    <a:pt x="17100" y="351"/>
                    <a:pt x="13725" y="2371"/>
                  </a:cubicBezTo>
                  <a:cubicBezTo>
                    <a:pt x="10350" y="4390"/>
                    <a:pt x="5850" y="8254"/>
                    <a:pt x="3375" y="11766"/>
                  </a:cubicBezTo>
                  <a:cubicBezTo>
                    <a:pt x="900" y="15278"/>
                    <a:pt x="450" y="184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1" name="Line"/>
            <p:cNvSpPr/>
            <p:nvPr/>
          </p:nvSpPr>
          <p:spPr>
            <a:xfrm>
              <a:off x="3059068" y="87170"/>
              <a:ext cx="175934" cy="43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1476" fill="norm" stroke="1" extrusionOk="0">
                  <a:moveTo>
                    <a:pt x="0" y="2777"/>
                  </a:moveTo>
                  <a:cubicBezTo>
                    <a:pt x="309" y="2152"/>
                    <a:pt x="617" y="1528"/>
                    <a:pt x="1543" y="1091"/>
                  </a:cubicBezTo>
                  <a:cubicBezTo>
                    <a:pt x="2469" y="654"/>
                    <a:pt x="4011" y="404"/>
                    <a:pt x="6480" y="217"/>
                  </a:cubicBezTo>
                  <a:cubicBezTo>
                    <a:pt x="8949" y="30"/>
                    <a:pt x="12343" y="-95"/>
                    <a:pt x="14503" y="92"/>
                  </a:cubicBezTo>
                  <a:cubicBezTo>
                    <a:pt x="16663" y="280"/>
                    <a:pt x="17589" y="779"/>
                    <a:pt x="18206" y="3151"/>
                  </a:cubicBezTo>
                  <a:cubicBezTo>
                    <a:pt x="18823" y="5523"/>
                    <a:pt x="19131" y="9769"/>
                    <a:pt x="19440" y="12828"/>
                  </a:cubicBezTo>
                  <a:cubicBezTo>
                    <a:pt x="19749" y="15887"/>
                    <a:pt x="20057" y="17759"/>
                    <a:pt x="20520" y="19008"/>
                  </a:cubicBezTo>
                  <a:cubicBezTo>
                    <a:pt x="20983" y="20256"/>
                    <a:pt x="21600" y="20881"/>
                    <a:pt x="20983" y="21193"/>
                  </a:cubicBezTo>
                  <a:cubicBezTo>
                    <a:pt x="20366" y="21505"/>
                    <a:pt x="18514" y="21505"/>
                    <a:pt x="15737" y="21443"/>
                  </a:cubicBezTo>
                  <a:cubicBezTo>
                    <a:pt x="12960" y="21380"/>
                    <a:pt x="9257" y="21255"/>
                    <a:pt x="5554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2" name="Line"/>
            <p:cNvSpPr/>
            <p:nvPr/>
          </p:nvSpPr>
          <p:spPr>
            <a:xfrm>
              <a:off x="3749084" y="266681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3" name="Line"/>
            <p:cNvSpPr/>
            <p:nvPr/>
          </p:nvSpPr>
          <p:spPr>
            <a:xfrm>
              <a:off x="3733750" y="435352"/>
              <a:ext cx="199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4" name="Line"/>
            <p:cNvSpPr/>
            <p:nvPr/>
          </p:nvSpPr>
          <p:spPr>
            <a:xfrm>
              <a:off x="4170760" y="190013"/>
              <a:ext cx="283674" cy="34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1" fill="norm" stroke="1" extrusionOk="0">
                  <a:moveTo>
                    <a:pt x="0" y="4288"/>
                  </a:moveTo>
                  <a:cubicBezTo>
                    <a:pt x="0" y="3494"/>
                    <a:pt x="0" y="2700"/>
                    <a:pt x="973" y="1826"/>
                  </a:cubicBezTo>
                  <a:cubicBezTo>
                    <a:pt x="1946" y="953"/>
                    <a:pt x="3892" y="0"/>
                    <a:pt x="6324" y="0"/>
                  </a:cubicBezTo>
                  <a:cubicBezTo>
                    <a:pt x="8757" y="0"/>
                    <a:pt x="11676" y="953"/>
                    <a:pt x="12454" y="3176"/>
                  </a:cubicBezTo>
                  <a:cubicBezTo>
                    <a:pt x="13232" y="5400"/>
                    <a:pt x="11870" y="8894"/>
                    <a:pt x="10411" y="11515"/>
                  </a:cubicBezTo>
                  <a:cubicBezTo>
                    <a:pt x="8951" y="14135"/>
                    <a:pt x="7395" y="15882"/>
                    <a:pt x="6227" y="17074"/>
                  </a:cubicBezTo>
                  <a:cubicBezTo>
                    <a:pt x="5059" y="18265"/>
                    <a:pt x="4281" y="18900"/>
                    <a:pt x="3989" y="19615"/>
                  </a:cubicBezTo>
                  <a:cubicBezTo>
                    <a:pt x="3697" y="20329"/>
                    <a:pt x="3892" y="21124"/>
                    <a:pt x="4670" y="21362"/>
                  </a:cubicBezTo>
                  <a:cubicBezTo>
                    <a:pt x="5449" y="21600"/>
                    <a:pt x="6811" y="21282"/>
                    <a:pt x="9730" y="20647"/>
                  </a:cubicBezTo>
                  <a:cubicBezTo>
                    <a:pt x="12649" y="20012"/>
                    <a:pt x="17124" y="19059"/>
                    <a:pt x="21600" y="18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5" name="Line"/>
            <p:cNvSpPr/>
            <p:nvPr/>
          </p:nvSpPr>
          <p:spPr>
            <a:xfrm>
              <a:off x="4816315" y="160324"/>
              <a:ext cx="236133" cy="316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262" fill="norm" stroke="1" extrusionOk="0">
                  <a:moveTo>
                    <a:pt x="19370" y="3020"/>
                  </a:moveTo>
                  <a:cubicBezTo>
                    <a:pt x="19834" y="2163"/>
                    <a:pt x="20299" y="1306"/>
                    <a:pt x="19834" y="706"/>
                  </a:cubicBezTo>
                  <a:cubicBezTo>
                    <a:pt x="19370" y="106"/>
                    <a:pt x="17976" y="-237"/>
                    <a:pt x="15537" y="192"/>
                  </a:cubicBezTo>
                  <a:cubicBezTo>
                    <a:pt x="13099" y="620"/>
                    <a:pt x="9615" y="1820"/>
                    <a:pt x="6828" y="3963"/>
                  </a:cubicBezTo>
                  <a:cubicBezTo>
                    <a:pt x="4041" y="6106"/>
                    <a:pt x="1950" y="9192"/>
                    <a:pt x="905" y="11677"/>
                  </a:cubicBezTo>
                  <a:cubicBezTo>
                    <a:pt x="-140" y="14163"/>
                    <a:pt x="-140" y="16049"/>
                    <a:pt x="208" y="17334"/>
                  </a:cubicBezTo>
                  <a:cubicBezTo>
                    <a:pt x="557" y="18620"/>
                    <a:pt x="1254" y="19306"/>
                    <a:pt x="4041" y="19906"/>
                  </a:cubicBezTo>
                  <a:cubicBezTo>
                    <a:pt x="6828" y="20506"/>
                    <a:pt x="11705" y="21020"/>
                    <a:pt x="14957" y="21192"/>
                  </a:cubicBezTo>
                  <a:cubicBezTo>
                    <a:pt x="18208" y="21363"/>
                    <a:pt x="19834" y="21192"/>
                    <a:pt x="21460" y="210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6" name="Line"/>
            <p:cNvSpPr/>
            <p:nvPr/>
          </p:nvSpPr>
          <p:spPr>
            <a:xfrm>
              <a:off x="4822442" y="335683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10" y="16800"/>
                    <a:pt x="11421" y="12000"/>
                    <a:pt x="15021" y="8400"/>
                  </a:cubicBezTo>
                  <a:cubicBezTo>
                    <a:pt x="18621" y="4800"/>
                    <a:pt x="2011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7" name="Line"/>
            <p:cNvSpPr/>
            <p:nvPr/>
          </p:nvSpPr>
          <p:spPr>
            <a:xfrm>
              <a:off x="5176774" y="88246"/>
              <a:ext cx="259016" cy="394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378" fill="norm" stroke="1" extrusionOk="0">
                  <a:moveTo>
                    <a:pt x="21463" y="3022"/>
                  </a:moveTo>
                  <a:cubicBezTo>
                    <a:pt x="21039" y="2329"/>
                    <a:pt x="20616" y="1637"/>
                    <a:pt x="19345" y="1014"/>
                  </a:cubicBezTo>
                  <a:cubicBezTo>
                    <a:pt x="18075" y="391"/>
                    <a:pt x="15957" y="-163"/>
                    <a:pt x="14051" y="45"/>
                  </a:cubicBezTo>
                  <a:cubicBezTo>
                    <a:pt x="12145" y="252"/>
                    <a:pt x="10451" y="1222"/>
                    <a:pt x="8863" y="3022"/>
                  </a:cubicBezTo>
                  <a:cubicBezTo>
                    <a:pt x="7275" y="4822"/>
                    <a:pt x="5792" y="7452"/>
                    <a:pt x="4310" y="10152"/>
                  </a:cubicBezTo>
                  <a:cubicBezTo>
                    <a:pt x="2828" y="12852"/>
                    <a:pt x="1345" y="15622"/>
                    <a:pt x="604" y="17352"/>
                  </a:cubicBezTo>
                  <a:cubicBezTo>
                    <a:pt x="-137" y="19083"/>
                    <a:pt x="-137" y="19775"/>
                    <a:pt x="287" y="20329"/>
                  </a:cubicBezTo>
                  <a:cubicBezTo>
                    <a:pt x="710" y="20883"/>
                    <a:pt x="1557" y="21299"/>
                    <a:pt x="4734" y="21368"/>
                  </a:cubicBezTo>
                  <a:cubicBezTo>
                    <a:pt x="7910" y="21437"/>
                    <a:pt x="13416" y="21160"/>
                    <a:pt x="18922" y="208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8" name="Line"/>
            <p:cNvSpPr/>
            <p:nvPr/>
          </p:nvSpPr>
          <p:spPr>
            <a:xfrm>
              <a:off x="5435789" y="213013"/>
              <a:ext cx="145671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442" y="5143"/>
                    <a:pt x="12884" y="10286"/>
                    <a:pt x="16484" y="13886"/>
                  </a:cubicBezTo>
                  <a:cubicBezTo>
                    <a:pt x="20084" y="17486"/>
                    <a:pt x="20842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69" name="Line"/>
            <p:cNvSpPr/>
            <p:nvPr/>
          </p:nvSpPr>
          <p:spPr>
            <a:xfrm>
              <a:off x="5448837" y="278839"/>
              <a:ext cx="186291" cy="240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205" fill="norm" stroke="1" extrusionOk="0">
                  <a:moveTo>
                    <a:pt x="21277" y="955"/>
                  </a:moveTo>
                  <a:cubicBezTo>
                    <a:pt x="19818" y="280"/>
                    <a:pt x="18358" y="-395"/>
                    <a:pt x="16023" y="280"/>
                  </a:cubicBezTo>
                  <a:cubicBezTo>
                    <a:pt x="13688" y="955"/>
                    <a:pt x="10477" y="2980"/>
                    <a:pt x="7558" y="6355"/>
                  </a:cubicBezTo>
                  <a:cubicBezTo>
                    <a:pt x="4639" y="9730"/>
                    <a:pt x="2012" y="14455"/>
                    <a:pt x="845" y="17155"/>
                  </a:cubicBezTo>
                  <a:cubicBezTo>
                    <a:pt x="-323" y="19855"/>
                    <a:pt x="-31" y="20530"/>
                    <a:pt x="261" y="21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0" name="Line"/>
            <p:cNvSpPr/>
            <p:nvPr/>
          </p:nvSpPr>
          <p:spPr>
            <a:xfrm>
              <a:off x="5670510" y="103122"/>
              <a:ext cx="176733" cy="419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74" fill="norm" stroke="1" extrusionOk="0">
                  <a:moveTo>
                    <a:pt x="356" y="3273"/>
                  </a:moveTo>
                  <a:cubicBezTo>
                    <a:pt x="48" y="2618"/>
                    <a:pt x="-261" y="1964"/>
                    <a:pt x="356" y="1505"/>
                  </a:cubicBezTo>
                  <a:cubicBezTo>
                    <a:pt x="973" y="1047"/>
                    <a:pt x="2516" y="785"/>
                    <a:pt x="5293" y="524"/>
                  </a:cubicBezTo>
                  <a:cubicBezTo>
                    <a:pt x="8070" y="262"/>
                    <a:pt x="12082" y="0"/>
                    <a:pt x="14859" y="0"/>
                  </a:cubicBezTo>
                  <a:cubicBezTo>
                    <a:pt x="17636" y="0"/>
                    <a:pt x="19179" y="262"/>
                    <a:pt x="20105" y="785"/>
                  </a:cubicBezTo>
                  <a:cubicBezTo>
                    <a:pt x="21030" y="1309"/>
                    <a:pt x="21339" y="2095"/>
                    <a:pt x="21339" y="4582"/>
                  </a:cubicBezTo>
                  <a:cubicBezTo>
                    <a:pt x="21339" y="7069"/>
                    <a:pt x="21030" y="11258"/>
                    <a:pt x="21030" y="14007"/>
                  </a:cubicBezTo>
                  <a:cubicBezTo>
                    <a:pt x="21030" y="16756"/>
                    <a:pt x="21339" y="18065"/>
                    <a:pt x="21339" y="19047"/>
                  </a:cubicBezTo>
                  <a:cubicBezTo>
                    <a:pt x="21339" y="20029"/>
                    <a:pt x="21030" y="20684"/>
                    <a:pt x="19950" y="21076"/>
                  </a:cubicBezTo>
                  <a:cubicBezTo>
                    <a:pt x="18870" y="21469"/>
                    <a:pt x="17019" y="21600"/>
                    <a:pt x="14859" y="21338"/>
                  </a:cubicBezTo>
                  <a:cubicBezTo>
                    <a:pt x="12699" y="21076"/>
                    <a:pt x="10230" y="20422"/>
                    <a:pt x="7762" y="19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1" name="Line"/>
            <p:cNvSpPr/>
            <p:nvPr/>
          </p:nvSpPr>
          <p:spPr>
            <a:xfrm>
              <a:off x="6289363" y="92899"/>
              <a:ext cx="250452" cy="415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21600" y="1060"/>
                  </a:moveTo>
                  <a:cubicBezTo>
                    <a:pt x="20718" y="530"/>
                    <a:pt x="19837" y="0"/>
                    <a:pt x="17302" y="0"/>
                  </a:cubicBezTo>
                  <a:cubicBezTo>
                    <a:pt x="14767" y="0"/>
                    <a:pt x="10580" y="530"/>
                    <a:pt x="7494" y="1524"/>
                  </a:cubicBezTo>
                  <a:cubicBezTo>
                    <a:pt x="4408" y="2518"/>
                    <a:pt x="2425" y="3975"/>
                    <a:pt x="1322" y="5764"/>
                  </a:cubicBezTo>
                  <a:cubicBezTo>
                    <a:pt x="220" y="7553"/>
                    <a:pt x="0" y="9674"/>
                    <a:pt x="0" y="11728"/>
                  </a:cubicBezTo>
                  <a:cubicBezTo>
                    <a:pt x="0" y="13782"/>
                    <a:pt x="220" y="15769"/>
                    <a:pt x="441" y="17161"/>
                  </a:cubicBezTo>
                  <a:cubicBezTo>
                    <a:pt x="661" y="18552"/>
                    <a:pt x="882" y="19347"/>
                    <a:pt x="1873" y="20076"/>
                  </a:cubicBezTo>
                  <a:cubicBezTo>
                    <a:pt x="2865" y="20805"/>
                    <a:pt x="4629" y="21467"/>
                    <a:pt x="6502" y="21534"/>
                  </a:cubicBezTo>
                  <a:cubicBezTo>
                    <a:pt x="8376" y="21600"/>
                    <a:pt x="10359" y="21070"/>
                    <a:pt x="12343" y="20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2" name="Line"/>
            <p:cNvSpPr/>
            <p:nvPr/>
          </p:nvSpPr>
          <p:spPr>
            <a:xfrm>
              <a:off x="6309809" y="343350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3" name="Line"/>
            <p:cNvSpPr/>
            <p:nvPr/>
          </p:nvSpPr>
          <p:spPr>
            <a:xfrm>
              <a:off x="6629202" y="60818"/>
              <a:ext cx="286288" cy="390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3" h="21433" fill="norm" stroke="1" extrusionOk="0">
                  <a:moveTo>
                    <a:pt x="21413" y="1199"/>
                  </a:moveTo>
                  <a:cubicBezTo>
                    <a:pt x="20840" y="638"/>
                    <a:pt x="20266" y="77"/>
                    <a:pt x="18259" y="7"/>
                  </a:cubicBezTo>
                  <a:cubicBezTo>
                    <a:pt x="16252" y="-63"/>
                    <a:pt x="12811" y="358"/>
                    <a:pt x="10231" y="1410"/>
                  </a:cubicBezTo>
                  <a:cubicBezTo>
                    <a:pt x="7650" y="2462"/>
                    <a:pt x="5930" y="4145"/>
                    <a:pt x="4592" y="6740"/>
                  </a:cubicBezTo>
                  <a:cubicBezTo>
                    <a:pt x="3254" y="9334"/>
                    <a:pt x="2298" y="12841"/>
                    <a:pt x="1629" y="14945"/>
                  </a:cubicBezTo>
                  <a:cubicBezTo>
                    <a:pt x="960" y="17049"/>
                    <a:pt x="578" y="17750"/>
                    <a:pt x="291" y="18521"/>
                  </a:cubicBezTo>
                  <a:cubicBezTo>
                    <a:pt x="4" y="19293"/>
                    <a:pt x="-187" y="20134"/>
                    <a:pt x="291" y="20695"/>
                  </a:cubicBezTo>
                  <a:cubicBezTo>
                    <a:pt x="769" y="21256"/>
                    <a:pt x="1916" y="21537"/>
                    <a:pt x="5165" y="21397"/>
                  </a:cubicBezTo>
                  <a:cubicBezTo>
                    <a:pt x="8415" y="21256"/>
                    <a:pt x="13767" y="20695"/>
                    <a:pt x="19119" y="20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4" name="Line"/>
            <p:cNvSpPr/>
            <p:nvPr/>
          </p:nvSpPr>
          <p:spPr>
            <a:xfrm>
              <a:off x="7015158" y="98011"/>
              <a:ext cx="115003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40" y="2304"/>
                    <a:pt x="7680" y="4608"/>
                    <a:pt x="11280" y="8208"/>
                  </a:cubicBezTo>
                  <a:cubicBezTo>
                    <a:pt x="14880" y="11808"/>
                    <a:pt x="18240" y="1670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5" name="Line"/>
            <p:cNvSpPr/>
            <p:nvPr/>
          </p:nvSpPr>
          <p:spPr>
            <a:xfrm>
              <a:off x="7114827" y="136345"/>
              <a:ext cx="145670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32" y="1362"/>
                    <a:pt x="13263" y="2724"/>
                    <a:pt x="9663" y="6324"/>
                  </a:cubicBezTo>
                  <a:cubicBezTo>
                    <a:pt x="6063" y="9924"/>
                    <a:pt x="3032" y="1576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6" name="Line"/>
            <p:cNvSpPr/>
            <p:nvPr/>
          </p:nvSpPr>
          <p:spPr>
            <a:xfrm>
              <a:off x="7291164" y="-1"/>
              <a:ext cx="195149" cy="527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532" fill="norm" stroke="1" extrusionOk="0">
                  <a:moveTo>
                    <a:pt x="2525" y="2749"/>
                  </a:moveTo>
                  <a:cubicBezTo>
                    <a:pt x="2525" y="2228"/>
                    <a:pt x="2525" y="1706"/>
                    <a:pt x="3927" y="1236"/>
                  </a:cubicBezTo>
                  <a:cubicBezTo>
                    <a:pt x="5330" y="767"/>
                    <a:pt x="8135" y="349"/>
                    <a:pt x="10239" y="141"/>
                  </a:cubicBezTo>
                  <a:cubicBezTo>
                    <a:pt x="12343" y="-68"/>
                    <a:pt x="13745" y="-68"/>
                    <a:pt x="15429" y="297"/>
                  </a:cubicBezTo>
                  <a:cubicBezTo>
                    <a:pt x="17112" y="662"/>
                    <a:pt x="19075" y="1393"/>
                    <a:pt x="20197" y="2802"/>
                  </a:cubicBezTo>
                  <a:cubicBezTo>
                    <a:pt x="21319" y="4210"/>
                    <a:pt x="21600" y="6297"/>
                    <a:pt x="21319" y="8854"/>
                  </a:cubicBezTo>
                  <a:cubicBezTo>
                    <a:pt x="21039" y="11410"/>
                    <a:pt x="20197" y="14436"/>
                    <a:pt x="19917" y="16210"/>
                  </a:cubicBezTo>
                  <a:cubicBezTo>
                    <a:pt x="19636" y="17984"/>
                    <a:pt x="19917" y="18506"/>
                    <a:pt x="20197" y="19132"/>
                  </a:cubicBezTo>
                  <a:cubicBezTo>
                    <a:pt x="20478" y="19758"/>
                    <a:pt x="20758" y="20489"/>
                    <a:pt x="17392" y="20906"/>
                  </a:cubicBezTo>
                  <a:cubicBezTo>
                    <a:pt x="14026" y="21323"/>
                    <a:pt x="7013" y="21428"/>
                    <a:pt x="0" y="21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7" name="Line"/>
            <p:cNvSpPr/>
            <p:nvPr/>
          </p:nvSpPr>
          <p:spPr>
            <a:xfrm>
              <a:off x="4147760" y="706247"/>
              <a:ext cx="276007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0800"/>
                    <a:pt x="11200" y="0"/>
                    <a:pt x="14800" y="0"/>
                  </a:cubicBezTo>
                  <a:cubicBezTo>
                    <a:pt x="18400" y="0"/>
                    <a:pt x="200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8" name="Line"/>
            <p:cNvSpPr/>
            <p:nvPr/>
          </p:nvSpPr>
          <p:spPr>
            <a:xfrm>
              <a:off x="4163094" y="757359"/>
              <a:ext cx="306674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0" y="14400"/>
                    <a:pt x="7560" y="7200"/>
                    <a:pt x="11160" y="3600"/>
                  </a:cubicBezTo>
                  <a:cubicBezTo>
                    <a:pt x="14760" y="0"/>
                    <a:pt x="181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79" name="Line"/>
            <p:cNvSpPr/>
            <p:nvPr/>
          </p:nvSpPr>
          <p:spPr>
            <a:xfrm>
              <a:off x="106684" y="1339710"/>
              <a:ext cx="192323" cy="378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8" h="21474" fill="norm" stroke="1" extrusionOk="0">
                  <a:moveTo>
                    <a:pt x="5188" y="1324"/>
                  </a:moveTo>
                  <a:cubicBezTo>
                    <a:pt x="5472" y="599"/>
                    <a:pt x="5756" y="-126"/>
                    <a:pt x="5899" y="19"/>
                  </a:cubicBezTo>
                  <a:cubicBezTo>
                    <a:pt x="6041" y="164"/>
                    <a:pt x="6041" y="1179"/>
                    <a:pt x="5188" y="3498"/>
                  </a:cubicBezTo>
                  <a:cubicBezTo>
                    <a:pt x="4335" y="5818"/>
                    <a:pt x="2630" y="9442"/>
                    <a:pt x="1493" y="12414"/>
                  </a:cubicBezTo>
                  <a:cubicBezTo>
                    <a:pt x="356" y="15385"/>
                    <a:pt x="-212" y="17705"/>
                    <a:pt x="72" y="19227"/>
                  </a:cubicBezTo>
                  <a:cubicBezTo>
                    <a:pt x="356" y="20749"/>
                    <a:pt x="1493" y="21474"/>
                    <a:pt x="4762" y="21474"/>
                  </a:cubicBezTo>
                  <a:cubicBezTo>
                    <a:pt x="8030" y="21474"/>
                    <a:pt x="13430" y="20749"/>
                    <a:pt x="16556" y="20314"/>
                  </a:cubicBezTo>
                  <a:cubicBezTo>
                    <a:pt x="19683" y="19879"/>
                    <a:pt x="20535" y="19734"/>
                    <a:pt x="21388" y="195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0" name="Line"/>
            <p:cNvSpPr/>
            <p:nvPr/>
          </p:nvSpPr>
          <p:spPr>
            <a:xfrm>
              <a:off x="371735" y="1467422"/>
              <a:ext cx="172030" cy="174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0780" fill="norm" stroke="1" extrusionOk="0">
                  <a:moveTo>
                    <a:pt x="16447" y="2177"/>
                  </a:moveTo>
                  <a:cubicBezTo>
                    <a:pt x="14882" y="960"/>
                    <a:pt x="13317" y="-257"/>
                    <a:pt x="11126" y="47"/>
                  </a:cubicBezTo>
                  <a:cubicBezTo>
                    <a:pt x="8934" y="351"/>
                    <a:pt x="6117" y="2177"/>
                    <a:pt x="3926" y="4763"/>
                  </a:cubicBezTo>
                  <a:cubicBezTo>
                    <a:pt x="1734" y="7349"/>
                    <a:pt x="169" y="10695"/>
                    <a:pt x="13" y="13737"/>
                  </a:cubicBezTo>
                  <a:cubicBezTo>
                    <a:pt x="-144" y="16780"/>
                    <a:pt x="1108" y="19518"/>
                    <a:pt x="3926" y="20430"/>
                  </a:cubicBezTo>
                  <a:cubicBezTo>
                    <a:pt x="6743" y="21343"/>
                    <a:pt x="11126" y="20430"/>
                    <a:pt x="14569" y="18149"/>
                  </a:cubicBezTo>
                  <a:cubicBezTo>
                    <a:pt x="18013" y="15867"/>
                    <a:pt x="20517" y="12216"/>
                    <a:pt x="20986" y="8870"/>
                  </a:cubicBezTo>
                  <a:cubicBezTo>
                    <a:pt x="21456" y="5523"/>
                    <a:pt x="19891" y="2481"/>
                    <a:pt x="18639" y="1112"/>
                  </a:cubicBezTo>
                  <a:cubicBezTo>
                    <a:pt x="17386" y="-257"/>
                    <a:pt x="16447" y="47"/>
                    <a:pt x="15508" y="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1" name="Line"/>
            <p:cNvSpPr/>
            <p:nvPr/>
          </p:nvSpPr>
          <p:spPr>
            <a:xfrm>
              <a:off x="696427" y="1372015"/>
              <a:ext cx="208261" cy="261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7" h="20873" fill="norm" stroke="1" extrusionOk="0">
                  <a:moveTo>
                    <a:pt x="21207" y="1118"/>
                  </a:moveTo>
                  <a:cubicBezTo>
                    <a:pt x="19906" y="303"/>
                    <a:pt x="18605" y="-512"/>
                    <a:pt x="15352" y="405"/>
                  </a:cubicBezTo>
                  <a:cubicBezTo>
                    <a:pt x="12099" y="1322"/>
                    <a:pt x="6894" y="3971"/>
                    <a:pt x="3771" y="6926"/>
                  </a:cubicBezTo>
                  <a:cubicBezTo>
                    <a:pt x="648" y="9880"/>
                    <a:pt x="-393" y="13141"/>
                    <a:pt x="127" y="15586"/>
                  </a:cubicBezTo>
                  <a:cubicBezTo>
                    <a:pt x="648" y="18031"/>
                    <a:pt x="2730" y="19662"/>
                    <a:pt x="5462" y="20375"/>
                  </a:cubicBezTo>
                  <a:cubicBezTo>
                    <a:pt x="8195" y="21088"/>
                    <a:pt x="11578" y="20884"/>
                    <a:pt x="14961" y="206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2" name="Line"/>
            <p:cNvSpPr/>
            <p:nvPr/>
          </p:nvSpPr>
          <p:spPr>
            <a:xfrm>
              <a:off x="720682" y="1516376"/>
              <a:ext cx="16867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3" name="Line"/>
            <p:cNvSpPr/>
            <p:nvPr/>
          </p:nvSpPr>
          <p:spPr>
            <a:xfrm>
              <a:off x="1188360" y="1401373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4" name="Line"/>
            <p:cNvSpPr/>
            <p:nvPr/>
          </p:nvSpPr>
          <p:spPr>
            <a:xfrm>
              <a:off x="1173026" y="1631379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5" name="Line"/>
            <p:cNvSpPr/>
            <p:nvPr/>
          </p:nvSpPr>
          <p:spPr>
            <a:xfrm>
              <a:off x="1844242" y="1309154"/>
              <a:ext cx="241139" cy="370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0" h="21465" fill="norm" stroke="1" extrusionOk="0">
                  <a:moveTo>
                    <a:pt x="21230" y="4451"/>
                  </a:moveTo>
                  <a:cubicBezTo>
                    <a:pt x="21230" y="3712"/>
                    <a:pt x="21230" y="2972"/>
                    <a:pt x="20105" y="2010"/>
                  </a:cubicBezTo>
                  <a:cubicBezTo>
                    <a:pt x="18980" y="1049"/>
                    <a:pt x="16730" y="-135"/>
                    <a:pt x="14368" y="13"/>
                  </a:cubicBezTo>
                  <a:cubicBezTo>
                    <a:pt x="12005" y="161"/>
                    <a:pt x="9530" y="1640"/>
                    <a:pt x="7055" y="4303"/>
                  </a:cubicBezTo>
                  <a:cubicBezTo>
                    <a:pt x="4580" y="6966"/>
                    <a:pt x="2105" y="10813"/>
                    <a:pt x="867" y="13624"/>
                  </a:cubicBezTo>
                  <a:cubicBezTo>
                    <a:pt x="-370" y="16435"/>
                    <a:pt x="-370" y="18210"/>
                    <a:pt x="1430" y="19468"/>
                  </a:cubicBezTo>
                  <a:cubicBezTo>
                    <a:pt x="3230" y="20725"/>
                    <a:pt x="6830" y="21465"/>
                    <a:pt x="9417" y="21465"/>
                  </a:cubicBezTo>
                  <a:cubicBezTo>
                    <a:pt x="12005" y="21465"/>
                    <a:pt x="13580" y="20725"/>
                    <a:pt x="15155" y="199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6" name="Line"/>
            <p:cNvSpPr/>
            <p:nvPr/>
          </p:nvSpPr>
          <p:spPr>
            <a:xfrm>
              <a:off x="1824707" y="1539377"/>
              <a:ext cx="207006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7" name="Line"/>
            <p:cNvSpPr/>
            <p:nvPr/>
          </p:nvSpPr>
          <p:spPr>
            <a:xfrm>
              <a:off x="2227666" y="1305321"/>
              <a:ext cx="287058" cy="437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350" fill="norm" stroke="1" extrusionOk="0">
                  <a:moveTo>
                    <a:pt x="21471" y="2070"/>
                  </a:moveTo>
                  <a:cubicBezTo>
                    <a:pt x="19751" y="1196"/>
                    <a:pt x="18030" y="322"/>
                    <a:pt x="15545" y="73"/>
                  </a:cubicBezTo>
                  <a:cubicBezTo>
                    <a:pt x="13060" y="-177"/>
                    <a:pt x="9811" y="198"/>
                    <a:pt x="7326" y="1446"/>
                  </a:cubicBezTo>
                  <a:cubicBezTo>
                    <a:pt x="4841" y="2695"/>
                    <a:pt x="3121" y="4817"/>
                    <a:pt x="1974" y="7502"/>
                  </a:cubicBezTo>
                  <a:cubicBezTo>
                    <a:pt x="827" y="10186"/>
                    <a:pt x="253" y="13432"/>
                    <a:pt x="62" y="15680"/>
                  </a:cubicBezTo>
                  <a:cubicBezTo>
                    <a:pt x="-129" y="17927"/>
                    <a:pt x="62" y="19176"/>
                    <a:pt x="1496" y="19987"/>
                  </a:cubicBezTo>
                  <a:cubicBezTo>
                    <a:pt x="2929" y="20799"/>
                    <a:pt x="5606" y="21173"/>
                    <a:pt x="7517" y="21298"/>
                  </a:cubicBezTo>
                  <a:cubicBezTo>
                    <a:pt x="9429" y="21423"/>
                    <a:pt x="10575" y="21298"/>
                    <a:pt x="11722" y="21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8" name="Line"/>
            <p:cNvSpPr/>
            <p:nvPr/>
          </p:nvSpPr>
          <p:spPr>
            <a:xfrm>
              <a:off x="2499389" y="1455041"/>
              <a:ext cx="161005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86" y="6400"/>
                    <a:pt x="10971" y="12800"/>
                    <a:pt x="14571" y="16400"/>
                  </a:cubicBezTo>
                  <a:cubicBezTo>
                    <a:pt x="18171" y="20000"/>
                    <a:pt x="19886" y="2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89" name="Line"/>
            <p:cNvSpPr/>
            <p:nvPr/>
          </p:nvSpPr>
          <p:spPr>
            <a:xfrm>
              <a:off x="2530056" y="1457038"/>
              <a:ext cx="191673" cy="28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5" fill="norm" stroke="1" extrusionOk="0">
                  <a:moveTo>
                    <a:pt x="21600" y="416"/>
                  </a:moveTo>
                  <a:cubicBezTo>
                    <a:pt x="19872" y="41"/>
                    <a:pt x="18144" y="-335"/>
                    <a:pt x="15984" y="510"/>
                  </a:cubicBezTo>
                  <a:cubicBezTo>
                    <a:pt x="13824" y="1355"/>
                    <a:pt x="11232" y="3422"/>
                    <a:pt x="8496" y="7084"/>
                  </a:cubicBezTo>
                  <a:cubicBezTo>
                    <a:pt x="5760" y="10747"/>
                    <a:pt x="2880" y="16006"/>
                    <a:pt x="0" y="212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0" name="Line"/>
            <p:cNvSpPr/>
            <p:nvPr/>
          </p:nvSpPr>
          <p:spPr>
            <a:xfrm>
              <a:off x="2744728" y="1531710"/>
              <a:ext cx="20700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5300"/>
                    <a:pt x="4800" y="9000"/>
                    <a:pt x="8400" y="5400"/>
                  </a:cubicBezTo>
                  <a:cubicBezTo>
                    <a:pt x="12000" y="1800"/>
                    <a:pt x="1680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1" name="Line"/>
            <p:cNvSpPr/>
            <p:nvPr/>
          </p:nvSpPr>
          <p:spPr>
            <a:xfrm>
              <a:off x="2864358" y="1470375"/>
              <a:ext cx="4137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70" h="21600" fill="norm" stroke="1" extrusionOk="0">
                  <a:moveTo>
                    <a:pt x="12947" y="0"/>
                  </a:moveTo>
                  <a:cubicBezTo>
                    <a:pt x="7864" y="3456"/>
                    <a:pt x="2782" y="6912"/>
                    <a:pt x="876" y="10080"/>
                  </a:cubicBezTo>
                  <a:cubicBezTo>
                    <a:pt x="-1030" y="13248"/>
                    <a:pt x="241" y="16128"/>
                    <a:pt x="4052" y="18000"/>
                  </a:cubicBezTo>
                  <a:cubicBezTo>
                    <a:pt x="7864" y="19872"/>
                    <a:pt x="14217" y="20736"/>
                    <a:pt x="2057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2" name="Line"/>
            <p:cNvSpPr/>
            <p:nvPr/>
          </p:nvSpPr>
          <p:spPr>
            <a:xfrm>
              <a:off x="3036068" y="1416707"/>
              <a:ext cx="13033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3" name="Line"/>
            <p:cNvSpPr/>
            <p:nvPr/>
          </p:nvSpPr>
          <p:spPr>
            <a:xfrm>
              <a:off x="3171662" y="1409040"/>
              <a:ext cx="125080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600" fill="norm" stroke="1" extrusionOk="0">
                  <a:moveTo>
                    <a:pt x="21143" y="0"/>
                  </a:moveTo>
                  <a:cubicBezTo>
                    <a:pt x="17255" y="171"/>
                    <a:pt x="13367" y="343"/>
                    <a:pt x="9695" y="1629"/>
                  </a:cubicBezTo>
                  <a:cubicBezTo>
                    <a:pt x="6023" y="2914"/>
                    <a:pt x="2567" y="5314"/>
                    <a:pt x="1055" y="8829"/>
                  </a:cubicBezTo>
                  <a:cubicBezTo>
                    <a:pt x="-457" y="12343"/>
                    <a:pt x="-25" y="16971"/>
                    <a:pt x="40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4" name="Line"/>
            <p:cNvSpPr/>
            <p:nvPr/>
          </p:nvSpPr>
          <p:spPr>
            <a:xfrm>
              <a:off x="3304407" y="1351244"/>
              <a:ext cx="152728" cy="410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1548" fill="norm" stroke="1" extrusionOk="0">
                  <a:moveTo>
                    <a:pt x="0" y="2631"/>
                  </a:moveTo>
                  <a:cubicBezTo>
                    <a:pt x="0" y="1960"/>
                    <a:pt x="0" y="1290"/>
                    <a:pt x="900" y="820"/>
                  </a:cubicBezTo>
                  <a:cubicBezTo>
                    <a:pt x="1800" y="350"/>
                    <a:pt x="3600" y="82"/>
                    <a:pt x="6300" y="15"/>
                  </a:cubicBezTo>
                  <a:cubicBezTo>
                    <a:pt x="9000" y="-52"/>
                    <a:pt x="12600" y="82"/>
                    <a:pt x="15300" y="753"/>
                  </a:cubicBezTo>
                  <a:cubicBezTo>
                    <a:pt x="18000" y="1424"/>
                    <a:pt x="19800" y="2631"/>
                    <a:pt x="20700" y="4912"/>
                  </a:cubicBezTo>
                  <a:cubicBezTo>
                    <a:pt x="21600" y="7193"/>
                    <a:pt x="21600" y="10547"/>
                    <a:pt x="21420" y="12962"/>
                  </a:cubicBezTo>
                  <a:cubicBezTo>
                    <a:pt x="21240" y="15377"/>
                    <a:pt x="20880" y="16852"/>
                    <a:pt x="20340" y="17993"/>
                  </a:cubicBezTo>
                  <a:cubicBezTo>
                    <a:pt x="19800" y="19133"/>
                    <a:pt x="19080" y="19938"/>
                    <a:pt x="17640" y="20475"/>
                  </a:cubicBezTo>
                  <a:cubicBezTo>
                    <a:pt x="16200" y="21011"/>
                    <a:pt x="14040" y="21280"/>
                    <a:pt x="11880" y="215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5" name="Line"/>
            <p:cNvSpPr/>
            <p:nvPr/>
          </p:nvSpPr>
          <p:spPr>
            <a:xfrm>
              <a:off x="3634081" y="1554710"/>
              <a:ext cx="115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20" y="10800"/>
                    <a:pt x="3840" y="0"/>
                    <a:pt x="7440" y="0"/>
                  </a:cubicBezTo>
                  <a:cubicBezTo>
                    <a:pt x="11040" y="0"/>
                    <a:pt x="1632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6" name="Line"/>
            <p:cNvSpPr/>
            <p:nvPr/>
          </p:nvSpPr>
          <p:spPr>
            <a:xfrm>
              <a:off x="3664749" y="1662046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7" name="Line"/>
            <p:cNvSpPr/>
            <p:nvPr/>
          </p:nvSpPr>
          <p:spPr>
            <a:xfrm>
              <a:off x="4387058" y="1277746"/>
              <a:ext cx="211829" cy="406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3" h="21322" fill="norm" stroke="1" extrusionOk="0">
                  <a:moveTo>
                    <a:pt x="18897" y="6490"/>
                  </a:moveTo>
                  <a:cubicBezTo>
                    <a:pt x="19659" y="5148"/>
                    <a:pt x="20422" y="3807"/>
                    <a:pt x="20803" y="2734"/>
                  </a:cubicBezTo>
                  <a:cubicBezTo>
                    <a:pt x="21184" y="1660"/>
                    <a:pt x="21184" y="855"/>
                    <a:pt x="20549" y="386"/>
                  </a:cubicBezTo>
                  <a:cubicBezTo>
                    <a:pt x="19913" y="-84"/>
                    <a:pt x="18643" y="-218"/>
                    <a:pt x="15975" y="520"/>
                  </a:cubicBezTo>
                  <a:cubicBezTo>
                    <a:pt x="13306" y="1258"/>
                    <a:pt x="9240" y="2868"/>
                    <a:pt x="6191" y="5417"/>
                  </a:cubicBezTo>
                  <a:cubicBezTo>
                    <a:pt x="3142" y="7966"/>
                    <a:pt x="1109" y="11454"/>
                    <a:pt x="346" y="14137"/>
                  </a:cubicBezTo>
                  <a:cubicBezTo>
                    <a:pt x="-416" y="16821"/>
                    <a:pt x="92" y="18699"/>
                    <a:pt x="1744" y="19839"/>
                  </a:cubicBezTo>
                  <a:cubicBezTo>
                    <a:pt x="3396" y="20980"/>
                    <a:pt x="6191" y="21382"/>
                    <a:pt x="8351" y="21315"/>
                  </a:cubicBezTo>
                  <a:cubicBezTo>
                    <a:pt x="10511" y="21248"/>
                    <a:pt x="12036" y="20711"/>
                    <a:pt x="13560" y="201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8" name="Line"/>
            <p:cNvSpPr/>
            <p:nvPr/>
          </p:nvSpPr>
          <p:spPr>
            <a:xfrm>
              <a:off x="4363833" y="1516376"/>
              <a:ext cx="259272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fill="norm" stroke="1" extrusionOk="0">
                  <a:moveTo>
                    <a:pt x="4918" y="21600"/>
                  </a:moveTo>
                  <a:cubicBezTo>
                    <a:pt x="3869" y="21600"/>
                    <a:pt x="2821" y="21600"/>
                    <a:pt x="1772" y="21600"/>
                  </a:cubicBezTo>
                  <a:cubicBezTo>
                    <a:pt x="724" y="21600"/>
                    <a:pt x="-325" y="21600"/>
                    <a:pt x="94" y="20160"/>
                  </a:cubicBezTo>
                  <a:cubicBezTo>
                    <a:pt x="514" y="18720"/>
                    <a:pt x="2401" y="15840"/>
                    <a:pt x="6176" y="12240"/>
                  </a:cubicBezTo>
                  <a:cubicBezTo>
                    <a:pt x="9951" y="8640"/>
                    <a:pt x="15613" y="4320"/>
                    <a:pt x="212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399" name="Line"/>
            <p:cNvSpPr/>
            <p:nvPr/>
          </p:nvSpPr>
          <p:spPr>
            <a:xfrm>
              <a:off x="4703983" y="1297766"/>
              <a:ext cx="310131" cy="385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311" fill="norm" stroke="1" extrusionOk="0">
                  <a:moveTo>
                    <a:pt x="21311" y="1488"/>
                  </a:moveTo>
                  <a:cubicBezTo>
                    <a:pt x="18677" y="782"/>
                    <a:pt x="16043" y="76"/>
                    <a:pt x="13848" y="6"/>
                  </a:cubicBezTo>
                  <a:cubicBezTo>
                    <a:pt x="11652" y="-65"/>
                    <a:pt x="9896" y="500"/>
                    <a:pt x="7789" y="2335"/>
                  </a:cubicBezTo>
                  <a:cubicBezTo>
                    <a:pt x="5682" y="4170"/>
                    <a:pt x="3223" y="7276"/>
                    <a:pt x="1731" y="10100"/>
                  </a:cubicBezTo>
                  <a:cubicBezTo>
                    <a:pt x="238" y="12923"/>
                    <a:pt x="-289" y="15464"/>
                    <a:pt x="150" y="17370"/>
                  </a:cubicBezTo>
                  <a:cubicBezTo>
                    <a:pt x="589" y="19276"/>
                    <a:pt x="1994" y="20547"/>
                    <a:pt x="4540" y="21041"/>
                  </a:cubicBezTo>
                  <a:cubicBezTo>
                    <a:pt x="7087" y="21535"/>
                    <a:pt x="10774" y="21253"/>
                    <a:pt x="14462" y="209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0" name="Line"/>
            <p:cNvSpPr/>
            <p:nvPr/>
          </p:nvSpPr>
          <p:spPr>
            <a:xfrm>
              <a:off x="4975778" y="1416707"/>
              <a:ext cx="16100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1" name="Line"/>
            <p:cNvSpPr/>
            <p:nvPr/>
          </p:nvSpPr>
          <p:spPr>
            <a:xfrm>
              <a:off x="5038072" y="1422797"/>
              <a:ext cx="167712" cy="2392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286" fill="norm" stroke="1" extrusionOk="0">
                  <a:moveTo>
                    <a:pt x="21477" y="141"/>
                  </a:moveTo>
                  <a:cubicBezTo>
                    <a:pt x="19513" y="-87"/>
                    <a:pt x="17550" y="-314"/>
                    <a:pt x="14277" y="1846"/>
                  </a:cubicBezTo>
                  <a:cubicBezTo>
                    <a:pt x="11004" y="4006"/>
                    <a:pt x="6422" y="8553"/>
                    <a:pt x="3804" y="11623"/>
                  </a:cubicBezTo>
                  <a:cubicBezTo>
                    <a:pt x="1186" y="14692"/>
                    <a:pt x="532" y="16284"/>
                    <a:pt x="204" y="17648"/>
                  </a:cubicBezTo>
                  <a:cubicBezTo>
                    <a:pt x="-123" y="19012"/>
                    <a:pt x="-123" y="20149"/>
                    <a:pt x="695" y="20718"/>
                  </a:cubicBezTo>
                  <a:cubicBezTo>
                    <a:pt x="1513" y="21286"/>
                    <a:pt x="3150" y="21286"/>
                    <a:pt x="4786" y="21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2" name="Line"/>
            <p:cNvSpPr/>
            <p:nvPr/>
          </p:nvSpPr>
          <p:spPr>
            <a:xfrm>
              <a:off x="5287833" y="1258560"/>
              <a:ext cx="197018" cy="441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8" h="21461" fill="norm" stroke="1" extrusionOk="0">
                  <a:moveTo>
                    <a:pt x="245" y="3585"/>
                  </a:moveTo>
                  <a:cubicBezTo>
                    <a:pt x="-29" y="2964"/>
                    <a:pt x="-302" y="2344"/>
                    <a:pt x="792" y="1661"/>
                  </a:cubicBezTo>
                  <a:cubicBezTo>
                    <a:pt x="1885" y="978"/>
                    <a:pt x="4346" y="233"/>
                    <a:pt x="7217" y="47"/>
                  </a:cubicBezTo>
                  <a:cubicBezTo>
                    <a:pt x="10088" y="-139"/>
                    <a:pt x="13369" y="233"/>
                    <a:pt x="15830" y="978"/>
                  </a:cubicBezTo>
                  <a:cubicBezTo>
                    <a:pt x="18290" y="1723"/>
                    <a:pt x="19931" y="2840"/>
                    <a:pt x="20614" y="4516"/>
                  </a:cubicBezTo>
                  <a:cubicBezTo>
                    <a:pt x="21298" y="6192"/>
                    <a:pt x="21025" y="8427"/>
                    <a:pt x="21025" y="10661"/>
                  </a:cubicBezTo>
                  <a:cubicBezTo>
                    <a:pt x="21025" y="12895"/>
                    <a:pt x="21298" y="15130"/>
                    <a:pt x="20614" y="16806"/>
                  </a:cubicBezTo>
                  <a:cubicBezTo>
                    <a:pt x="19931" y="18482"/>
                    <a:pt x="18290" y="19599"/>
                    <a:pt x="15693" y="20282"/>
                  </a:cubicBezTo>
                  <a:cubicBezTo>
                    <a:pt x="13095" y="20964"/>
                    <a:pt x="9541" y="21213"/>
                    <a:pt x="5987" y="21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3" name="Line"/>
            <p:cNvSpPr/>
            <p:nvPr/>
          </p:nvSpPr>
          <p:spPr>
            <a:xfrm>
              <a:off x="5765463" y="1516376"/>
              <a:ext cx="24534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5" y="17100"/>
                    <a:pt x="450" y="12600"/>
                    <a:pt x="2137" y="9450"/>
                  </a:cubicBezTo>
                  <a:cubicBezTo>
                    <a:pt x="3825" y="6300"/>
                    <a:pt x="6975" y="4500"/>
                    <a:pt x="10462" y="3150"/>
                  </a:cubicBezTo>
                  <a:cubicBezTo>
                    <a:pt x="13950" y="1800"/>
                    <a:pt x="17775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4" name="Line"/>
            <p:cNvSpPr/>
            <p:nvPr/>
          </p:nvSpPr>
          <p:spPr>
            <a:xfrm>
              <a:off x="5866681" y="1432041"/>
              <a:ext cx="44453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20873" y="0"/>
                  </a:moveTo>
                  <a:cubicBezTo>
                    <a:pt x="13673" y="4615"/>
                    <a:pt x="6473" y="9231"/>
                    <a:pt x="2873" y="12646"/>
                  </a:cubicBezTo>
                  <a:cubicBezTo>
                    <a:pt x="-727" y="16062"/>
                    <a:pt x="-727" y="18277"/>
                    <a:pt x="1673" y="19569"/>
                  </a:cubicBezTo>
                  <a:cubicBezTo>
                    <a:pt x="4073" y="20862"/>
                    <a:pt x="8873" y="21231"/>
                    <a:pt x="136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5" name="Line"/>
            <p:cNvSpPr/>
            <p:nvPr/>
          </p:nvSpPr>
          <p:spPr>
            <a:xfrm>
              <a:off x="6190296" y="1333516"/>
              <a:ext cx="280517" cy="359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1531" fill="norm" stroke="1" extrusionOk="0">
                  <a:moveTo>
                    <a:pt x="21360" y="1310"/>
                  </a:moveTo>
                  <a:cubicBezTo>
                    <a:pt x="19609" y="697"/>
                    <a:pt x="17857" y="84"/>
                    <a:pt x="15717" y="8"/>
                  </a:cubicBezTo>
                  <a:cubicBezTo>
                    <a:pt x="13576" y="-69"/>
                    <a:pt x="11046" y="391"/>
                    <a:pt x="8809" y="1922"/>
                  </a:cubicBezTo>
                  <a:cubicBezTo>
                    <a:pt x="6571" y="3454"/>
                    <a:pt x="4625" y="6059"/>
                    <a:pt x="3165" y="8586"/>
                  </a:cubicBezTo>
                  <a:cubicBezTo>
                    <a:pt x="1706" y="11114"/>
                    <a:pt x="733" y="13565"/>
                    <a:pt x="246" y="15250"/>
                  </a:cubicBezTo>
                  <a:cubicBezTo>
                    <a:pt x="-240" y="16935"/>
                    <a:pt x="-240" y="17854"/>
                    <a:pt x="2484" y="18774"/>
                  </a:cubicBezTo>
                  <a:cubicBezTo>
                    <a:pt x="5209" y="19693"/>
                    <a:pt x="10657" y="20612"/>
                    <a:pt x="16106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6" name="Line"/>
            <p:cNvSpPr/>
            <p:nvPr/>
          </p:nvSpPr>
          <p:spPr>
            <a:xfrm>
              <a:off x="6238772" y="1531710"/>
              <a:ext cx="20137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fill="norm" stroke="1" extrusionOk="0">
                  <a:moveTo>
                    <a:pt x="4265" y="21600"/>
                  </a:moveTo>
                  <a:cubicBezTo>
                    <a:pt x="2375" y="20880"/>
                    <a:pt x="485" y="20160"/>
                    <a:pt x="80" y="18720"/>
                  </a:cubicBezTo>
                  <a:cubicBezTo>
                    <a:pt x="-325" y="17280"/>
                    <a:pt x="755" y="15120"/>
                    <a:pt x="4535" y="11880"/>
                  </a:cubicBezTo>
                  <a:cubicBezTo>
                    <a:pt x="8315" y="8640"/>
                    <a:pt x="14795" y="4320"/>
                    <a:pt x="212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7" name="Line"/>
            <p:cNvSpPr/>
            <p:nvPr/>
          </p:nvSpPr>
          <p:spPr>
            <a:xfrm>
              <a:off x="6557947" y="1303941"/>
              <a:ext cx="288542" cy="450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93" fill="norm" stroke="1" extrusionOk="0">
                  <a:moveTo>
                    <a:pt x="21392" y="2456"/>
                  </a:moveTo>
                  <a:cubicBezTo>
                    <a:pt x="19308" y="1601"/>
                    <a:pt x="17224" y="747"/>
                    <a:pt x="15708" y="320"/>
                  </a:cubicBezTo>
                  <a:cubicBezTo>
                    <a:pt x="14192" y="-107"/>
                    <a:pt x="13245" y="-107"/>
                    <a:pt x="12108" y="320"/>
                  </a:cubicBezTo>
                  <a:cubicBezTo>
                    <a:pt x="10971" y="747"/>
                    <a:pt x="9645" y="1601"/>
                    <a:pt x="8129" y="3432"/>
                  </a:cubicBezTo>
                  <a:cubicBezTo>
                    <a:pt x="6613" y="5262"/>
                    <a:pt x="4908" y="8069"/>
                    <a:pt x="3487" y="10754"/>
                  </a:cubicBezTo>
                  <a:cubicBezTo>
                    <a:pt x="2066" y="13439"/>
                    <a:pt x="929" y="16001"/>
                    <a:pt x="360" y="17649"/>
                  </a:cubicBezTo>
                  <a:cubicBezTo>
                    <a:pt x="-208" y="19296"/>
                    <a:pt x="-208" y="20029"/>
                    <a:pt x="1118" y="20578"/>
                  </a:cubicBezTo>
                  <a:cubicBezTo>
                    <a:pt x="2445" y="21127"/>
                    <a:pt x="5097" y="21493"/>
                    <a:pt x="7845" y="21493"/>
                  </a:cubicBezTo>
                  <a:cubicBezTo>
                    <a:pt x="10592" y="21493"/>
                    <a:pt x="13434" y="21127"/>
                    <a:pt x="16276" y="20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8" name="Line"/>
            <p:cNvSpPr/>
            <p:nvPr/>
          </p:nvSpPr>
          <p:spPr>
            <a:xfrm>
              <a:off x="6900155" y="1363039"/>
              <a:ext cx="161005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429" y="3789"/>
                    <a:pt x="6857" y="7579"/>
                    <a:pt x="10457" y="11179"/>
                  </a:cubicBezTo>
                  <a:cubicBezTo>
                    <a:pt x="14057" y="14779"/>
                    <a:pt x="17829" y="1818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09" name="Line"/>
            <p:cNvSpPr/>
            <p:nvPr/>
          </p:nvSpPr>
          <p:spPr>
            <a:xfrm>
              <a:off x="7043093" y="1386040"/>
              <a:ext cx="117736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600" fill="norm" stroke="1" extrusionOk="0">
                  <a:moveTo>
                    <a:pt x="21172" y="0"/>
                  </a:moveTo>
                  <a:cubicBezTo>
                    <a:pt x="18874" y="176"/>
                    <a:pt x="16576" y="351"/>
                    <a:pt x="14278" y="1317"/>
                  </a:cubicBezTo>
                  <a:cubicBezTo>
                    <a:pt x="11980" y="2283"/>
                    <a:pt x="9683" y="4039"/>
                    <a:pt x="7155" y="7024"/>
                  </a:cubicBezTo>
                  <a:cubicBezTo>
                    <a:pt x="4627" y="10010"/>
                    <a:pt x="1870" y="14224"/>
                    <a:pt x="721" y="16859"/>
                  </a:cubicBezTo>
                  <a:cubicBezTo>
                    <a:pt x="-428" y="19493"/>
                    <a:pt x="32" y="20546"/>
                    <a:pt x="49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0" name="Line"/>
            <p:cNvSpPr/>
            <p:nvPr/>
          </p:nvSpPr>
          <p:spPr>
            <a:xfrm>
              <a:off x="7222162" y="1275918"/>
              <a:ext cx="186291" cy="405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7" h="21428" fill="norm" stroke="1" extrusionOk="0">
                  <a:moveTo>
                    <a:pt x="0" y="3387"/>
                  </a:moveTo>
                  <a:cubicBezTo>
                    <a:pt x="0" y="2712"/>
                    <a:pt x="0" y="2037"/>
                    <a:pt x="584" y="1497"/>
                  </a:cubicBezTo>
                  <a:cubicBezTo>
                    <a:pt x="1168" y="957"/>
                    <a:pt x="2335" y="552"/>
                    <a:pt x="4670" y="282"/>
                  </a:cubicBezTo>
                  <a:cubicBezTo>
                    <a:pt x="7005" y="12"/>
                    <a:pt x="10508" y="-123"/>
                    <a:pt x="13573" y="147"/>
                  </a:cubicBezTo>
                  <a:cubicBezTo>
                    <a:pt x="16638" y="417"/>
                    <a:pt x="19265" y="1092"/>
                    <a:pt x="20432" y="2847"/>
                  </a:cubicBezTo>
                  <a:cubicBezTo>
                    <a:pt x="21600" y="4602"/>
                    <a:pt x="21308" y="7437"/>
                    <a:pt x="21016" y="10204"/>
                  </a:cubicBezTo>
                  <a:cubicBezTo>
                    <a:pt x="20724" y="12972"/>
                    <a:pt x="20432" y="15672"/>
                    <a:pt x="20286" y="17427"/>
                  </a:cubicBezTo>
                  <a:cubicBezTo>
                    <a:pt x="20141" y="19182"/>
                    <a:pt x="20141" y="19992"/>
                    <a:pt x="19411" y="20532"/>
                  </a:cubicBezTo>
                  <a:cubicBezTo>
                    <a:pt x="18681" y="21072"/>
                    <a:pt x="17222" y="21342"/>
                    <a:pt x="14741" y="21410"/>
                  </a:cubicBezTo>
                  <a:cubicBezTo>
                    <a:pt x="12259" y="21477"/>
                    <a:pt x="8757" y="21342"/>
                    <a:pt x="5254" y="212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1" name="Line"/>
            <p:cNvSpPr/>
            <p:nvPr/>
          </p:nvSpPr>
          <p:spPr>
            <a:xfrm>
              <a:off x="7582504" y="1677380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2" name="Line"/>
            <p:cNvSpPr/>
            <p:nvPr/>
          </p:nvSpPr>
          <p:spPr>
            <a:xfrm>
              <a:off x="0" y="2643401"/>
              <a:ext cx="276007" cy="503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9" fill="norm" stroke="1" extrusionOk="0">
                  <a:moveTo>
                    <a:pt x="0" y="655"/>
                  </a:moveTo>
                  <a:cubicBezTo>
                    <a:pt x="2400" y="4145"/>
                    <a:pt x="4800" y="7636"/>
                    <a:pt x="6600" y="10636"/>
                  </a:cubicBezTo>
                  <a:cubicBezTo>
                    <a:pt x="8400" y="13636"/>
                    <a:pt x="9600" y="16145"/>
                    <a:pt x="10500" y="17782"/>
                  </a:cubicBezTo>
                  <a:cubicBezTo>
                    <a:pt x="11400" y="19418"/>
                    <a:pt x="12000" y="20182"/>
                    <a:pt x="12700" y="20727"/>
                  </a:cubicBezTo>
                  <a:cubicBezTo>
                    <a:pt x="13400" y="21273"/>
                    <a:pt x="14200" y="21600"/>
                    <a:pt x="14800" y="21436"/>
                  </a:cubicBezTo>
                  <a:cubicBezTo>
                    <a:pt x="15400" y="21273"/>
                    <a:pt x="15800" y="20618"/>
                    <a:pt x="16100" y="18600"/>
                  </a:cubicBezTo>
                  <a:cubicBezTo>
                    <a:pt x="16400" y="16582"/>
                    <a:pt x="16600" y="13200"/>
                    <a:pt x="17100" y="10036"/>
                  </a:cubicBezTo>
                  <a:cubicBezTo>
                    <a:pt x="17600" y="6873"/>
                    <a:pt x="18400" y="3927"/>
                    <a:pt x="19200" y="2291"/>
                  </a:cubicBezTo>
                  <a:cubicBezTo>
                    <a:pt x="20000" y="655"/>
                    <a:pt x="20800" y="3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3" name="Line"/>
            <p:cNvSpPr/>
            <p:nvPr/>
          </p:nvSpPr>
          <p:spPr>
            <a:xfrm>
              <a:off x="320714" y="2887531"/>
              <a:ext cx="192965" cy="170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0290" fill="norm" stroke="1" extrusionOk="0">
                  <a:moveTo>
                    <a:pt x="15290" y="2882"/>
                  </a:moveTo>
                  <a:cubicBezTo>
                    <a:pt x="14168" y="1970"/>
                    <a:pt x="13046" y="1057"/>
                    <a:pt x="11643" y="449"/>
                  </a:cubicBezTo>
                  <a:cubicBezTo>
                    <a:pt x="10241" y="-160"/>
                    <a:pt x="8558" y="-464"/>
                    <a:pt x="6594" y="1666"/>
                  </a:cubicBezTo>
                  <a:cubicBezTo>
                    <a:pt x="4630" y="3795"/>
                    <a:pt x="2386" y="8359"/>
                    <a:pt x="1124" y="11705"/>
                  </a:cubicBezTo>
                  <a:cubicBezTo>
                    <a:pt x="-138" y="15051"/>
                    <a:pt x="-419" y="17181"/>
                    <a:pt x="703" y="18702"/>
                  </a:cubicBezTo>
                  <a:cubicBezTo>
                    <a:pt x="1825" y="20223"/>
                    <a:pt x="4350" y="21136"/>
                    <a:pt x="6734" y="19159"/>
                  </a:cubicBezTo>
                  <a:cubicBezTo>
                    <a:pt x="9119" y="17181"/>
                    <a:pt x="11363" y="12313"/>
                    <a:pt x="12906" y="9119"/>
                  </a:cubicBezTo>
                  <a:cubicBezTo>
                    <a:pt x="14449" y="5925"/>
                    <a:pt x="15290" y="4404"/>
                    <a:pt x="15711" y="4404"/>
                  </a:cubicBezTo>
                  <a:cubicBezTo>
                    <a:pt x="16132" y="4404"/>
                    <a:pt x="16132" y="5925"/>
                    <a:pt x="16973" y="8511"/>
                  </a:cubicBezTo>
                  <a:cubicBezTo>
                    <a:pt x="17815" y="11097"/>
                    <a:pt x="19498" y="14747"/>
                    <a:pt x="21181" y="18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4" name="Line"/>
            <p:cNvSpPr/>
            <p:nvPr/>
          </p:nvSpPr>
          <p:spPr>
            <a:xfrm>
              <a:off x="582679" y="2835073"/>
              <a:ext cx="161005" cy="23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4930"/>
                  </a:moveTo>
                  <a:cubicBezTo>
                    <a:pt x="1714" y="4930"/>
                    <a:pt x="3429" y="4930"/>
                    <a:pt x="6000" y="6691"/>
                  </a:cubicBezTo>
                  <a:cubicBezTo>
                    <a:pt x="8571" y="8452"/>
                    <a:pt x="12000" y="11974"/>
                    <a:pt x="13886" y="14322"/>
                  </a:cubicBezTo>
                  <a:cubicBezTo>
                    <a:pt x="15771" y="16670"/>
                    <a:pt x="16114" y="17843"/>
                    <a:pt x="16114" y="19017"/>
                  </a:cubicBezTo>
                  <a:cubicBezTo>
                    <a:pt x="16114" y="20191"/>
                    <a:pt x="15771" y="21365"/>
                    <a:pt x="15086" y="21483"/>
                  </a:cubicBezTo>
                  <a:cubicBezTo>
                    <a:pt x="14400" y="21600"/>
                    <a:pt x="13371" y="20661"/>
                    <a:pt x="13200" y="17726"/>
                  </a:cubicBezTo>
                  <a:cubicBezTo>
                    <a:pt x="13029" y="14791"/>
                    <a:pt x="13714" y="9861"/>
                    <a:pt x="15257" y="6574"/>
                  </a:cubicBezTo>
                  <a:cubicBezTo>
                    <a:pt x="16800" y="3287"/>
                    <a:pt x="19200" y="164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5" name="Line"/>
            <p:cNvSpPr/>
            <p:nvPr/>
          </p:nvSpPr>
          <p:spPr>
            <a:xfrm>
              <a:off x="892121" y="2689403"/>
              <a:ext cx="165903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1600" fill="norm" stroke="1" extrusionOk="0">
                  <a:moveTo>
                    <a:pt x="21246" y="0"/>
                  </a:moveTo>
                  <a:cubicBezTo>
                    <a:pt x="17646" y="0"/>
                    <a:pt x="14046" y="0"/>
                    <a:pt x="10446" y="840"/>
                  </a:cubicBezTo>
                  <a:cubicBezTo>
                    <a:pt x="6846" y="1680"/>
                    <a:pt x="3246" y="3360"/>
                    <a:pt x="1446" y="5700"/>
                  </a:cubicBezTo>
                  <a:cubicBezTo>
                    <a:pt x="-354" y="8040"/>
                    <a:pt x="-354" y="11040"/>
                    <a:pt x="791" y="13740"/>
                  </a:cubicBezTo>
                  <a:cubicBezTo>
                    <a:pt x="1937" y="16440"/>
                    <a:pt x="4228" y="18840"/>
                    <a:pt x="6355" y="20100"/>
                  </a:cubicBezTo>
                  <a:cubicBezTo>
                    <a:pt x="8482" y="21360"/>
                    <a:pt x="10446" y="21480"/>
                    <a:pt x="1241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6" name="Line"/>
            <p:cNvSpPr/>
            <p:nvPr/>
          </p:nvSpPr>
          <p:spPr>
            <a:xfrm>
              <a:off x="1134692" y="2781404"/>
              <a:ext cx="168671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45" y="3840"/>
                    <a:pt x="5891" y="7680"/>
                    <a:pt x="9491" y="11280"/>
                  </a:cubicBezTo>
                  <a:cubicBezTo>
                    <a:pt x="13091" y="14880"/>
                    <a:pt x="17345" y="182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7" name="Line"/>
            <p:cNvSpPr/>
            <p:nvPr/>
          </p:nvSpPr>
          <p:spPr>
            <a:xfrm>
              <a:off x="1180693" y="2796738"/>
              <a:ext cx="161004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0"/>
                    <a:pt x="18171" y="0"/>
                    <a:pt x="16800" y="306"/>
                  </a:cubicBezTo>
                  <a:cubicBezTo>
                    <a:pt x="15429" y="613"/>
                    <a:pt x="14400" y="1226"/>
                    <a:pt x="12000" y="3753"/>
                  </a:cubicBezTo>
                  <a:cubicBezTo>
                    <a:pt x="9600" y="6281"/>
                    <a:pt x="5829" y="10723"/>
                    <a:pt x="3600" y="14017"/>
                  </a:cubicBezTo>
                  <a:cubicBezTo>
                    <a:pt x="1371" y="17311"/>
                    <a:pt x="686" y="194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8" name="Line"/>
            <p:cNvSpPr/>
            <p:nvPr/>
          </p:nvSpPr>
          <p:spPr>
            <a:xfrm>
              <a:off x="1418365" y="2973076"/>
              <a:ext cx="176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19" name="Line"/>
            <p:cNvSpPr/>
            <p:nvPr/>
          </p:nvSpPr>
          <p:spPr>
            <a:xfrm>
              <a:off x="1565172" y="2842739"/>
              <a:ext cx="37198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9" h="21600" fill="norm" stroke="1" extrusionOk="0">
                  <a:moveTo>
                    <a:pt x="12319" y="0"/>
                  </a:moveTo>
                  <a:cubicBezTo>
                    <a:pt x="6559" y="2141"/>
                    <a:pt x="799" y="4281"/>
                    <a:pt x="79" y="7492"/>
                  </a:cubicBezTo>
                  <a:cubicBezTo>
                    <a:pt x="-641" y="10703"/>
                    <a:pt x="3679" y="14984"/>
                    <a:pt x="7999" y="17514"/>
                  </a:cubicBezTo>
                  <a:cubicBezTo>
                    <a:pt x="12319" y="20043"/>
                    <a:pt x="16639" y="20822"/>
                    <a:pt x="209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1679037" y="2825747"/>
              <a:ext cx="184006" cy="131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fill="norm" stroke="1" extrusionOk="0">
                  <a:moveTo>
                    <a:pt x="0" y="264"/>
                  </a:moveTo>
                  <a:cubicBezTo>
                    <a:pt x="1500" y="-143"/>
                    <a:pt x="3000" y="-551"/>
                    <a:pt x="6600" y="2913"/>
                  </a:cubicBezTo>
                  <a:cubicBezTo>
                    <a:pt x="10200" y="6377"/>
                    <a:pt x="15900" y="13713"/>
                    <a:pt x="21600" y="21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1" name="Line"/>
            <p:cNvSpPr/>
            <p:nvPr/>
          </p:nvSpPr>
          <p:spPr>
            <a:xfrm>
              <a:off x="1890758" y="2804405"/>
              <a:ext cx="102621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5" h="21600" fill="norm" stroke="1" extrusionOk="0">
                  <a:moveTo>
                    <a:pt x="21155" y="0"/>
                  </a:moveTo>
                  <a:cubicBezTo>
                    <a:pt x="16414" y="1650"/>
                    <a:pt x="11672" y="3300"/>
                    <a:pt x="7984" y="5850"/>
                  </a:cubicBezTo>
                  <a:cubicBezTo>
                    <a:pt x="4296" y="8400"/>
                    <a:pt x="1662" y="11850"/>
                    <a:pt x="609" y="14625"/>
                  </a:cubicBezTo>
                  <a:cubicBezTo>
                    <a:pt x="-445" y="17400"/>
                    <a:pt x="82" y="19500"/>
                    <a:pt x="6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2" name="Line"/>
            <p:cNvSpPr/>
            <p:nvPr/>
          </p:nvSpPr>
          <p:spPr>
            <a:xfrm>
              <a:off x="2100713" y="2720070"/>
              <a:ext cx="116801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600" fill="norm" stroke="1" extrusionOk="0">
                  <a:moveTo>
                    <a:pt x="0" y="0"/>
                  </a:moveTo>
                  <a:cubicBezTo>
                    <a:pt x="5055" y="1560"/>
                    <a:pt x="10111" y="3120"/>
                    <a:pt x="14247" y="5700"/>
                  </a:cubicBezTo>
                  <a:cubicBezTo>
                    <a:pt x="18383" y="8280"/>
                    <a:pt x="21600" y="11880"/>
                    <a:pt x="20911" y="14700"/>
                  </a:cubicBezTo>
                  <a:cubicBezTo>
                    <a:pt x="20221" y="17520"/>
                    <a:pt x="15626" y="19560"/>
                    <a:pt x="110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3" name="Line"/>
            <p:cNvSpPr/>
            <p:nvPr/>
          </p:nvSpPr>
          <p:spPr>
            <a:xfrm>
              <a:off x="2683393" y="2965409"/>
              <a:ext cx="122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4" name="Line"/>
            <p:cNvSpPr/>
            <p:nvPr/>
          </p:nvSpPr>
          <p:spPr>
            <a:xfrm>
              <a:off x="2715563" y="3111079"/>
              <a:ext cx="197837" cy="367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0700" fill="norm" stroke="1" extrusionOk="0">
                  <a:moveTo>
                    <a:pt x="660" y="0"/>
                  </a:moveTo>
                  <a:cubicBezTo>
                    <a:pt x="113" y="7200"/>
                    <a:pt x="-434" y="14400"/>
                    <a:pt x="523" y="18000"/>
                  </a:cubicBezTo>
                  <a:cubicBezTo>
                    <a:pt x="1480" y="21600"/>
                    <a:pt x="3941" y="21600"/>
                    <a:pt x="7632" y="18000"/>
                  </a:cubicBezTo>
                  <a:cubicBezTo>
                    <a:pt x="11323" y="14400"/>
                    <a:pt x="16244" y="7200"/>
                    <a:pt x="211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5" name="Line"/>
            <p:cNvSpPr/>
            <p:nvPr/>
          </p:nvSpPr>
          <p:spPr>
            <a:xfrm>
              <a:off x="3376393" y="2751875"/>
              <a:ext cx="296024" cy="412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541" fill="norm" stroke="1" extrusionOk="0">
                  <a:moveTo>
                    <a:pt x="21203" y="741"/>
                  </a:moveTo>
                  <a:cubicBezTo>
                    <a:pt x="19006" y="341"/>
                    <a:pt x="16810" y="-59"/>
                    <a:pt x="14339" y="8"/>
                  </a:cubicBezTo>
                  <a:cubicBezTo>
                    <a:pt x="11867" y="74"/>
                    <a:pt x="9122" y="608"/>
                    <a:pt x="6559" y="2208"/>
                  </a:cubicBezTo>
                  <a:cubicBezTo>
                    <a:pt x="3996" y="3808"/>
                    <a:pt x="1617" y="6474"/>
                    <a:pt x="610" y="9141"/>
                  </a:cubicBezTo>
                  <a:cubicBezTo>
                    <a:pt x="-397" y="11808"/>
                    <a:pt x="-31" y="14474"/>
                    <a:pt x="793" y="16474"/>
                  </a:cubicBezTo>
                  <a:cubicBezTo>
                    <a:pt x="1617" y="18474"/>
                    <a:pt x="2898" y="19808"/>
                    <a:pt x="4728" y="20541"/>
                  </a:cubicBezTo>
                  <a:cubicBezTo>
                    <a:pt x="6559" y="21274"/>
                    <a:pt x="8939" y="21408"/>
                    <a:pt x="11318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6" name="Line"/>
            <p:cNvSpPr/>
            <p:nvPr/>
          </p:nvSpPr>
          <p:spPr>
            <a:xfrm>
              <a:off x="3396409" y="3003743"/>
              <a:ext cx="230007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80" y="16800"/>
                    <a:pt x="10560" y="12000"/>
                    <a:pt x="14160" y="8400"/>
                  </a:cubicBezTo>
                  <a:cubicBezTo>
                    <a:pt x="17760" y="4800"/>
                    <a:pt x="1968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7" name="Line"/>
            <p:cNvSpPr/>
            <p:nvPr/>
          </p:nvSpPr>
          <p:spPr>
            <a:xfrm>
              <a:off x="3797641" y="2719412"/>
              <a:ext cx="311786" cy="414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2" fill="norm" stroke="1" extrusionOk="0">
                  <a:moveTo>
                    <a:pt x="21600" y="2420"/>
                  </a:moveTo>
                  <a:cubicBezTo>
                    <a:pt x="21246" y="1757"/>
                    <a:pt x="20892" y="1095"/>
                    <a:pt x="19652" y="631"/>
                  </a:cubicBezTo>
                  <a:cubicBezTo>
                    <a:pt x="18413" y="167"/>
                    <a:pt x="16289" y="-98"/>
                    <a:pt x="14252" y="35"/>
                  </a:cubicBezTo>
                  <a:cubicBezTo>
                    <a:pt x="12216" y="167"/>
                    <a:pt x="10269" y="697"/>
                    <a:pt x="8587" y="2089"/>
                  </a:cubicBezTo>
                  <a:cubicBezTo>
                    <a:pt x="6905" y="3480"/>
                    <a:pt x="5489" y="5733"/>
                    <a:pt x="4161" y="8052"/>
                  </a:cubicBezTo>
                  <a:cubicBezTo>
                    <a:pt x="2833" y="10371"/>
                    <a:pt x="1593" y="12756"/>
                    <a:pt x="885" y="14280"/>
                  </a:cubicBezTo>
                  <a:cubicBezTo>
                    <a:pt x="177" y="15804"/>
                    <a:pt x="0" y="16466"/>
                    <a:pt x="0" y="17129"/>
                  </a:cubicBezTo>
                  <a:cubicBezTo>
                    <a:pt x="0" y="17792"/>
                    <a:pt x="177" y="18454"/>
                    <a:pt x="2125" y="19183"/>
                  </a:cubicBezTo>
                  <a:cubicBezTo>
                    <a:pt x="4072" y="19912"/>
                    <a:pt x="7790" y="20707"/>
                    <a:pt x="11508" y="21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8" name="Line"/>
            <p:cNvSpPr/>
            <p:nvPr/>
          </p:nvSpPr>
          <p:spPr>
            <a:xfrm>
              <a:off x="4110023" y="2783154"/>
              <a:ext cx="168074" cy="345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296" fill="norm" stroke="1" extrusionOk="0">
                  <a:moveTo>
                    <a:pt x="21202" y="1311"/>
                  </a:moveTo>
                  <a:cubicBezTo>
                    <a:pt x="19912" y="838"/>
                    <a:pt x="18623" y="365"/>
                    <a:pt x="17172" y="128"/>
                  </a:cubicBezTo>
                  <a:cubicBezTo>
                    <a:pt x="15721" y="-108"/>
                    <a:pt x="14109" y="-108"/>
                    <a:pt x="11692" y="917"/>
                  </a:cubicBezTo>
                  <a:cubicBezTo>
                    <a:pt x="9274" y="1942"/>
                    <a:pt x="6050" y="3991"/>
                    <a:pt x="3632" y="6593"/>
                  </a:cubicBezTo>
                  <a:cubicBezTo>
                    <a:pt x="1214" y="9194"/>
                    <a:pt x="-398" y="12347"/>
                    <a:pt x="86" y="14949"/>
                  </a:cubicBezTo>
                  <a:cubicBezTo>
                    <a:pt x="569" y="17550"/>
                    <a:pt x="3148" y="19600"/>
                    <a:pt x="5727" y="20546"/>
                  </a:cubicBezTo>
                  <a:cubicBezTo>
                    <a:pt x="8306" y="21492"/>
                    <a:pt x="10886" y="21334"/>
                    <a:pt x="13465" y="21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29" name="Line"/>
            <p:cNvSpPr/>
            <p:nvPr/>
          </p:nvSpPr>
          <p:spPr>
            <a:xfrm>
              <a:off x="4347097" y="2858073"/>
              <a:ext cx="130338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88" y="4629"/>
                    <a:pt x="6776" y="9257"/>
                    <a:pt x="10376" y="12857"/>
                  </a:cubicBezTo>
                  <a:cubicBezTo>
                    <a:pt x="13976" y="16457"/>
                    <a:pt x="17788" y="190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0" name="Line"/>
            <p:cNvSpPr/>
            <p:nvPr/>
          </p:nvSpPr>
          <p:spPr>
            <a:xfrm>
              <a:off x="4362431" y="2876612"/>
              <a:ext cx="168672" cy="249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21600" y="377"/>
                  </a:moveTo>
                  <a:cubicBezTo>
                    <a:pt x="19964" y="-55"/>
                    <a:pt x="18327" y="-487"/>
                    <a:pt x="15055" y="1349"/>
                  </a:cubicBezTo>
                  <a:cubicBezTo>
                    <a:pt x="11782" y="3185"/>
                    <a:pt x="6873" y="7289"/>
                    <a:pt x="3927" y="10421"/>
                  </a:cubicBezTo>
                  <a:cubicBezTo>
                    <a:pt x="982" y="13553"/>
                    <a:pt x="0" y="15713"/>
                    <a:pt x="0" y="17333"/>
                  </a:cubicBezTo>
                  <a:cubicBezTo>
                    <a:pt x="0" y="18953"/>
                    <a:pt x="982" y="20033"/>
                    <a:pt x="1964" y="211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1" name="Line"/>
            <p:cNvSpPr/>
            <p:nvPr/>
          </p:nvSpPr>
          <p:spPr>
            <a:xfrm>
              <a:off x="4592436" y="2957742"/>
              <a:ext cx="191672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8000"/>
                    <a:pt x="11520" y="14400"/>
                    <a:pt x="15120" y="10800"/>
                  </a:cubicBezTo>
                  <a:cubicBezTo>
                    <a:pt x="18720" y="7200"/>
                    <a:pt x="2016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2" name="Line"/>
            <p:cNvSpPr/>
            <p:nvPr/>
          </p:nvSpPr>
          <p:spPr>
            <a:xfrm>
              <a:off x="4724050" y="2896407"/>
              <a:ext cx="29391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0" h="21600" fill="norm" stroke="1" extrusionOk="0">
                  <a:moveTo>
                    <a:pt x="20700" y="0"/>
                  </a:moveTo>
                  <a:cubicBezTo>
                    <a:pt x="13500" y="3200"/>
                    <a:pt x="6300" y="6400"/>
                    <a:pt x="2700" y="9600"/>
                  </a:cubicBezTo>
                  <a:cubicBezTo>
                    <a:pt x="-900" y="12800"/>
                    <a:pt x="-900" y="16000"/>
                    <a:pt x="2700" y="18000"/>
                  </a:cubicBezTo>
                  <a:cubicBezTo>
                    <a:pt x="6300" y="20000"/>
                    <a:pt x="13500" y="20800"/>
                    <a:pt x="207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3" name="Line"/>
            <p:cNvSpPr/>
            <p:nvPr/>
          </p:nvSpPr>
          <p:spPr>
            <a:xfrm>
              <a:off x="4868443" y="2881073"/>
              <a:ext cx="161004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4" name="Line"/>
            <p:cNvSpPr/>
            <p:nvPr/>
          </p:nvSpPr>
          <p:spPr>
            <a:xfrm>
              <a:off x="5027415" y="2881073"/>
              <a:ext cx="78701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7" h="21600" fill="norm" stroke="1" extrusionOk="0">
                  <a:moveTo>
                    <a:pt x="20157" y="0"/>
                  </a:moveTo>
                  <a:cubicBezTo>
                    <a:pt x="12302" y="4800"/>
                    <a:pt x="4448" y="9600"/>
                    <a:pt x="1502" y="13200"/>
                  </a:cubicBezTo>
                  <a:cubicBezTo>
                    <a:pt x="-1443" y="16800"/>
                    <a:pt x="521" y="19200"/>
                    <a:pt x="24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5" name="Line"/>
            <p:cNvSpPr/>
            <p:nvPr/>
          </p:nvSpPr>
          <p:spPr>
            <a:xfrm>
              <a:off x="5190450" y="2865740"/>
              <a:ext cx="73821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8" h="21600" fill="norm" stroke="1" extrusionOk="0">
                  <a:moveTo>
                    <a:pt x="4320" y="0"/>
                  </a:moveTo>
                  <a:cubicBezTo>
                    <a:pt x="10080" y="1800"/>
                    <a:pt x="15840" y="3600"/>
                    <a:pt x="18720" y="5940"/>
                  </a:cubicBezTo>
                  <a:cubicBezTo>
                    <a:pt x="21600" y="8280"/>
                    <a:pt x="21600" y="11160"/>
                    <a:pt x="18000" y="13860"/>
                  </a:cubicBezTo>
                  <a:cubicBezTo>
                    <a:pt x="14400" y="16560"/>
                    <a:pt x="7200" y="190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6" name="Line"/>
            <p:cNvSpPr/>
            <p:nvPr/>
          </p:nvSpPr>
          <p:spPr>
            <a:xfrm>
              <a:off x="5313120" y="2731845"/>
              <a:ext cx="153337" cy="124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1" fill="norm" stroke="1" extrusionOk="0">
                  <a:moveTo>
                    <a:pt x="0" y="3193"/>
                  </a:moveTo>
                  <a:cubicBezTo>
                    <a:pt x="1440" y="1897"/>
                    <a:pt x="2880" y="601"/>
                    <a:pt x="4500" y="169"/>
                  </a:cubicBezTo>
                  <a:cubicBezTo>
                    <a:pt x="6120" y="-263"/>
                    <a:pt x="7920" y="169"/>
                    <a:pt x="9540" y="1033"/>
                  </a:cubicBezTo>
                  <a:cubicBezTo>
                    <a:pt x="11160" y="1897"/>
                    <a:pt x="12600" y="3193"/>
                    <a:pt x="13320" y="4921"/>
                  </a:cubicBezTo>
                  <a:cubicBezTo>
                    <a:pt x="14040" y="6649"/>
                    <a:pt x="14040" y="8809"/>
                    <a:pt x="12960" y="11617"/>
                  </a:cubicBezTo>
                  <a:cubicBezTo>
                    <a:pt x="11880" y="14425"/>
                    <a:pt x="9720" y="17881"/>
                    <a:pt x="9540" y="19609"/>
                  </a:cubicBezTo>
                  <a:cubicBezTo>
                    <a:pt x="9360" y="21337"/>
                    <a:pt x="11160" y="21337"/>
                    <a:pt x="13500" y="20473"/>
                  </a:cubicBezTo>
                  <a:cubicBezTo>
                    <a:pt x="15840" y="19609"/>
                    <a:pt x="18720" y="17881"/>
                    <a:pt x="21600" y="16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7" name="Line"/>
            <p:cNvSpPr/>
            <p:nvPr/>
          </p:nvSpPr>
          <p:spPr>
            <a:xfrm>
              <a:off x="5527791" y="2633896"/>
              <a:ext cx="171845" cy="6061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9" h="21435" fill="norm" stroke="1" extrusionOk="0">
                  <a:moveTo>
                    <a:pt x="0" y="1420"/>
                  </a:moveTo>
                  <a:cubicBezTo>
                    <a:pt x="1588" y="969"/>
                    <a:pt x="3176" y="517"/>
                    <a:pt x="4765" y="246"/>
                  </a:cubicBezTo>
                  <a:cubicBezTo>
                    <a:pt x="6353" y="-26"/>
                    <a:pt x="7941" y="-116"/>
                    <a:pt x="10324" y="200"/>
                  </a:cubicBezTo>
                  <a:cubicBezTo>
                    <a:pt x="12706" y="517"/>
                    <a:pt x="15882" y="1240"/>
                    <a:pt x="17788" y="2912"/>
                  </a:cubicBezTo>
                  <a:cubicBezTo>
                    <a:pt x="19694" y="4584"/>
                    <a:pt x="20329" y="7205"/>
                    <a:pt x="20806" y="9690"/>
                  </a:cubicBezTo>
                  <a:cubicBezTo>
                    <a:pt x="21282" y="12175"/>
                    <a:pt x="21600" y="14525"/>
                    <a:pt x="21124" y="16333"/>
                  </a:cubicBezTo>
                  <a:cubicBezTo>
                    <a:pt x="20647" y="18140"/>
                    <a:pt x="19376" y="19405"/>
                    <a:pt x="17629" y="20174"/>
                  </a:cubicBezTo>
                  <a:cubicBezTo>
                    <a:pt x="15882" y="20942"/>
                    <a:pt x="13659" y="21213"/>
                    <a:pt x="11118" y="21348"/>
                  </a:cubicBezTo>
                  <a:cubicBezTo>
                    <a:pt x="8576" y="21484"/>
                    <a:pt x="5718" y="21484"/>
                    <a:pt x="4129" y="21168"/>
                  </a:cubicBezTo>
                  <a:cubicBezTo>
                    <a:pt x="2541" y="20851"/>
                    <a:pt x="2224" y="20219"/>
                    <a:pt x="1906" y="195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8" name="Line"/>
            <p:cNvSpPr/>
            <p:nvPr/>
          </p:nvSpPr>
          <p:spPr>
            <a:xfrm>
              <a:off x="6133471" y="2973076"/>
              <a:ext cx="26834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39" name="Line"/>
            <p:cNvSpPr/>
            <p:nvPr/>
          </p:nvSpPr>
          <p:spPr>
            <a:xfrm>
              <a:off x="6779848" y="2622835"/>
              <a:ext cx="212310" cy="5189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499" fill="norm" stroke="1" extrusionOk="0">
                  <a:moveTo>
                    <a:pt x="21362" y="3075"/>
                  </a:moveTo>
                  <a:cubicBezTo>
                    <a:pt x="21362" y="2546"/>
                    <a:pt x="21362" y="2017"/>
                    <a:pt x="21105" y="1487"/>
                  </a:cubicBezTo>
                  <a:cubicBezTo>
                    <a:pt x="20848" y="958"/>
                    <a:pt x="20333" y="428"/>
                    <a:pt x="19433" y="164"/>
                  </a:cubicBezTo>
                  <a:cubicBezTo>
                    <a:pt x="18533" y="-101"/>
                    <a:pt x="17248" y="-101"/>
                    <a:pt x="14933" y="587"/>
                  </a:cubicBezTo>
                  <a:cubicBezTo>
                    <a:pt x="12619" y="1275"/>
                    <a:pt x="9276" y="2652"/>
                    <a:pt x="6191" y="5087"/>
                  </a:cubicBezTo>
                  <a:cubicBezTo>
                    <a:pt x="3105" y="7523"/>
                    <a:pt x="276" y="11017"/>
                    <a:pt x="19" y="13770"/>
                  </a:cubicBezTo>
                  <a:cubicBezTo>
                    <a:pt x="-238" y="16523"/>
                    <a:pt x="2076" y="18534"/>
                    <a:pt x="5676" y="19699"/>
                  </a:cubicBezTo>
                  <a:cubicBezTo>
                    <a:pt x="9276" y="20864"/>
                    <a:pt x="14162" y="21181"/>
                    <a:pt x="19048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0" name="Line"/>
            <p:cNvSpPr/>
            <p:nvPr/>
          </p:nvSpPr>
          <p:spPr>
            <a:xfrm>
              <a:off x="7041983" y="2719480"/>
              <a:ext cx="325850" cy="391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92" fill="norm" stroke="1" extrusionOk="0">
                  <a:moveTo>
                    <a:pt x="21349" y="1295"/>
                  </a:moveTo>
                  <a:cubicBezTo>
                    <a:pt x="20679" y="734"/>
                    <a:pt x="20009" y="173"/>
                    <a:pt x="18503" y="32"/>
                  </a:cubicBezTo>
                  <a:cubicBezTo>
                    <a:pt x="16996" y="-108"/>
                    <a:pt x="14651" y="173"/>
                    <a:pt x="11972" y="1575"/>
                  </a:cubicBezTo>
                  <a:cubicBezTo>
                    <a:pt x="9293" y="2978"/>
                    <a:pt x="6279" y="5502"/>
                    <a:pt x="4186" y="7957"/>
                  </a:cubicBezTo>
                  <a:cubicBezTo>
                    <a:pt x="2093" y="10411"/>
                    <a:pt x="921" y="12796"/>
                    <a:pt x="335" y="14479"/>
                  </a:cubicBezTo>
                  <a:cubicBezTo>
                    <a:pt x="-251" y="16162"/>
                    <a:pt x="-251" y="17144"/>
                    <a:pt x="1842" y="18196"/>
                  </a:cubicBezTo>
                  <a:cubicBezTo>
                    <a:pt x="3935" y="19248"/>
                    <a:pt x="8121" y="20370"/>
                    <a:pt x="12307" y="21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1" name="Line"/>
            <p:cNvSpPr/>
            <p:nvPr/>
          </p:nvSpPr>
          <p:spPr>
            <a:xfrm>
              <a:off x="7068826" y="2911741"/>
              <a:ext cx="222339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214" y="16560"/>
                    <a:pt x="10428" y="11520"/>
                    <a:pt x="14028" y="7920"/>
                  </a:cubicBezTo>
                  <a:cubicBezTo>
                    <a:pt x="17628" y="4320"/>
                    <a:pt x="19614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2" name="Line"/>
            <p:cNvSpPr/>
            <p:nvPr/>
          </p:nvSpPr>
          <p:spPr>
            <a:xfrm>
              <a:off x="7361042" y="2710011"/>
              <a:ext cx="313465" cy="413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314" fill="norm" stroke="1" extrusionOk="0">
                  <a:moveTo>
                    <a:pt x="21540" y="1704"/>
                  </a:moveTo>
                  <a:cubicBezTo>
                    <a:pt x="19784" y="1045"/>
                    <a:pt x="18028" y="387"/>
                    <a:pt x="16272" y="123"/>
                  </a:cubicBezTo>
                  <a:cubicBezTo>
                    <a:pt x="14516" y="-140"/>
                    <a:pt x="12760" y="-8"/>
                    <a:pt x="11267" y="782"/>
                  </a:cubicBezTo>
                  <a:cubicBezTo>
                    <a:pt x="9774" y="1572"/>
                    <a:pt x="8545" y="3021"/>
                    <a:pt x="6877" y="5721"/>
                  </a:cubicBezTo>
                  <a:cubicBezTo>
                    <a:pt x="5208" y="8421"/>
                    <a:pt x="3101" y="12372"/>
                    <a:pt x="1872" y="14677"/>
                  </a:cubicBezTo>
                  <a:cubicBezTo>
                    <a:pt x="642" y="16982"/>
                    <a:pt x="291" y="17640"/>
                    <a:pt x="116" y="18365"/>
                  </a:cubicBezTo>
                  <a:cubicBezTo>
                    <a:pt x="-60" y="19089"/>
                    <a:pt x="-60" y="19880"/>
                    <a:pt x="291" y="20472"/>
                  </a:cubicBezTo>
                  <a:cubicBezTo>
                    <a:pt x="642" y="21065"/>
                    <a:pt x="1345" y="21460"/>
                    <a:pt x="3364" y="21262"/>
                  </a:cubicBezTo>
                  <a:cubicBezTo>
                    <a:pt x="5384" y="21065"/>
                    <a:pt x="8720" y="20275"/>
                    <a:pt x="12057" y="19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3" name="Line"/>
            <p:cNvSpPr/>
            <p:nvPr/>
          </p:nvSpPr>
          <p:spPr>
            <a:xfrm>
              <a:off x="7628505" y="2850406"/>
              <a:ext cx="16867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218" y="6048"/>
                    <a:pt x="12436" y="12096"/>
                    <a:pt x="16036" y="15696"/>
                  </a:cubicBezTo>
                  <a:cubicBezTo>
                    <a:pt x="19636" y="19296"/>
                    <a:pt x="20618" y="204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4" name="Line"/>
            <p:cNvSpPr/>
            <p:nvPr/>
          </p:nvSpPr>
          <p:spPr>
            <a:xfrm>
              <a:off x="7643839" y="2865740"/>
              <a:ext cx="207005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00" y="1309"/>
                    <a:pt x="15200" y="2618"/>
                    <a:pt x="11733" y="5455"/>
                  </a:cubicBezTo>
                  <a:cubicBezTo>
                    <a:pt x="8267" y="8291"/>
                    <a:pt x="4533" y="12655"/>
                    <a:pt x="2533" y="15600"/>
                  </a:cubicBezTo>
                  <a:cubicBezTo>
                    <a:pt x="533" y="18545"/>
                    <a:pt x="267" y="200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5" name="Line"/>
            <p:cNvSpPr/>
            <p:nvPr/>
          </p:nvSpPr>
          <p:spPr>
            <a:xfrm>
              <a:off x="7904511" y="2973076"/>
              <a:ext cx="16100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6" name="Line"/>
            <p:cNvSpPr/>
            <p:nvPr/>
          </p:nvSpPr>
          <p:spPr>
            <a:xfrm>
              <a:off x="8004120" y="2919408"/>
              <a:ext cx="30729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4032"/>
                    <a:pt x="3363" y="8064"/>
                    <a:pt x="870" y="11664"/>
                  </a:cubicBezTo>
                  <a:cubicBezTo>
                    <a:pt x="-1622" y="15264"/>
                    <a:pt x="1701" y="18432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7" name="Line"/>
            <p:cNvSpPr/>
            <p:nvPr/>
          </p:nvSpPr>
          <p:spPr>
            <a:xfrm>
              <a:off x="8157517" y="2756138"/>
              <a:ext cx="130337" cy="163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4282"/>
                  </a:moveTo>
                  <a:cubicBezTo>
                    <a:pt x="424" y="2621"/>
                    <a:pt x="847" y="959"/>
                    <a:pt x="2118" y="295"/>
                  </a:cubicBezTo>
                  <a:cubicBezTo>
                    <a:pt x="3388" y="-370"/>
                    <a:pt x="5506" y="-38"/>
                    <a:pt x="8047" y="2621"/>
                  </a:cubicBezTo>
                  <a:cubicBezTo>
                    <a:pt x="10588" y="5279"/>
                    <a:pt x="13553" y="10264"/>
                    <a:pt x="15882" y="13753"/>
                  </a:cubicBezTo>
                  <a:cubicBezTo>
                    <a:pt x="18212" y="17242"/>
                    <a:pt x="19906" y="19236"/>
                    <a:pt x="21600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8" name="Line"/>
            <p:cNvSpPr/>
            <p:nvPr/>
          </p:nvSpPr>
          <p:spPr>
            <a:xfrm>
              <a:off x="8287853" y="2804405"/>
              <a:ext cx="107337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2520"/>
                    <a:pt x="11314" y="5040"/>
                    <a:pt x="7714" y="8640"/>
                  </a:cubicBezTo>
                  <a:cubicBezTo>
                    <a:pt x="4114" y="12240"/>
                    <a:pt x="2057" y="169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49" name="Line"/>
            <p:cNvSpPr/>
            <p:nvPr/>
          </p:nvSpPr>
          <p:spPr>
            <a:xfrm>
              <a:off x="8487191" y="2755230"/>
              <a:ext cx="173951" cy="462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466" fill="norm" stroke="1" extrusionOk="0">
                  <a:moveTo>
                    <a:pt x="0" y="1215"/>
                  </a:moveTo>
                  <a:cubicBezTo>
                    <a:pt x="939" y="741"/>
                    <a:pt x="1878" y="266"/>
                    <a:pt x="4383" y="88"/>
                  </a:cubicBezTo>
                  <a:cubicBezTo>
                    <a:pt x="6887" y="-90"/>
                    <a:pt x="10956" y="29"/>
                    <a:pt x="14087" y="207"/>
                  </a:cubicBezTo>
                  <a:cubicBezTo>
                    <a:pt x="17217" y="385"/>
                    <a:pt x="19409" y="622"/>
                    <a:pt x="20504" y="1097"/>
                  </a:cubicBezTo>
                  <a:cubicBezTo>
                    <a:pt x="21600" y="1572"/>
                    <a:pt x="21600" y="2284"/>
                    <a:pt x="20348" y="3708"/>
                  </a:cubicBezTo>
                  <a:cubicBezTo>
                    <a:pt x="19096" y="5132"/>
                    <a:pt x="16591" y="7268"/>
                    <a:pt x="15026" y="9761"/>
                  </a:cubicBezTo>
                  <a:cubicBezTo>
                    <a:pt x="13461" y="12253"/>
                    <a:pt x="12835" y="15101"/>
                    <a:pt x="12678" y="16822"/>
                  </a:cubicBezTo>
                  <a:cubicBezTo>
                    <a:pt x="12522" y="18543"/>
                    <a:pt x="12835" y="19136"/>
                    <a:pt x="12835" y="19730"/>
                  </a:cubicBezTo>
                  <a:cubicBezTo>
                    <a:pt x="12835" y="20323"/>
                    <a:pt x="12522" y="20917"/>
                    <a:pt x="11583" y="21213"/>
                  </a:cubicBezTo>
                  <a:cubicBezTo>
                    <a:pt x="10643" y="21510"/>
                    <a:pt x="9078" y="21510"/>
                    <a:pt x="7513" y="21391"/>
                  </a:cubicBezTo>
                  <a:cubicBezTo>
                    <a:pt x="5948" y="21273"/>
                    <a:pt x="4383" y="21035"/>
                    <a:pt x="3600" y="20620"/>
                  </a:cubicBezTo>
                  <a:cubicBezTo>
                    <a:pt x="2817" y="20205"/>
                    <a:pt x="2817" y="19611"/>
                    <a:pt x="2817" y="19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0" name="Line"/>
            <p:cNvSpPr/>
            <p:nvPr/>
          </p:nvSpPr>
          <p:spPr>
            <a:xfrm>
              <a:off x="8701863" y="2666402"/>
              <a:ext cx="127489" cy="582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8" h="21600" fill="norm" stroke="1" extrusionOk="0">
                  <a:moveTo>
                    <a:pt x="11435" y="0"/>
                  </a:moveTo>
                  <a:cubicBezTo>
                    <a:pt x="14823" y="1705"/>
                    <a:pt x="18212" y="3411"/>
                    <a:pt x="19906" y="5874"/>
                  </a:cubicBezTo>
                  <a:cubicBezTo>
                    <a:pt x="21600" y="8337"/>
                    <a:pt x="21600" y="11558"/>
                    <a:pt x="19482" y="14163"/>
                  </a:cubicBezTo>
                  <a:cubicBezTo>
                    <a:pt x="17365" y="16768"/>
                    <a:pt x="13129" y="18758"/>
                    <a:pt x="9529" y="19895"/>
                  </a:cubicBezTo>
                  <a:cubicBezTo>
                    <a:pt x="5929" y="21032"/>
                    <a:pt x="2965" y="2131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1" name="Line"/>
            <p:cNvSpPr/>
            <p:nvPr/>
          </p:nvSpPr>
          <p:spPr>
            <a:xfrm>
              <a:off x="8931868" y="2486832"/>
              <a:ext cx="207005" cy="217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5" fill="norm" stroke="1" extrusionOk="0">
                  <a:moveTo>
                    <a:pt x="0" y="317"/>
                  </a:moveTo>
                  <a:cubicBezTo>
                    <a:pt x="2667" y="66"/>
                    <a:pt x="5333" y="-185"/>
                    <a:pt x="7333" y="192"/>
                  </a:cubicBezTo>
                  <a:cubicBezTo>
                    <a:pt x="9333" y="568"/>
                    <a:pt x="10667" y="1573"/>
                    <a:pt x="10400" y="3959"/>
                  </a:cubicBezTo>
                  <a:cubicBezTo>
                    <a:pt x="10133" y="6345"/>
                    <a:pt x="8267" y="10113"/>
                    <a:pt x="6933" y="12750"/>
                  </a:cubicBezTo>
                  <a:cubicBezTo>
                    <a:pt x="5600" y="15387"/>
                    <a:pt x="4800" y="16894"/>
                    <a:pt x="5067" y="17899"/>
                  </a:cubicBezTo>
                  <a:cubicBezTo>
                    <a:pt x="5333" y="18903"/>
                    <a:pt x="6667" y="19406"/>
                    <a:pt x="9600" y="19908"/>
                  </a:cubicBezTo>
                  <a:cubicBezTo>
                    <a:pt x="12533" y="20410"/>
                    <a:pt x="17067" y="20913"/>
                    <a:pt x="21600" y="21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2" name="Line"/>
            <p:cNvSpPr/>
            <p:nvPr/>
          </p:nvSpPr>
          <p:spPr>
            <a:xfrm>
              <a:off x="7291164" y="3325750"/>
              <a:ext cx="1479701" cy="106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7" fill="norm" stroke="1" extrusionOk="0">
                  <a:moveTo>
                    <a:pt x="0" y="0"/>
                  </a:moveTo>
                  <a:cubicBezTo>
                    <a:pt x="224" y="4114"/>
                    <a:pt x="448" y="8229"/>
                    <a:pt x="1082" y="11571"/>
                  </a:cubicBezTo>
                  <a:cubicBezTo>
                    <a:pt x="1716" y="14914"/>
                    <a:pt x="2761" y="17486"/>
                    <a:pt x="3973" y="16971"/>
                  </a:cubicBezTo>
                  <a:cubicBezTo>
                    <a:pt x="5185" y="16457"/>
                    <a:pt x="6566" y="12857"/>
                    <a:pt x="7480" y="10286"/>
                  </a:cubicBezTo>
                  <a:cubicBezTo>
                    <a:pt x="8394" y="7714"/>
                    <a:pt x="8841" y="6171"/>
                    <a:pt x="9159" y="5143"/>
                  </a:cubicBezTo>
                  <a:cubicBezTo>
                    <a:pt x="9476" y="4114"/>
                    <a:pt x="9662" y="3600"/>
                    <a:pt x="9830" y="4114"/>
                  </a:cubicBezTo>
                  <a:cubicBezTo>
                    <a:pt x="9998" y="4629"/>
                    <a:pt x="10147" y="6171"/>
                    <a:pt x="10240" y="8486"/>
                  </a:cubicBezTo>
                  <a:cubicBezTo>
                    <a:pt x="10334" y="10800"/>
                    <a:pt x="10371" y="13886"/>
                    <a:pt x="10483" y="16200"/>
                  </a:cubicBezTo>
                  <a:cubicBezTo>
                    <a:pt x="10595" y="18514"/>
                    <a:pt x="10781" y="20057"/>
                    <a:pt x="11322" y="20829"/>
                  </a:cubicBezTo>
                  <a:cubicBezTo>
                    <a:pt x="11863" y="21600"/>
                    <a:pt x="12759" y="21600"/>
                    <a:pt x="13747" y="21343"/>
                  </a:cubicBezTo>
                  <a:cubicBezTo>
                    <a:pt x="14736" y="21086"/>
                    <a:pt x="15818" y="20571"/>
                    <a:pt x="16825" y="18771"/>
                  </a:cubicBezTo>
                  <a:cubicBezTo>
                    <a:pt x="17832" y="16971"/>
                    <a:pt x="18765" y="13886"/>
                    <a:pt x="19548" y="12086"/>
                  </a:cubicBezTo>
                  <a:cubicBezTo>
                    <a:pt x="20332" y="10286"/>
                    <a:pt x="20966" y="9771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3" name="Line"/>
            <p:cNvSpPr/>
            <p:nvPr/>
          </p:nvSpPr>
          <p:spPr>
            <a:xfrm>
              <a:off x="7613909" y="3951068"/>
              <a:ext cx="183267" cy="331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10" fill="norm" stroke="1" extrusionOk="0">
                  <a:moveTo>
                    <a:pt x="21513" y="1206"/>
                  </a:moveTo>
                  <a:cubicBezTo>
                    <a:pt x="20313" y="711"/>
                    <a:pt x="19113" y="217"/>
                    <a:pt x="16863" y="52"/>
                  </a:cubicBezTo>
                  <a:cubicBezTo>
                    <a:pt x="14613" y="-113"/>
                    <a:pt x="11313" y="52"/>
                    <a:pt x="8463" y="1453"/>
                  </a:cubicBezTo>
                  <a:cubicBezTo>
                    <a:pt x="5613" y="2855"/>
                    <a:pt x="3213" y="5493"/>
                    <a:pt x="1863" y="8214"/>
                  </a:cubicBezTo>
                  <a:cubicBezTo>
                    <a:pt x="513" y="10934"/>
                    <a:pt x="213" y="13737"/>
                    <a:pt x="63" y="15634"/>
                  </a:cubicBezTo>
                  <a:cubicBezTo>
                    <a:pt x="-87" y="17530"/>
                    <a:pt x="-87" y="18519"/>
                    <a:pt x="1413" y="19508"/>
                  </a:cubicBezTo>
                  <a:cubicBezTo>
                    <a:pt x="2913" y="20498"/>
                    <a:pt x="5913" y="21487"/>
                    <a:pt x="9363" y="21405"/>
                  </a:cubicBezTo>
                  <a:cubicBezTo>
                    <a:pt x="12813" y="21322"/>
                    <a:pt x="16713" y="20168"/>
                    <a:pt x="20613" y="19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4" name="Line"/>
            <p:cNvSpPr/>
            <p:nvPr/>
          </p:nvSpPr>
          <p:spPr>
            <a:xfrm>
              <a:off x="7574837" y="4123102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5" name="Line"/>
            <p:cNvSpPr/>
            <p:nvPr/>
          </p:nvSpPr>
          <p:spPr>
            <a:xfrm>
              <a:off x="7852318" y="3910484"/>
              <a:ext cx="220865" cy="414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343" fill="norm" stroke="1" extrusionOk="0">
                  <a:moveTo>
                    <a:pt x="21457" y="684"/>
                  </a:moveTo>
                  <a:cubicBezTo>
                    <a:pt x="20464" y="289"/>
                    <a:pt x="19471" y="-106"/>
                    <a:pt x="16864" y="26"/>
                  </a:cubicBezTo>
                  <a:cubicBezTo>
                    <a:pt x="14257" y="157"/>
                    <a:pt x="10036" y="816"/>
                    <a:pt x="7305" y="1474"/>
                  </a:cubicBezTo>
                  <a:cubicBezTo>
                    <a:pt x="4574" y="2133"/>
                    <a:pt x="3333" y="2792"/>
                    <a:pt x="2712" y="4174"/>
                  </a:cubicBezTo>
                  <a:cubicBezTo>
                    <a:pt x="2091" y="5557"/>
                    <a:pt x="2091" y="7665"/>
                    <a:pt x="1719" y="10233"/>
                  </a:cubicBezTo>
                  <a:cubicBezTo>
                    <a:pt x="1347" y="12801"/>
                    <a:pt x="602" y="15831"/>
                    <a:pt x="229" y="17806"/>
                  </a:cubicBezTo>
                  <a:cubicBezTo>
                    <a:pt x="-143" y="19782"/>
                    <a:pt x="-143" y="20704"/>
                    <a:pt x="850" y="21099"/>
                  </a:cubicBezTo>
                  <a:cubicBezTo>
                    <a:pt x="1843" y="21494"/>
                    <a:pt x="3829" y="21362"/>
                    <a:pt x="5940" y="21033"/>
                  </a:cubicBezTo>
                  <a:cubicBezTo>
                    <a:pt x="8050" y="20704"/>
                    <a:pt x="10285" y="20177"/>
                    <a:pt x="12519" y="19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6" name="Line"/>
            <p:cNvSpPr/>
            <p:nvPr/>
          </p:nvSpPr>
          <p:spPr>
            <a:xfrm>
              <a:off x="8057848" y="4069434"/>
              <a:ext cx="16867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09" y="4400"/>
                    <a:pt x="9818" y="8800"/>
                    <a:pt x="13418" y="12400"/>
                  </a:cubicBezTo>
                  <a:cubicBezTo>
                    <a:pt x="17018" y="16000"/>
                    <a:pt x="19309" y="18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7" name="Line"/>
            <p:cNvSpPr/>
            <p:nvPr/>
          </p:nvSpPr>
          <p:spPr>
            <a:xfrm>
              <a:off x="8119183" y="4067347"/>
              <a:ext cx="138004" cy="2014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0" fill="norm" stroke="1" extrusionOk="0">
                  <a:moveTo>
                    <a:pt x="21600" y="220"/>
                  </a:moveTo>
                  <a:cubicBezTo>
                    <a:pt x="19600" y="-50"/>
                    <a:pt x="17600" y="-320"/>
                    <a:pt x="15000" y="1030"/>
                  </a:cubicBezTo>
                  <a:cubicBezTo>
                    <a:pt x="12400" y="2380"/>
                    <a:pt x="9200" y="5350"/>
                    <a:pt x="6600" y="8995"/>
                  </a:cubicBezTo>
                  <a:cubicBezTo>
                    <a:pt x="4000" y="12640"/>
                    <a:pt x="2000" y="16960"/>
                    <a:pt x="0" y="21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8" name="Line"/>
            <p:cNvSpPr/>
            <p:nvPr/>
          </p:nvSpPr>
          <p:spPr>
            <a:xfrm>
              <a:off x="8249519" y="3947409"/>
              <a:ext cx="210540" cy="326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373" fill="norm" stroke="1" extrusionOk="0">
                  <a:moveTo>
                    <a:pt x="0" y="3474"/>
                  </a:moveTo>
                  <a:cubicBezTo>
                    <a:pt x="260" y="2637"/>
                    <a:pt x="520" y="1800"/>
                    <a:pt x="1431" y="1298"/>
                  </a:cubicBezTo>
                  <a:cubicBezTo>
                    <a:pt x="2342" y="795"/>
                    <a:pt x="3904" y="628"/>
                    <a:pt x="6116" y="460"/>
                  </a:cubicBezTo>
                  <a:cubicBezTo>
                    <a:pt x="8328" y="293"/>
                    <a:pt x="11190" y="125"/>
                    <a:pt x="13533" y="42"/>
                  </a:cubicBezTo>
                  <a:cubicBezTo>
                    <a:pt x="15875" y="-42"/>
                    <a:pt x="17696" y="-42"/>
                    <a:pt x="18347" y="460"/>
                  </a:cubicBezTo>
                  <a:cubicBezTo>
                    <a:pt x="18998" y="963"/>
                    <a:pt x="18477" y="1967"/>
                    <a:pt x="18737" y="3893"/>
                  </a:cubicBezTo>
                  <a:cubicBezTo>
                    <a:pt x="18998" y="5818"/>
                    <a:pt x="20039" y="8665"/>
                    <a:pt x="20689" y="11260"/>
                  </a:cubicBezTo>
                  <a:cubicBezTo>
                    <a:pt x="21340" y="13856"/>
                    <a:pt x="21600" y="16200"/>
                    <a:pt x="21340" y="17707"/>
                  </a:cubicBezTo>
                  <a:cubicBezTo>
                    <a:pt x="21080" y="19214"/>
                    <a:pt x="20299" y="19884"/>
                    <a:pt x="19388" y="20470"/>
                  </a:cubicBezTo>
                  <a:cubicBezTo>
                    <a:pt x="18477" y="21056"/>
                    <a:pt x="17436" y="21558"/>
                    <a:pt x="16786" y="21307"/>
                  </a:cubicBezTo>
                  <a:cubicBezTo>
                    <a:pt x="16135" y="21056"/>
                    <a:pt x="15875" y="20051"/>
                    <a:pt x="15614" y="190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59" name="Line"/>
            <p:cNvSpPr/>
            <p:nvPr/>
          </p:nvSpPr>
          <p:spPr>
            <a:xfrm>
              <a:off x="8640528" y="4115435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0" name="Line"/>
            <p:cNvSpPr/>
            <p:nvPr/>
          </p:nvSpPr>
          <p:spPr>
            <a:xfrm>
              <a:off x="8725964" y="4031100"/>
              <a:ext cx="29567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600" fill="norm" stroke="1" extrusionOk="0">
                  <a:moveTo>
                    <a:pt x="20825" y="0"/>
                  </a:moveTo>
                  <a:cubicBezTo>
                    <a:pt x="13625" y="831"/>
                    <a:pt x="6425" y="1662"/>
                    <a:pt x="2825" y="4708"/>
                  </a:cubicBezTo>
                  <a:cubicBezTo>
                    <a:pt x="-775" y="7754"/>
                    <a:pt x="-775" y="13015"/>
                    <a:pt x="1925" y="16200"/>
                  </a:cubicBezTo>
                  <a:cubicBezTo>
                    <a:pt x="4625" y="19385"/>
                    <a:pt x="10025" y="20492"/>
                    <a:pt x="1542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1" name="Line"/>
            <p:cNvSpPr/>
            <p:nvPr/>
          </p:nvSpPr>
          <p:spPr>
            <a:xfrm>
              <a:off x="8909826" y="3925361"/>
              <a:ext cx="178330" cy="31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429" fill="norm" stroke="1" extrusionOk="0">
                  <a:moveTo>
                    <a:pt x="20878" y="2484"/>
                  </a:moveTo>
                  <a:cubicBezTo>
                    <a:pt x="21182" y="1620"/>
                    <a:pt x="21486" y="756"/>
                    <a:pt x="20878" y="324"/>
                  </a:cubicBezTo>
                  <a:cubicBezTo>
                    <a:pt x="20269" y="-108"/>
                    <a:pt x="18748" y="-108"/>
                    <a:pt x="16466" y="324"/>
                  </a:cubicBezTo>
                  <a:cubicBezTo>
                    <a:pt x="14185" y="756"/>
                    <a:pt x="11142" y="1620"/>
                    <a:pt x="8556" y="3175"/>
                  </a:cubicBezTo>
                  <a:cubicBezTo>
                    <a:pt x="5970" y="4730"/>
                    <a:pt x="3841" y="6977"/>
                    <a:pt x="2472" y="9396"/>
                  </a:cubicBezTo>
                  <a:cubicBezTo>
                    <a:pt x="1103" y="11815"/>
                    <a:pt x="494" y="14407"/>
                    <a:pt x="190" y="16308"/>
                  </a:cubicBezTo>
                  <a:cubicBezTo>
                    <a:pt x="-114" y="18209"/>
                    <a:pt x="-114" y="19418"/>
                    <a:pt x="647" y="20196"/>
                  </a:cubicBezTo>
                  <a:cubicBezTo>
                    <a:pt x="1407" y="20974"/>
                    <a:pt x="2928" y="21319"/>
                    <a:pt x="5666" y="21406"/>
                  </a:cubicBezTo>
                  <a:cubicBezTo>
                    <a:pt x="8404" y="21492"/>
                    <a:pt x="12359" y="21319"/>
                    <a:pt x="16314" y="211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2" name="Line"/>
            <p:cNvSpPr/>
            <p:nvPr/>
          </p:nvSpPr>
          <p:spPr>
            <a:xfrm>
              <a:off x="8954868" y="4115435"/>
              <a:ext cx="16867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3" name="Line"/>
            <p:cNvSpPr/>
            <p:nvPr/>
          </p:nvSpPr>
          <p:spPr>
            <a:xfrm>
              <a:off x="9155863" y="3912583"/>
              <a:ext cx="231300" cy="33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498" fill="norm" stroke="1" extrusionOk="0">
                  <a:moveTo>
                    <a:pt x="20978" y="2680"/>
                  </a:moveTo>
                  <a:cubicBezTo>
                    <a:pt x="21213" y="1862"/>
                    <a:pt x="21448" y="1043"/>
                    <a:pt x="20978" y="553"/>
                  </a:cubicBezTo>
                  <a:cubicBezTo>
                    <a:pt x="20509" y="62"/>
                    <a:pt x="19335" y="-102"/>
                    <a:pt x="17339" y="62"/>
                  </a:cubicBezTo>
                  <a:cubicBezTo>
                    <a:pt x="15344" y="225"/>
                    <a:pt x="12526" y="716"/>
                    <a:pt x="10296" y="1616"/>
                  </a:cubicBezTo>
                  <a:cubicBezTo>
                    <a:pt x="8065" y="2516"/>
                    <a:pt x="6422" y="3825"/>
                    <a:pt x="5248" y="5871"/>
                  </a:cubicBezTo>
                  <a:cubicBezTo>
                    <a:pt x="4074" y="7916"/>
                    <a:pt x="3370" y="10698"/>
                    <a:pt x="2548" y="12907"/>
                  </a:cubicBezTo>
                  <a:cubicBezTo>
                    <a:pt x="1726" y="15116"/>
                    <a:pt x="787" y="16753"/>
                    <a:pt x="318" y="17980"/>
                  </a:cubicBezTo>
                  <a:cubicBezTo>
                    <a:pt x="-152" y="19207"/>
                    <a:pt x="-152" y="20025"/>
                    <a:pt x="670" y="20598"/>
                  </a:cubicBezTo>
                  <a:cubicBezTo>
                    <a:pt x="1491" y="21171"/>
                    <a:pt x="3135" y="21498"/>
                    <a:pt x="5835" y="21498"/>
                  </a:cubicBezTo>
                  <a:cubicBezTo>
                    <a:pt x="8535" y="21498"/>
                    <a:pt x="12291" y="21171"/>
                    <a:pt x="16048" y="208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4" name="Line"/>
            <p:cNvSpPr/>
            <p:nvPr/>
          </p:nvSpPr>
          <p:spPr>
            <a:xfrm>
              <a:off x="9453213" y="4015766"/>
              <a:ext cx="9200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032"/>
                    <a:pt x="7200" y="6063"/>
                    <a:pt x="10800" y="9663"/>
                  </a:cubicBezTo>
                  <a:cubicBezTo>
                    <a:pt x="14400" y="13263"/>
                    <a:pt x="18000" y="1743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5" name="Line"/>
            <p:cNvSpPr/>
            <p:nvPr/>
          </p:nvSpPr>
          <p:spPr>
            <a:xfrm>
              <a:off x="9560548" y="4061767"/>
              <a:ext cx="76670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000" y="0"/>
                    <a:pt x="14400" y="0"/>
                    <a:pt x="11520" y="864"/>
                  </a:cubicBezTo>
                  <a:cubicBezTo>
                    <a:pt x="8640" y="1728"/>
                    <a:pt x="6480" y="3456"/>
                    <a:pt x="4680" y="7056"/>
                  </a:cubicBezTo>
                  <a:cubicBezTo>
                    <a:pt x="2880" y="10656"/>
                    <a:pt x="1440" y="1612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6" name="Line"/>
            <p:cNvSpPr/>
            <p:nvPr/>
          </p:nvSpPr>
          <p:spPr>
            <a:xfrm>
              <a:off x="9698551" y="3909040"/>
              <a:ext cx="186725" cy="3443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562" fill="norm" stroke="1" extrusionOk="0">
                  <a:moveTo>
                    <a:pt x="0" y="2842"/>
                  </a:moveTo>
                  <a:cubicBezTo>
                    <a:pt x="876" y="2042"/>
                    <a:pt x="1751" y="1242"/>
                    <a:pt x="3795" y="762"/>
                  </a:cubicBezTo>
                  <a:cubicBezTo>
                    <a:pt x="5838" y="282"/>
                    <a:pt x="9049" y="122"/>
                    <a:pt x="11676" y="42"/>
                  </a:cubicBezTo>
                  <a:cubicBezTo>
                    <a:pt x="14303" y="-38"/>
                    <a:pt x="16346" y="-38"/>
                    <a:pt x="17514" y="362"/>
                  </a:cubicBezTo>
                  <a:cubicBezTo>
                    <a:pt x="18681" y="762"/>
                    <a:pt x="18973" y="1562"/>
                    <a:pt x="18827" y="3642"/>
                  </a:cubicBezTo>
                  <a:cubicBezTo>
                    <a:pt x="18681" y="5722"/>
                    <a:pt x="18097" y="9082"/>
                    <a:pt x="18389" y="11722"/>
                  </a:cubicBezTo>
                  <a:cubicBezTo>
                    <a:pt x="18681" y="14362"/>
                    <a:pt x="19849" y="16282"/>
                    <a:pt x="20578" y="17722"/>
                  </a:cubicBezTo>
                  <a:cubicBezTo>
                    <a:pt x="21308" y="19162"/>
                    <a:pt x="21600" y="20122"/>
                    <a:pt x="21016" y="20682"/>
                  </a:cubicBezTo>
                  <a:cubicBezTo>
                    <a:pt x="20432" y="21242"/>
                    <a:pt x="18973" y="21402"/>
                    <a:pt x="17076" y="21482"/>
                  </a:cubicBezTo>
                  <a:cubicBezTo>
                    <a:pt x="15178" y="21562"/>
                    <a:pt x="12843" y="21562"/>
                    <a:pt x="10508" y="21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7" name="Line"/>
            <p:cNvSpPr/>
            <p:nvPr/>
          </p:nvSpPr>
          <p:spPr>
            <a:xfrm>
              <a:off x="9936224" y="3889864"/>
              <a:ext cx="151270" cy="447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1" h="21510" fill="norm" stroke="1" extrusionOk="0">
                  <a:moveTo>
                    <a:pt x="7316" y="155"/>
                  </a:moveTo>
                  <a:cubicBezTo>
                    <a:pt x="9755" y="33"/>
                    <a:pt x="12194" y="-90"/>
                    <a:pt x="14110" y="94"/>
                  </a:cubicBezTo>
                  <a:cubicBezTo>
                    <a:pt x="16026" y="278"/>
                    <a:pt x="17419" y="769"/>
                    <a:pt x="18813" y="2855"/>
                  </a:cubicBezTo>
                  <a:cubicBezTo>
                    <a:pt x="20206" y="4942"/>
                    <a:pt x="21600" y="8624"/>
                    <a:pt x="19684" y="11753"/>
                  </a:cubicBezTo>
                  <a:cubicBezTo>
                    <a:pt x="17768" y="14883"/>
                    <a:pt x="12542" y="17460"/>
                    <a:pt x="8710" y="18994"/>
                  </a:cubicBezTo>
                  <a:cubicBezTo>
                    <a:pt x="4877" y="20528"/>
                    <a:pt x="2439" y="21019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8" name="Line"/>
            <p:cNvSpPr/>
            <p:nvPr/>
          </p:nvSpPr>
          <p:spPr>
            <a:xfrm>
              <a:off x="7383458" y="3864483"/>
              <a:ext cx="406051" cy="488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6" h="21510" fill="norm" stroke="1" extrusionOk="0">
                  <a:moveTo>
                    <a:pt x="10046" y="585"/>
                  </a:moveTo>
                  <a:cubicBezTo>
                    <a:pt x="9510" y="248"/>
                    <a:pt x="8973" y="-90"/>
                    <a:pt x="7699" y="22"/>
                  </a:cubicBezTo>
                  <a:cubicBezTo>
                    <a:pt x="6424" y="135"/>
                    <a:pt x="4412" y="697"/>
                    <a:pt x="2735" y="2329"/>
                  </a:cubicBezTo>
                  <a:cubicBezTo>
                    <a:pt x="1058" y="3960"/>
                    <a:pt x="-284" y="6660"/>
                    <a:pt x="51" y="9416"/>
                  </a:cubicBezTo>
                  <a:cubicBezTo>
                    <a:pt x="387" y="12173"/>
                    <a:pt x="2399" y="14985"/>
                    <a:pt x="5753" y="16954"/>
                  </a:cubicBezTo>
                  <a:cubicBezTo>
                    <a:pt x="9107" y="18923"/>
                    <a:pt x="13803" y="20048"/>
                    <a:pt x="16620" y="20666"/>
                  </a:cubicBezTo>
                  <a:cubicBezTo>
                    <a:pt x="19438" y="21285"/>
                    <a:pt x="20377" y="21398"/>
                    <a:pt x="21316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69" name="Line"/>
            <p:cNvSpPr/>
            <p:nvPr/>
          </p:nvSpPr>
          <p:spPr>
            <a:xfrm>
              <a:off x="10181562" y="3611979"/>
              <a:ext cx="214673" cy="211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8" fill="norm" stroke="1" extrusionOk="0">
                  <a:moveTo>
                    <a:pt x="0" y="5205"/>
                  </a:moveTo>
                  <a:cubicBezTo>
                    <a:pt x="2057" y="3643"/>
                    <a:pt x="4114" y="2082"/>
                    <a:pt x="5914" y="1171"/>
                  </a:cubicBezTo>
                  <a:cubicBezTo>
                    <a:pt x="7714" y="260"/>
                    <a:pt x="9257" y="0"/>
                    <a:pt x="10671" y="0"/>
                  </a:cubicBezTo>
                  <a:cubicBezTo>
                    <a:pt x="12086" y="0"/>
                    <a:pt x="13371" y="260"/>
                    <a:pt x="14014" y="1171"/>
                  </a:cubicBezTo>
                  <a:cubicBezTo>
                    <a:pt x="14657" y="2082"/>
                    <a:pt x="14657" y="3643"/>
                    <a:pt x="12600" y="6506"/>
                  </a:cubicBezTo>
                  <a:cubicBezTo>
                    <a:pt x="10543" y="9369"/>
                    <a:pt x="6429" y="13533"/>
                    <a:pt x="4114" y="16265"/>
                  </a:cubicBezTo>
                  <a:cubicBezTo>
                    <a:pt x="1800" y="18998"/>
                    <a:pt x="1286" y="20299"/>
                    <a:pt x="2186" y="20949"/>
                  </a:cubicBezTo>
                  <a:cubicBezTo>
                    <a:pt x="3086" y="21600"/>
                    <a:pt x="5400" y="21600"/>
                    <a:pt x="8871" y="21470"/>
                  </a:cubicBezTo>
                  <a:cubicBezTo>
                    <a:pt x="12343" y="21340"/>
                    <a:pt x="16971" y="21080"/>
                    <a:pt x="21600" y="20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0" name="Line"/>
            <p:cNvSpPr/>
            <p:nvPr/>
          </p:nvSpPr>
          <p:spPr>
            <a:xfrm>
              <a:off x="7901065" y="4722590"/>
              <a:ext cx="149117" cy="329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281" fill="norm" stroke="1" extrusionOk="0">
                  <a:moveTo>
                    <a:pt x="21361" y="1389"/>
                  </a:moveTo>
                  <a:cubicBezTo>
                    <a:pt x="19897" y="894"/>
                    <a:pt x="18432" y="400"/>
                    <a:pt x="16602" y="152"/>
                  </a:cubicBezTo>
                  <a:cubicBezTo>
                    <a:pt x="14771" y="-95"/>
                    <a:pt x="12575" y="-95"/>
                    <a:pt x="9829" y="565"/>
                  </a:cubicBezTo>
                  <a:cubicBezTo>
                    <a:pt x="7083" y="1224"/>
                    <a:pt x="3788" y="2543"/>
                    <a:pt x="1958" y="5511"/>
                  </a:cubicBezTo>
                  <a:cubicBezTo>
                    <a:pt x="127" y="8479"/>
                    <a:pt x="-239" y="13096"/>
                    <a:pt x="127" y="15981"/>
                  </a:cubicBezTo>
                  <a:cubicBezTo>
                    <a:pt x="493" y="18867"/>
                    <a:pt x="1591" y="20021"/>
                    <a:pt x="3056" y="20681"/>
                  </a:cubicBezTo>
                  <a:cubicBezTo>
                    <a:pt x="4520" y="21340"/>
                    <a:pt x="6351" y="21505"/>
                    <a:pt x="8181" y="20928"/>
                  </a:cubicBezTo>
                  <a:cubicBezTo>
                    <a:pt x="10012" y="20351"/>
                    <a:pt x="11842" y="19032"/>
                    <a:pt x="13673" y="17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1" name="Line"/>
            <p:cNvSpPr/>
            <p:nvPr/>
          </p:nvSpPr>
          <p:spPr>
            <a:xfrm>
              <a:off x="7881510" y="4905119"/>
              <a:ext cx="176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2" name="Line"/>
            <p:cNvSpPr/>
            <p:nvPr/>
          </p:nvSpPr>
          <p:spPr>
            <a:xfrm>
              <a:off x="8085392" y="4728772"/>
              <a:ext cx="197746" cy="310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322" fill="norm" stroke="1" extrusionOk="0">
                  <a:moveTo>
                    <a:pt x="20840" y="3162"/>
                  </a:moveTo>
                  <a:cubicBezTo>
                    <a:pt x="21114" y="2284"/>
                    <a:pt x="21387" y="1405"/>
                    <a:pt x="20840" y="791"/>
                  </a:cubicBezTo>
                  <a:cubicBezTo>
                    <a:pt x="20293" y="176"/>
                    <a:pt x="18926" y="-175"/>
                    <a:pt x="16739" y="88"/>
                  </a:cubicBezTo>
                  <a:cubicBezTo>
                    <a:pt x="14552" y="352"/>
                    <a:pt x="11544" y="1230"/>
                    <a:pt x="9083" y="2371"/>
                  </a:cubicBezTo>
                  <a:cubicBezTo>
                    <a:pt x="6622" y="3513"/>
                    <a:pt x="4709" y="4918"/>
                    <a:pt x="3341" y="7113"/>
                  </a:cubicBezTo>
                  <a:cubicBezTo>
                    <a:pt x="1974" y="9308"/>
                    <a:pt x="1154" y="12293"/>
                    <a:pt x="607" y="14576"/>
                  </a:cubicBezTo>
                  <a:cubicBezTo>
                    <a:pt x="60" y="16859"/>
                    <a:pt x="-213" y="18440"/>
                    <a:pt x="197" y="19493"/>
                  </a:cubicBezTo>
                  <a:cubicBezTo>
                    <a:pt x="607" y="20547"/>
                    <a:pt x="1701" y="21074"/>
                    <a:pt x="4298" y="21249"/>
                  </a:cubicBezTo>
                  <a:cubicBezTo>
                    <a:pt x="6896" y="21425"/>
                    <a:pt x="10997" y="21249"/>
                    <a:pt x="15098" y="21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3" name="Line"/>
            <p:cNvSpPr/>
            <p:nvPr/>
          </p:nvSpPr>
          <p:spPr>
            <a:xfrm>
              <a:off x="8295520" y="4828451"/>
              <a:ext cx="13033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12" y="4926"/>
                    <a:pt x="7623" y="9853"/>
                    <a:pt x="11223" y="13453"/>
                  </a:cubicBezTo>
                  <a:cubicBezTo>
                    <a:pt x="14823" y="17053"/>
                    <a:pt x="18212" y="193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4" name="Line"/>
            <p:cNvSpPr/>
            <p:nvPr/>
          </p:nvSpPr>
          <p:spPr>
            <a:xfrm>
              <a:off x="8346779" y="4843784"/>
              <a:ext cx="140413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600" fill="norm" stroke="1" extrusionOk="0">
                  <a:moveTo>
                    <a:pt x="21192" y="0"/>
                  </a:moveTo>
                  <a:cubicBezTo>
                    <a:pt x="16949" y="900"/>
                    <a:pt x="12706" y="1800"/>
                    <a:pt x="9042" y="4650"/>
                  </a:cubicBezTo>
                  <a:cubicBezTo>
                    <a:pt x="5378" y="7500"/>
                    <a:pt x="2292" y="12300"/>
                    <a:pt x="942" y="15450"/>
                  </a:cubicBezTo>
                  <a:cubicBezTo>
                    <a:pt x="-408" y="18600"/>
                    <a:pt x="-22" y="20100"/>
                    <a:pt x="36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5" name="Line"/>
            <p:cNvSpPr/>
            <p:nvPr/>
          </p:nvSpPr>
          <p:spPr>
            <a:xfrm>
              <a:off x="8487191" y="4767116"/>
              <a:ext cx="181449" cy="2794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8" fill="norm" stroke="1" extrusionOk="0">
                  <a:moveTo>
                    <a:pt x="0" y="1767"/>
                  </a:moveTo>
                  <a:cubicBezTo>
                    <a:pt x="1217" y="1178"/>
                    <a:pt x="2434" y="589"/>
                    <a:pt x="4715" y="295"/>
                  </a:cubicBezTo>
                  <a:cubicBezTo>
                    <a:pt x="6997" y="0"/>
                    <a:pt x="10344" y="0"/>
                    <a:pt x="13386" y="0"/>
                  </a:cubicBezTo>
                  <a:cubicBezTo>
                    <a:pt x="16428" y="0"/>
                    <a:pt x="19166" y="0"/>
                    <a:pt x="20383" y="491"/>
                  </a:cubicBezTo>
                  <a:cubicBezTo>
                    <a:pt x="21600" y="982"/>
                    <a:pt x="21296" y="1964"/>
                    <a:pt x="21296" y="4222"/>
                  </a:cubicBezTo>
                  <a:cubicBezTo>
                    <a:pt x="21296" y="6480"/>
                    <a:pt x="21600" y="10015"/>
                    <a:pt x="21600" y="13058"/>
                  </a:cubicBezTo>
                  <a:cubicBezTo>
                    <a:pt x="21600" y="16102"/>
                    <a:pt x="21296" y="18655"/>
                    <a:pt x="20231" y="20029"/>
                  </a:cubicBezTo>
                  <a:cubicBezTo>
                    <a:pt x="19166" y="21404"/>
                    <a:pt x="17341" y="21600"/>
                    <a:pt x="15668" y="21404"/>
                  </a:cubicBezTo>
                  <a:cubicBezTo>
                    <a:pt x="13994" y="21207"/>
                    <a:pt x="12473" y="20618"/>
                    <a:pt x="10952" y="200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6" name="Line"/>
            <p:cNvSpPr/>
            <p:nvPr/>
          </p:nvSpPr>
          <p:spPr>
            <a:xfrm>
              <a:off x="7981180" y="4522916"/>
              <a:ext cx="191672" cy="135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fill="norm" stroke="1" extrusionOk="0">
                  <a:moveTo>
                    <a:pt x="0" y="3422"/>
                  </a:moveTo>
                  <a:cubicBezTo>
                    <a:pt x="864" y="1822"/>
                    <a:pt x="1728" y="222"/>
                    <a:pt x="2880" y="22"/>
                  </a:cubicBezTo>
                  <a:cubicBezTo>
                    <a:pt x="4032" y="-178"/>
                    <a:pt x="5472" y="1022"/>
                    <a:pt x="6480" y="2622"/>
                  </a:cubicBezTo>
                  <a:cubicBezTo>
                    <a:pt x="7488" y="4222"/>
                    <a:pt x="8064" y="6222"/>
                    <a:pt x="8208" y="8222"/>
                  </a:cubicBezTo>
                  <a:cubicBezTo>
                    <a:pt x="8352" y="10222"/>
                    <a:pt x="8064" y="12222"/>
                    <a:pt x="7056" y="14422"/>
                  </a:cubicBezTo>
                  <a:cubicBezTo>
                    <a:pt x="6048" y="16622"/>
                    <a:pt x="4320" y="19022"/>
                    <a:pt x="4176" y="20222"/>
                  </a:cubicBezTo>
                  <a:cubicBezTo>
                    <a:pt x="4032" y="21422"/>
                    <a:pt x="5472" y="21422"/>
                    <a:pt x="8640" y="20822"/>
                  </a:cubicBezTo>
                  <a:cubicBezTo>
                    <a:pt x="11808" y="20222"/>
                    <a:pt x="16704" y="19022"/>
                    <a:pt x="21600" y="178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7" name="Line"/>
            <p:cNvSpPr/>
            <p:nvPr/>
          </p:nvSpPr>
          <p:spPr>
            <a:xfrm>
              <a:off x="8924201" y="4859118"/>
              <a:ext cx="16867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00" y="18000"/>
                    <a:pt x="7200" y="14400"/>
                    <a:pt x="10800" y="10800"/>
                  </a:cubicBezTo>
                  <a:cubicBezTo>
                    <a:pt x="14400" y="7200"/>
                    <a:pt x="180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8" name="Line"/>
            <p:cNvSpPr/>
            <p:nvPr/>
          </p:nvSpPr>
          <p:spPr>
            <a:xfrm>
              <a:off x="8979417" y="4797783"/>
              <a:ext cx="44453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3" h="21600" fill="norm" stroke="1" extrusionOk="0">
                  <a:moveTo>
                    <a:pt x="13673" y="0"/>
                  </a:moveTo>
                  <a:cubicBezTo>
                    <a:pt x="8873" y="5455"/>
                    <a:pt x="4073" y="10909"/>
                    <a:pt x="1673" y="14182"/>
                  </a:cubicBezTo>
                  <a:cubicBezTo>
                    <a:pt x="-727" y="17455"/>
                    <a:pt x="-727" y="18545"/>
                    <a:pt x="2873" y="19418"/>
                  </a:cubicBezTo>
                  <a:cubicBezTo>
                    <a:pt x="6473" y="20291"/>
                    <a:pt x="13673" y="20945"/>
                    <a:pt x="2087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79" name="Line"/>
            <p:cNvSpPr/>
            <p:nvPr/>
          </p:nvSpPr>
          <p:spPr>
            <a:xfrm>
              <a:off x="9240418" y="4768774"/>
              <a:ext cx="220463" cy="30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242" fill="norm" stroke="1" extrusionOk="0">
                  <a:moveTo>
                    <a:pt x="21418" y="2043"/>
                  </a:moveTo>
                  <a:cubicBezTo>
                    <a:pt x="20673" y="1323"/>
                    <a:pt x="19928" y="603"/>
                    <a:pt x="17942" y="243"/>
                  </a:cubicBezTo>
                  <a:cubicBezTo>
                    <a:pt x="15956" y="-117"/>
                    <a:pt x="12728" y="-117"/>
                    <a:pt x="10121" y="513"/>
                  </a:cubicBezTo>
                  <a:cubicBezTo>
                    <a:pt x="7515" y="1143"/>
                    <a:pt x="5528" y="2403"/>
                    <a:pt x="3915" y="4923"/>
                  </a:cubicBezTo>
                  <a:cubicBezTo>
                    <a:pt x="2301" y="7443"/>
                    <a:pt x="1059" y="11223"/>
                    <a:pt x="439" y="13653"/>
                  </a:cubicBezTo>
                  <a:cubicBezTo>
                    <a:pt x="-182" y="16083"/>
                    <a:pt x="-182" y="17163"/>
                    <a:pt x="687" y="18333"/>
                  </a:cubicBezTo>
                  <a:cubicBezTo>
                    <a:pt x="1556" y="19503"/>
                    <a:pt x="3294" y="20763"/>
                    <a:pt x="5528" y="21123"/>
                  </a:cubicBezTo>
                  <a:cubicBezTo>
                    <a:pt x="7763" y="21483"/>
                    <a:pt x="10494" y="20943"/>
                    <a:pt x="11983" y="20583"/>
                  </a:cubicBezTo>
                  <a:cubicBezTo>
                    <a:pt x="13473" y="20223"/>
                    <a:pt x="13721" y="20043"/>
                    <a:pt x="13970" y="198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0" name="Line"/>
            <p:cNvSpPr/>
            <p:nvPr/>
          </p:nvSpPr>
          <p:spPr>
            <a:xfrm>
              <a:off x="9238542" y="4920453"/>
              <a:ext cx="153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1" name="Line"/>
            <p:cNvSpPr/>
            <p:nvPr/>
          </p:nvSpPr>
          <p:spPr>
            <a:xfrm>
              <a:off x="9506881" y="4675114"/>
              <a:ext cx="107336" cy="102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1" fill="norm" stroke="1" extrusionOk="0">
                  <a:moveTo>
                    <a:pt x="0" y="0"/>
                  </a:moveTo>
                  <a:cubicBezTo>
                    <a:pt x="2571" y="0"/>
                    <a:pt x="5143" y="0"/>
                    <a:pt x="6943" y="1317"/>
                  </a:cubicBezTo>
                  <a:cubicBezTo>
                    <a:pt x="8743" y="2634"/>
                    <a:pt x="9771" y="5268"/>
                    <a:pt x="10029" y="7902"/>
                  </a:cubicBezTo>
                  <a:cubicBezTo>
                    <a:pt x="10286" y="10537"/>
                    <a:pt x="9771" y="13171"/>
                    <a:pt x="7714" y="15541"/>
                  </a:cubicBezTo>
                  <a:cubicBezTo>
                    <a:pt x="5657" y="17912"/>
                    <a:pt x="2057" y="20020"/>
                    <a:pt x="2057" y="20810"/>
                  </a:cubicBezTo>
                  <a:cubicBezTo>
                    <a:pt x="2057" y="21600"/>
                    <a:pt x="5657" y="21073"/>
                    <a:pt x="9514" y="20283"/>
                  </a:cubicBezTo>
                  <a:cubicBezTo>
                    <a:pt x="13371" y="19493"/>
                    <a:pt x="17486" y="18439"/>
                    <a:pt x="21600" y="17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2" name="Line"/>
            <p:cNvSpPr/>
            <p:nvPr/>
          </p:nvSpPr>
          <p:spPr>
            <a:xfrm>
              <a:off x="9611611" y="4776772"/>
              <a:ext cx="232612" cy="3311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0" h="21364" fill="norm" stroke="1" extrusionOk="0">
                  <a:moveTo>
                    <a:pt x="21370" y="1851"/>
                  </a:moveTo>
                  <a:cubicBezTo>
                    <a:pt x="19022" y="1191"/>
                    <a:pt x="16674" y="532"/>
                    <a:pt x="14913" y="202"/>
                  </a:cubicBezTo>
                  <a:cubicBezTo>
                    <a:pt x="13153" y="-128"/>
                    <a:pt x="11979" y="-128"/>
                    <a:pt x="10335" y="779"/>
                  </a:cubicBezTo>
                  <a:cubicBezTo>
                    <a:pt x="8692" y="1686"/>
                    <a:pt x="6579" y="3499"/>
                    <a:pt x="4818" y="6303"/>
                  </a:cubicBezTo>
                  <a:cubicBezTo>
                    <a:pt x="3057" y="9106"/>
                    <a:pt x="1648" y="12898"/>
                    <a:pt x="827" y="15536"/>
                  </a:cubicBezTo>
                  <a:cubicBezTo>
                    <a:pt x="5" y="18174"/>
                    <a:pt x="-230" y="19658"/>
                    <a:pt x="240" y="20483"/>
                  </a:cubicBezTo>
                  <a:cubicBezTo>
                    <a:pt x="709" y="21307"/>
                    <a:pt x="1883" y="21472"/>
                    <a:pt x="4348" y="21307"/>
                  </a:cubicBezTo>
                  <a:cubicBezTo>
                    <a:pt x="6813" y="21142"/>
                    <a:pt x="10570" y="20648"/>
                    <a:pt x="14327" y="20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3" name="Line"/>
            <p:cNvSpPr/>
            <p:nvPr/>
          </p:nvSpPr>
          <p:spPr>
            <a:xfrm>
              <a:off x="9890223" y="4828451"/>
              <a:ext cx="153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6776"/>
                    <a:pt x="10800" y="13553"/>
                    <a:pt x="14400" y="17153"/>
                  </a:cubicBezTo>
                  <a:cubicBezTo>
                    <a:pt x="18000" y="20753"/>
                    <a:pt x="19800" y="2117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4" name="Line"/>
            <p:cNvSpPr/>
            <p:nvPr/>
          </p:nvSpPr>
          <p:spPr>
            <a:xfrm>
              <a:off x="10014394" y="4851451"/>
              <a:ext cx="98168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3" h="21600" fill="norm" stroke="1" extrusionOk="0">
                  <a:moveTo>
                    <a:pt x="20743" y="0"/>
                  </a:moveTo>
                  <a:cubicBezTo>
                    <a:pt x="18043" y="248"/>
                    <a:pt x="15343" y="497"/>
                    <a:pt x="11563" y="3352"/>
                  </a:cubicBezTo>
                  <a:cubicBezTo>
                    <a:pt x="7783" y="6207"/>
                    <a:pt x="2923" y="11669"/>
                    <a:pt x="1033" y="15145"/>
                  </a:cubicBezTo>
                  <a:cubicBezTo>
                    <a:pt x="-857" y="18621"/>
                    <a:pt x="223" y="20110"/>
                    <a:pt x="130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5" name="Line"/>
            <p:cNvSpPr/>
            <p:nvPr/>
          </p:nvSpPr>
          <p:spPr>
            <a:xfrm>
              <a:off x="10173895" y="4802499"/>
              <a:ext cx="138105" cy="2917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441" fill="norm" stroke="1" extrusionOk="0">
                  <a:moveTo>
                    <a:pt x="0" y="780"/>
                  </a:moveTo>
                  <a:cubicBezTo>
                    <a:pt x="3927" y="592"/>
                    <a:pt x="7855" y="404"/>
                    <a:pt x="11193" y="217"/>
                  </a:cubicBezTo>
                  <a:cubicBezTo>
                    <a:pt x="14531" y="29"/>
                    <a:pt x="17280" y="-159"/>
                    <a:pt x="18655" y="217"/>
                  </a:cubicBezTo>
                  <a:cubicBezTo>
                    <a:pt x="20029" y="592"/>
                    <a:pt x="20029" y="1531"/>
                    <a:pt x="20029" y="4443"/>
                  </a:cubicBezTo>
                  <a:cubicBezTo>
                    <a:pt x="20029" y="7354"/>
                    <a:pt x="20029" y="12238"/>
                    <a:pt x="20422" y="15337"/>
                  </a:cubicBezTo>
                  <a:cubicBezTo>
                    <a:pt x="20815" y="18436"/>
                    <a:pt x="21600" y="19751"/>
                    <a:pt x="21011" y="20502"/>
                  </a:cubicBezTo>
                  <a:cubicBezTo>
                    <a:pt x="20422" y="21253"/>
                    <a:pt x="18458" y="21441"/>
                    <a:pt x="15120" y="21441"/>
                  </a:cubicBezTo>
                  <a:cubicBezTo>
                    <a:pt x="11782" y="21441"/>
                    <a:pt x="7069" y="21253"/>
                    <a:pt x="2356" y="210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6" name="Line"/>
            <p:cNvSpPr/>
            <p:nvPr/>
          </p:nvSpPr>
          <p:spPr>
            <a:xfrm>
              <a:off x="10480570" y="4928120"/>
              <a:ext cx="138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7" name="Line"/>
            <p:cNvSpPr/>
            <p:nvPr/>
          </p:nvSpPr>
          <p:spPr>
            <a:xfrm>
              <a:off x="10537962" y="4828451"/>
              <a:ext cx="2694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2" h="21600" fill="norm" stroke="1" extrusionOk="0">
                  <a:moveTo>
                    <a:pt x="14811" y="0"/>
                  </a:moveTo>
                  <a:cubicBezTo>
                    <a:pt x="6957" y="5040"/>
                    <a:pt x="-898" y="10080"/>
                    <a:pt x="84" y="13680"/>
                  </a:cubicBezTo>
                  <a:cubicBezTo>
                    <a:pt x="1066" y="17280"/>
                    <a:pt x="10884" y="19440"/>
                    <a:pt x="207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8" name="Line"/>
            <p:cNvSpPr/>
            <p:nvPr/>
          </p:nvSpPr>
          <p:spPr>
            <a:xfrm>
              <a:off x="10683676" y="4794923"/>
              <a:ext cx="164902" cy="223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253" fill="norm" stroke="1" extrusionOk="0">
                  <a:moveTo>
                    <a:pt x="1504" y="2456"/>
                  </a:moveTo>
                  <a:cubicBezTo>
                    <a:pt x="2501" y="1485"/>
                    <a:pt x="3497" y="514"/>
                    <a:pt x="4993" y="150"/>
                  </a:cubicBezTo>
                  <a:cubicBezTo>
                    <a:pt x="6488" y="-214"/>
                    <a:pt x="8482" y="29"/>
                    <a:pt x="10476" y="1485"/>
                  </a:cubicBezTo>
                  <a:cubicBezTo>
                    <a:pt x="12470" y="2941"/>
                    <a:pt x="14464" y="5611"/>
                    <a:pt x="13467" y="8280"/>
                  </a:cubicBezTo>
                  <a:cubicBezTo>
                    <a:pt x="12470" y="10950"/>
                    <a:pt x="8482" y="13620"/>
                    <a:pt x="5325" y="15804"/>
                  </a:cubicBezTo>
                  <a:cubicBezTo>
                    <a:pt x="2168" y="17988"/>
                    <a:pt x="-158" y="19687"/>
                    <a:pt x="8" y="20537"/>
                  </a:cubicBezTo>
                  <a:cubicBezTo>
                    <a:pt x="174" y="21386"/>
                    <a:pt x="2833" y="21386"/>
                    <a:pt x="6820" y="21022"/>
                  </a:cubicBezTo>
                  <a:cubicBezTo>
                    <a:pt x="10808" y="20658"/>
                    <a:pt x="16125" y="19930"/>
                    <a:pt x="21442" y="192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89" name="Line"/>
            <p:cNvSpPr/>
            <p:nvPr/>
          </p:nvSpPr>
          <p:spPr>
            <a:xfrm>
              <a:off x="10925246" y="4951120"/>
              <a:ext cx="2300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0" name="Line"/>
            <p:cNvSpPr/>
            <p:nvPr/>
          </p:nvSpPr>
          <p:spPr>
            <a:xfrm>
              <a:off x="11005642" y="4765085"/>
              <a:ext cx="180278" cy="239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104" fill="norm" stroke="1" extrusionOk="0">
                  <a:moveTo>
                    <a:pt x="21460" y="854"/>
                  </a:moveTo>
                  <a:cubicBezTo>
                    <a:pt x="20243" y="179"/>
                    <a:pt x="19026" y="-496"/>
                    <a:pt x="15832" y="517"/>
                  </a:cubicBezTo>
                  <a:cubicBezTo>
                    <a:pt x="12637" y="1529"/>
                    <a:pt x="7466" y="4229"/>
                    <a:pt x="4271" y="6929"/>
                  </a:cubicBezTo>
                  <a:cubicBezTo>
                    <a:pt x="1077" y="9629"/>
                    <a:pt x="-140" y="12329"/>
                    <a:pt x="12" y="14691"/>
                  </a:cubicBezTo>
                  <a:cubicBezTo>
                    <a:pt x="164" y="17054"/>
                    <a:pt x="1685" y="19079"/>
                    <a:pt x="4423" y="20091"/>
                  </a:cubicBezTo>
                  <a:cubicBezTo>
                    <a:pt x="7161" y="21104"/>
                    <a:pt x="11116" y="21104"/>
                    <a:pt x="15071" y="21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1" name="Line"/>
            <p:cNvSpPr/>
            <p:nvPr/>
          </p:nvSpPr>
          <p:spPr>
            <a:xfrm>
              <a:off x="11009582" y="4889785"/>
              <a:ext cx="130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2" name="Line"/>
            <p:cNvSpPr/>
            <p:nvPr/>
          </p:nvSpPr>
          <p:spPr>
            <a:xfrm>
              <a:off x="11196141" y="4781856"/>
              <a:ext cx="166116" cy="2412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7" fill="norm" stroke="1" extrusionOk="0">
                  <a:moveTo>
                    <a:pt x="21600" y="2077"/>
                  </a:moveTo>
                  <a:cubicBezTo>
                    <a:pt x="20603" y="1177"/>
                    <a:pt x="19606" y="277"/>
                    <a:pt x="17280" y="52"/>
                  </a:cubicBezTo>
                  <a:cubicBezTo>
                    <a:pt x="14954" y="-173"/>
                    <a:pt x="11298" y="277"/>
                    <a:pt x="8308" y="2414"/>
                  </a:cubicBezTo>
                  <a:cubicBezTo>
                    <a:pt x="5317" y="4552"/>
                    <a:pt x="2991" y="8377"/>
                    <a:pt x="1662" y="11302"/>
                  </a:cubicBezTo>
                  <a:cubicBezTo>
                    <a:pt x="332" y="14227"/>
                    <a:pt x="0" y="16252"/>
                    <a:pt x="0" y="17827"/>
                  </a:cubicBezTo>
                  <a:cubicBezTo>
                    <a:pt x="0" y="19402"/>
                    <a:pt x="332" y="20527"/>
                    <a:pt x="2991" y="20977"/>
                  </a:cubicBezTo>
                  <a:cubicBezTo>
                    <a:pt x="5649" y="21427"/>
                    <a:pt x="10634" y="21202"/>
                    <a:pt x="15618" y="20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3" name="Line"/>
            <p:cNvSpPr/>
            <p:nvPr/>
          </p:nvSpPr>
          <p:spPr>
            <a:xfrm>
              <a:off x="11308588" y="4866785"/>
              <a:ext cx="10733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4" name="Line"/>
            <p:cNvSpPr/>
            <p:nvPr/>
          </p:nvSpPr>
          <p:spPr>
            <a:xfrm>
              <a:off x="11362256" y="4882118"/>
              <a:ext cx="92003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2541"/>
                    <a:pt x="9600" y="5082"/>
                    <a:pt x="6000" y="8682"/>
                  </a:cubicBezTo>
                  <a:cubicBezTo>
                    <a:pt x="2400" y="12282"/>
                    <a:pt x="1200" y="169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5" name="Line"/>
            <p:cNvSpPr/>
            <p:nvPr/>
          </p:nvSpPr>
          <p:spPr>
            <a:xfrm>
              <a:off x="11477258" y="4790116"/>
              <a:ext cx="117737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600" fill="norm" stroke="1" extrusionOk="0">
                  <a:moveTo>
                    <a:pt x="0" y="2541"/>
                  </a:moveTo>
                  <a:cubicBezTo>
                    <a:pt x="1838" y="1694"/>
                    <a:pt x="3677" y="847"/>
                    <a:pt x="5745" y="424"/>
                  </a:cubicBezTo>
                  <a:cubicBezTo>
                    <a:pt x="7813" y="0"/>
                    <a:pt x="10111" y="0"/>
                    <a:pt x="12868" y="0"/>
                  </a:cubicBezTo>
                  <a:cubicBezTo>
                    <a:pt x="15626" y="0"/>
                    <a:pt x="18843" y="0"/>
                    <a:pt x="20221" y="1800"/>
                  </a:cubicBezTo>
                  <a:cubicBezTo>
                    <a:pt x="21600" y="3600"/>
                    <a:pt x="21140" y="7200"/>
                    <a:pt x="20911" y="9529"/>
                  </a:cubicBezTo>
                  <a:cubicBezTo>
                    <a:pt x="20681" y="11859"/>
                    <a:pt x="20681" y="12918"/>
                    <a:pt x="18153" y="14718"/>
                  </a:cubicBezTo>
                  <a:cubicBezTo>
                    <a:pt x="15626" y="16518"/>
                    <a:pt x="10570" y="19059"/>
                    <a:pt x="55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6" name="Line"/>
            <p:cNvSpPr/>
            <p:nvPr/>
          </p:nvSpPr>
          <p:spPr>
            <a:xfrm>
              <a:off x="11699597" y="4997121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7" name="Line"/>
            <p:cNvSpPr/>
            <p:nvPr/>
          </p:nvSpPr>
          <p:spPr>
            <a:xfrm>
              <a:off x="11812099" y="4841426"/>
              <a:ext cx="127903" cy="232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7" h="21347" fill="norm" stroke="1" extrusionOk="0">
                  <a:moveTo>
                    <a:pt x="19961" y="3034"/>
                  </a:moveTo>
                  <a:cubicBezTo>
                    <a:pt x="20368" y="1860"/>
                    <a:pt x="20776" y="686"/>
                    <a:pt x="19757" y="217"/>
                  </a:cubicBezTo>
                  <a:cubicBezTo>
                    <a:pt x="18738" y="-253"/>
                    <a:pt x="16293" y="-18"/>
                    <a:pt x="13033" y="1508"/>
                  </a:cubicBezTo>
                  <a:cubicBezTo>
                    <a:pt x="9772" y="3034"/>
                    <a:pt x="5697" y="5851"/>
                    <a:pt x="3048" y="8551"/>
                  </a:cubicBezTo>
                  <a:cubicBezTo>
                    <a:pt x="399" y="11251"/>
                    <a:pt x="-824" y="13834"/>
                    <a:pt x="602" y="15947"/>
                  </a:cubicBezTo>
                  <a:cubicBezTo>
                    <a:pt x="2029" y="18060"/>
                    <a:pt x="6104" y="19704"/>
                    <a:pt x="10180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8" name="Line"/>
            <p:cNvSpPr/>
            <p:nvPr/>
          </p:nvSpPr>
          <p:spPr>
            <a:xfrm>
              <a:off x="11822266" y="4997121"/>
              <a:ext cx="107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499" name="Line"/>
            <p:cNvSpPr/>
            <p:nvPr/>
          </p:nvSpPr>
          <p:spPr>
            <a:xfrm>
              <a:off x="11930212" y="4897452"/>
              <a:ext cx="145061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21510" y="1728"/>
                  </a:moveTo>
                  <a:cubicBezTo>
                    <a:pt x="19994" y="864"/>
                    <a:pt x="18478" y="0"/>
                    <a:pt x="16963" y="0"/>
                  </a:cubicBezTo>
                  <a:cubicBezTo>
                    <a:pt x="15447" y="0"/>
                    <a:pt x="13931" y="864"/>
                    <a:pt x="11278" y="3024"/>
                  </a:cubicBezTo>
                  <a:cubicBezTo>
                    <a:pt x="8626" y="5184"/>
                    <a:pt x="4836" y="8640"/>
                    <a:pt x="2752" y="11088"/>
                  </a:cubicBezTo>
                  <a:cubicBezTo>
                    <a:pt x="668" y="13536"/>
                    <a:pt x="289" y="14976"/>
                    <a:pt x="99" y="16416"/>
                  </a:cubicBezTo>
                  <a:cubicBezTo>
                    <a:pt x="-90" y="17856"/>
                    <a:pt x="-90" y="19296"/>
                    <a:pt x="857" y="20160"/>
                  </a:cubicBezTo>
                  <a:cubicBezTo>
                    <a:pt x="1805" y="21024"/>
                    <a:pt x="3699" y="21312"/>
                    <a:pt x="5594" y="21456"/>
                  </a:cubicBezTo>
                  <a:cubicBezTo>
                    <a:pt x="7489" y="21600"/>
                    <a:pt x="9384" y="21600"/>
                    <a:pt x="112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0" name="Line"/>
            <p:cNvSpPr/>
            <p:nvPr/>
          </p:nvSpPr>
          <p:spPr>
            <a:xfrm>
              <a:off x="12036937" y="4981788"/>
              <a:ext cx="46002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1" name="Line"/>
            <p:cNvSpPr/>
            <p:nvPr/>
          </p:nvSpPr>
          <p:spPr>
            <a:xfrm>
              <a:off x="12052271" y="4997121"/>
              <a:ext cx="84337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2965"/>
                    <a:pt x="9818" y="5929"/>
                    <a:pt x="6218" y="9529"/>
                  </a:cubicBezTo>
                  <a:cubicBezTo>
                    <a:pt x="2618" y="13129"/>
                    <a:pt x="1309" y="173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2" name="Line"/>
            <p:cNvSpPr/>
            <p:nvPr/>
          </p:nvSpPr>
          <p:spPr>
            <a:xfrm>
              <a:off x="11983270" y="4906336"/>
              <a:ext cx="227450" cy="295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13834" y="1587"/>
                  </a:moveTo>
                  <a:cubicBezTo>
                    <a:pt x="14804" y="1028"/>
                    <a:pt x="15775" y="470"/>
                    <a:pt x="16989" y="190"/>
                  </a:cubicBezTo>
                  <a:cubicBezTo>
                    <a:pt x="18202" y="-89"/>
                    <a:pt x="19658" y="-89"/>
                    <a:pt x="20508" y="377"/>
                  </a:cubicBezTo>
                  <a:cubicBezTo>
                    <a:pt x="21357" y="842"/>
                    <a:pt x="21600" y="1773"/>
                    <a:pt x="21600" y="4101"/>
                  </a:cubicBezTo>
                  <a:cubicBezTo>
                    <a:pt x="21600" y="6428"/>
                    <a:pt x="21357" y="10152"/>
                    <a:pt x="20993" y="13039"/>
                  </a:cubicBezTo>
                  <a:cubicBezTo>
                    <a:pt x="20629" y="15925"/>
                    <a:pt x="20144" y="17973"/>
                    <a:pt x="19537" y="19370"/>
                  </a:cubicBezTo>
                  <a:cubicBezTo>
                    <a:pt x="18930" y="20766"/>
                    <a:pt x="18202" y="21511"/>
                    <a:pt x="14926" y="21511"/>
                  </a:cubicBezTo>
                  <a:cubicBezTo>
                    <a:pt x="11649" y="21511"/>
                    <a:pt x="5825" y="20766"/>
                    <a:pt x="0" y="20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3" name="Line"/>
            <p:cNvSpPr/>
            <p:nvPr/>
          </p:nvSpPr>
          <p:spPr>
            <a:xfrm>
              <a:off x="3443262" y="3517092"/>
              <a:ext cx="1624520" cy="826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0534" fill="norm" stroke="1" extrusionOk="0">
                  <a:moveTo>
                    <a:pt x="91" y="5799"/>
                  </a:moveTo>
                  <a:cubicBezTo>
                    <a:pt x="23" y="2622"/>
                    <a:pt x="-45" y="-554"/>
                    <a:pt x="40" y="81"/>
                  </a:cubicBezTo>
                  <a:cubicBezTo>
                    <a:pt x="125" y="717"/>
                    <a:pt x="362" y="5164"/>
                    <a:pt x="955" y="9611"/>
                  </a:cubicBezTo>
                  <a:cubicBezTo>
                    <a:pt x="1549" y="14058"/>
                    <a:pt x="2498" y="18505"/>
                    <a:pt x="3549" y="17870"/>
                  </a:cubicBezTo>
                  <a:cubicBezTo>
                    <a:pt x="4601" y="17234"/>
                    <a:pt x="5753" y="11517"/>
                    <a:pt x="6601" y="7070"/>
                  </a:cubicBezTo>
                  <a:cubicBezTo>
                    <a:pt x="7449" y="2622"/>
                    <a:pt x="7991" y="-554"/>
                    <a:pt x="8653" y="717"/>
                  </a:cubicBezTo>
                  <a:cubicBezTo>
                    <a:pt x="9314" y="1987"/>
                    <a:pt x="10094" y="7705"/>
                    <a:pt x="10908" y="12152"/>
                  </a:cubicBezTo>
                  <a:cubicBezTo>
                    <a:pt x="11721" y="16599"/>
                    <a:pt x="12569" y="19775"/>
                    <a:pt x="13552" y="20411"/>
                  </a:cubicBezTo>
                  <a:cubicBezTo>
                    <a:pt x="14536" y="21046"/>
                    <a:pt x="15655" y="19140"/>
                    <a:pt x="16791" y="16281"/>
                  </a:cubicBezTo>
                  <a:cubicBezTo>
                    <a:pt x="17927" y="13422"/>
                    <a:pt x="19080" y="9611"/>
                    <a:pt x="19877" y="7387"/>
                  </a:cubicBezTo>
                  <a:cubicBezTo>
                    <a:pt x="20673" y="5164"/>
                    <a:pt x="21114" y="4528"/>
                    <a:pt x="21555" y="38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2652726" y="4261104"/>
              <a:ext cx="14567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5" name="Line"/>
            <p:cNvSpPr/>
            <p:nvPr/>
          </p:nvSpPr>
          <p:spPr>
            <a:xfrm>
              <a:off x="2675727" y="4345440"/>
              <a:ext cx="153337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6" name="Line"/>
            <p:cNvSpPr/>
            <p:nvPr/>
          </p:nvSpPr>
          <p:spPr>
            <a:xfrm>
              <a:off x="3075538" y="4036211"/>
              <a:ext cx="228870" cy="401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346" fill="norm" stroke="1" extrusionOk="0">
                  <a:moveTo>
                    <a:pt x="21493" y="136"/>
                  </a:moveTo>
                  <a:cubicBezTo>
                    <a:pt x="18613" y="0"/>
                    <a:pt x="15733" y="-136"/>
                    <a:pt x="13333" y="272"/>
                  </a:cubicBezTo>
                  <a:cubicBezTo>
                    <a:pt x="10933" y="679"/>
                    <a:pt x="9013" y="1630"/>
                    <a:pt x="7093" y="3328"/>
                  </a:cubicBezTo>
                  <a:cubicBezTo>
                    <a:pt x="5173" y="5026"/>
                    <a:pt x="3253" y="7472"/>
                    <a:pt x="2053" y="9985"/>
                  </a:cubicBezTo>
                  <a:cubicBezTo>
                    <a:pt x="853" y="12498"/>
                    <a:pt x="373" y="15079"/>
                    <a:pt x="133" y="16777"/>
                  </a:cubicBezTo>
                  <a:cubicBezTo>
                    <a:pt x="-107" y="18475"/>
                    <a:pt x="-107" y="19290"/>
                    <a:pt x="853" y="20038"/>
                  </a:cubicBezTo>
                  <a:cubicBezTo>
                    <a:pt x="1813" y="20785"/>
                    <a:pt x="3733" y="21464"/>
                    <a:pt x="6853" y="21328"/>
                  </a:cubicBezTo>
                  <a:cubicBezTo>
                    <a:pt x="9973" y="21192"/>
                    <a:pt x="14293" y="20241"/>
                    <a:pt x="18613" y="19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7" name="Line"/>
            <p:cNvSpPr/>
            <p:nvPr/>
          </p:nvSpPr>
          <p:spPr>
            <a:xfrm>
              <a:off x="3074402" y="4284105"/>
              <a:ext cx="168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8" name="Line"/>
            <p:cNvSpPr/>
            <p:nvPr/>
          </p:nvSpPr>
          <p:spPr>
            <a:xfrm>
              <a:off x="3394237" y="3982543"/>
              <a:ext cx="293513" cy="575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11" fill="norm" stroke="1" extrusionOk="0">
                  <a:moveTo>
                    <a:pt x="21386" y="382"/>
                  </a:moveTo>
                  <a:cubicBezTo>
                    <a:pt x="18965" y="191"/>
                    <a:pt x="16545" y="0"/>
                    <a:pt x="14124" y="0"/>
                  </a:cubicBezTo>
                  <a:cubicBezTo>
                    <a:pt x="11703" y="0"/>
                    <a:pt x="9283" y="191"/>
                    <a:pt x="7793" y="478"/>
                  </a:cubicBezTo>
                  <a:cubicBezTo>
                    <a:pt x="6303" y="765"/>
                    <a:pt x="5745" y="1147"/>
                    <a:pt x="5279" y="2198"/>
                  </a:cubicBezTo>
                  <a:cubicBezTo>
                    <a:pt x="4814" y="3250"/>
                    <a:pt x="4441" y="4970"/>
                    <a:pt x="3976" y="7120"/>
                  </a:cubicBezTo>
                  <a:cubicBezTo>
                    <a:pt x="3510" y="9271"/>
                    <a:pt x="2952" y="11851"/>
                    <a:pt x="2300" y="13954"/>
                  </a:cubicBezTo>
                  <a:cubicBezTo>
                    <a:pt x="1648" y="16057"/>
                    <a:pt x="903" y="17681"/>
                    <a:pt x="438" y="18876"/>
                  </a:cubicBezTo>
                  <a:cubicBezTo>
                    <a:pt x="-28" y="20071"/>
                    <a:pt x="-214" y="20835"/>
                    <a:pt x="345" y="21218"/>
                  </a:cubicBezTo>
                  <a:cubicBezTo>
                    <a:pt x="903" y="21600"/>
                    <a:pt x="2207" y="21600"/>
                    <a:pt x="5279" y="21265"/>
                  </a:cubicBezTo>
                  <a:cubicBezTo>
                    <a:pt x="8352" y="20931"/>
                    <a:pt x="13193" y="20262"/>
                    <a:pt x="18034" y="195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09" name="Line"/>
            <p:cNvSpPr/>
            <p:nvPr/>
          </p:nvSpPr>
          <p:spPr>
            <a:xfrm>
              <a:off x="3718417" y="4199770"/>
              <a:ext cx="16867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228"/>
                    <a:pt x="7200" y="6455"/>
                    <a:pt x="10800" y="10055"/>
                  </a:cubicBezTo>
                  <a:cubicBezTo>
                    <a:pt x="14400" y="13655"/>
                    <a:pt x="18000" y="1762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0" name="Line"/>
            <p:cNvSpPr/>
            <p:nvPr/>
          </p:nvSpPr>
          <p:spPr>
            <a:xfrm>
              <a:off x="3772024" y="4207437"/>
              <a:ext cx="12273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fill="norm" stroke="1" extrusionOk="0">
                  <a:moveTo>
                    <a:pt x="21170" y="0"/>
                  </a:moveTo>
                  <a:cubicBezTo>
                    <a:pt x="15880" y="2925"/>
                    <a:pt x="10590" y="5850"/>
                    <a:pt x="6843" y="8437"/>
                  </a:cubicBezTo>
                  <a:cubicBezTo>
                    <a:pt x="3097" y="11025"/>
                    <a:pt x="892" y="13275"/>
                    <a:pt x="231" y="15412"/>
                  </a:cubicBezTo>
                  <a:cubicBezTo>
                    <a:pt x="-430" y="17550"/>
                    <a:pt x="452" y="19575"/>
                    <a:pt x="13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1" name="Line"/>
            <p:cNvSpPr/>
            <p:nvPr/>
          </p:nvSpPr>
          <p:spPr>
            <a:xfrm>
              <a:off x="3864087" y="4027585"/>
              <a:ext cx="168671" cy="136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3" fill="norm" stroke="1" extrusionOk="0">
                  <a:moveTo>
                    <a:pt x="0" y="6431"/>
                  </a:moveTo>
                  <a:cubicBezTo>
                    <a:pt x="0" y="4468"/>
                    <a:pt x="0" y="2504"/>
                    <a:pt x="818" y="1326"/>
                  </a:cubicBezTo>
                  <a:cubicBezTo>
                    <a:pt x="1636" y="148"/>
                    <a:pt x="3273" y="-245"/>
                    <a:pt x="4745" y="148"/>
                  </a:cubicBezTo>
                  <a:cubicBezTo>
                    <a:pt x="6218" y="540"/>
                    <a:pt x="7527" y="1719"/>
                    <a:pt x="8018" y="4468"/>
                  </a:cubicBezTo>
                  <a:cubicBezTo>
                    <a:pt x="8509" y="7217"/>
                    <a:pt x="8182" y="11537"/>
                    <a:pt x="7855" y="14679"/>
                  </a:cubicBezTo>
                  <a:cubicBezTo>
                    <a:pt x="7527" y="17820"/>
                    <a:pt x="7200" y="19784"/>
                    <a:pt x="8182" y="20570"/>
                  </a:cubicBezTo>
                  <a:cubicBezTo>
                    <a:pt x="9164" y="21355"/>
                    <a:pt x="11455" y="20962"/>
                    <a:pt x="13909" y="20570"/>
                  </a:cubicBezTo>
                  <a:cubicBezTo>
                    <a:pt x="16364" y="20177"/>
                    <a:pt x="18982" y="19784"/>
                    <a:pt x="21600" y="19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2" name="Line"/>
            <p:cNvSpPr/>
            <p:nvPr/>
          </p:nvSpPr>
          <p:spPr>
            <a:xfrm>
              <a:off x="4025090" y="4284105"/>
              <a:ext cx="153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3" name="Line"/>
            <p:cNvSpPr/>
            <p:nvPr/>
          </p:nvSpPr>
          <p:spPr>
            <a:xfrm>
              <a:off x="4116413" y="4199770"/>
              <a:ext cx="23681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959"/>
                    <a:pt x="2735" y="11917"/>
                    <a:pt x="575" y="15517"/>
                  </a:cubicBezTo>
                  <a:cubicBezTo>
                    <a:pt x="-1585" y="19117"/>
                    <a:pt x="2735" y="20359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4" name="Line"/>
            <p:cNvSpPr/>
            <p:nvPr/>
          </p:nvSpPr>
          <p:spPr>
            <a:xfrm>
              <a:off x="4239762" y="4147242"/>
              <a:ext cx="176338" cy="18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0" fill="norm" stroke="1" extrusionOk="0">
                  <a:moveTo>
                    <a:pt x="0" y="2497"/>
                  </a:moveTo>
                  <a:cubicBezTo>
                    <a:pt x="1252" y="1329"/>
                    <a:pt x="2504" y="162"/>
                    <a:pt x="3757" y="16"/>
                  </a:cubicBezTo>
                  <a:cubicBezTo>
                    <a:pt x="5009" y="-130"/>
                    <a:pt x="6261" y="746"/>
                    <a:pt x="6887" y="2351"/>
                  </a:cubicBezTo>
                  <a:cubicBezTo>
                    <a:pt x="7513" y="3956"/>
                    <a:pt x="7513" y="6292"/>
                    <a:pt x="6730" y="8919"/>
                  </a:cubicBezTo>
                  <a:cubicBezTo>
                    <a:pt x="5948" y="11546"/>
                    <a:pt x="4383" y="14465"/>
                    <a:pt x="3130" y="16508"/>
                  </a:cubicBezTo>
                  <a:cubicBezTo>
                    <a:pt x="1878" y="18551"/>
                    <a:pt x="939" y="19719"/>
                    <a:pt x="1252" y="20448"/>
                  </a:cubicBezTo>
                  <a:cubicBezTo>
                    <a:pt x="1565" y="21178"/>
                    <a:pt x="3130" y="21470"/>
                    <a:pt x="6730" y="21470"/>
                  </a:cubicBezTo>
                  <a:cubicBezTo>
                    <a:pt x="10330" y="21470"/>
                    <a:pt x="15965" y="21178"/>
                    <a:pt x="21600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5" name="Line"/>
            <p:cNvSpPr/>
            <p:nvPr/>
          </p:nvSpPr>
          <p:spPr>
            <a:xfrm>
              <a:off x="4400766" y="4169103"/>
              <a:ext cx="161004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6" name="Line"/>
            <p:cNvSpPr/>
            <p:nvPr/>
          </p:nvSpPr>
          <p:spPr>
            <a:xfrm>
              <a:off x="4485101" y="4146102"/>
              <a:ext cx="9200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959"/>
                    <a:pt x="7200" y="11917"/>
                    <a:pt x="3600" y="15517"/>
                  </a:cubicBezTo>
                  <a:cubicBezTo>
                    <a:pt x="0" y="19117"/>
                    <a:pt x="0" y="2035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7" name="Line"/>
            <p:cNvSpPr/>
            <p:nvPr/>
          </p:nvSpPr>
          <p:spPr>
            <a:xfrm>
              <a:off x="4615437" y="4130768"/>
              <a:ext cx="107337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8" name="Line"/>
            <p:cNvSpPr/>
            <p:nvPr/>
          </p:nvSpPr>
          <p:spPr>
            <a:xfrm>
              <a:off x="4734931" y="4153769"/>
              <a:ext cx="5684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4877"/>
                    <a:pt x="3818" y="9755"/>
                    <a:pt x="1118" y="13355"/>
                  </a:cubicBezTo>
                  <a:cubicBezTo>
                    <a:pt x="-1582" y="16955"/>
                    <a:pt x="1118" y="19277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19" name="Line"/>
            <p:cNvSpPr/>
            <p:nvPr/>
          </p:nvSpPr>
          <p:spPr>
            <a:xfrm>
              <a:off x="4891443" y="4268771"/>
              <a:ext cx="130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0" name="Line"/>
            <p:cNvSpPr/>
            <p:nvPr/>
          </p:nvSpPr>
          <p:spPr>
            <a:xfrm>
              <a:off x="4960445" y="4199770"/>
              <a:ext cx="15334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4608"/>
                    <a:pt x="0" y="9216"/>
                    <a:pt x="0" y="12816"/>
                  </a:cubicBezTo>
                  <a:cubicBezTo>
                    <a:pt x="0" y="16416"/>
                    <a:pt x="10800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1" name="Line"/>
            <p:cNvSpPr/>
            <p:nvPr/>
          </p:nvSpPr>
          <p:spPr>
            <a:xfrm>
              <a:off x="5090781" y="4199770"/>
              <a:ext cx="130337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06" y="5850"/>
                    <a:pt x="11012" y="11700"/>
                    <a:pt x="14612" y="15300"/>
                  </a:cubicBezTo>
                  <a:cubicBezTo>
                    <a:pt x="18212" y="18900"/>
                    <a:pt x="19906" y="202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2" name="Line"/>
            <p:cNvSpPr/>
            <p:nvPr/>
          </p:nvSpPr>
          <p:spPr>
            <a:xfrm>
              <a:off x="5168550" y="4192103"/>
              <a:ext cx="12923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8" h="21600" fill="norm" stroke="1" extrusionOk="0">
                  <a:moveTo>
                    <a:pt x="21418" y="0"/>
                  </a:moveTo>
                  <a:cubicBezTo>
                    <a:pt x="15912" y="3114"/>
                    <a:pt x="10406" y="6227"/>
                    <a:pt x="6806" y="9341"/>
                  </a:cubicBezTo>
                  <a:cubicBezTo>
                    <a:pt x="3206" y="12454"/>
                    <a:pt x="1512" y="15568"/>
                    <a:pt x="665" y="17611"/>
                  </a:cubicBezTo>
                  <a:cubicBezTo>
                    <a:pt x="-182" y="19654"/>
                    <a:pt x="-182" y="20627"/>
                    <a:pt x="453" y="21114"/>
                  </a:cubicBezTo>
                  <a:cubicBezTo>
                    <a:pt x="1089" y="21600"/>
                    <a:pt x="2359" y="21600"/>
                    <a:pt x="36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3" name="Line"/>
            <p:cNvSpPr/>
            <p:nvPr/>
          </p:nvSpPr>
          <p:spPr>
            <a:xfrm>
              <a:off x="5282452" y="4024650"/>
              <a:ext cx="138004" cy="140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1" fill="norm" stroke="1" extrusionOk="0">
                  <a:moveTo>
                    <a:pt x="0" y="5602"/>
                  </a:moveTo>
                  <a:cubicBezTo>
                    <a:pt x="800" y="3673"/>
                    <a:pt x="1600" y="1745"/>
                    <a:pt x="3000" y="780"/>
                  </a:cubicBezTo>
                  <a:cubicBezTo>
                    <a:pt x="4400" y="-184"/>
                    <a:pt x="6400" y="-184"/>
                    <a:pt x="8200" y="395"/>
                  </a:cubicBezTo>
                  <a:cubicBezTo>
                    <a:pt x="10000" y="973"/>
                    <a:pt x="11600" y="2130"/>
                    <a:pt x="12000" y="3673"/>
                  </a:cubicBezTo>
                  <a:cubicBezTo>
                    <a:pt x="12400" y="5216"/>
                    <a:pt x="11600" y="7145"/>
                    <a:pt x="10400" y="9073"/>
                  </a:cubicBezTo>
                  <a:cubicBezTo>
                    <a:pt x="9200" y="11002"/>
                    <a:pt x="7600" y="12930"/>
                    <a:pt x="6600" y="14859"/>
                  </a:cubicBezTo>
                  <a:cubicBezTo>
                    <a:pt x="5600" y="16787"/>
                    <a:pt x="5200" y="18716"/>
                    <a:pt x="6600" y="19873"/>
                  </a:cubicBezTo>
                  <a:cubicBezTo>
                    <a:pt x="8000" y="21030"/>
                    <a:pt x="11200" y="21416"/>
                    <a:pt x="14000" y="21223"/>
                  </a:cubicBezTo>
                  <a:cubicBezTo>
                    <a:pt x="16800" y="21030"/>
                    <a:pt x="19200" y="20259"/>
                    <a:pt x="21600" y="19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4" name="Line"/>
            <p:cNvSpPr/>
            <p:nvPr/>
          </p:nvSpPr>
          <p:spPr>
            <a:xfrm>
              <a:off x="5359120" y="4009845"/>
              <a:ext cx="233046" cy="5732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534" fill="norm" stroke="1" extrusionOk="0">
                  <a:moveTo>
                    <a:pt x="9861" y="1374"/>
                  </a:moveTo>
                  <a:cubicBezTo>
                    <a:pt x="12443" y="894"/>
                    <a:pt x="15026" y="414"/>
                    <a:pt x="16904" y="174"/>
                  </a:cubicBezTo>
                  <a:cubicBezTo>
                    <a:pt x="18783" y="-66"/>
                    <a:pt x="19957" y="-66"/>
                    <a:pt x="20661" y="222"/>
                  </a:cubicBezTo>
                  <a:cubicBezTo>
                    <a:pt x="21365" y="510"/>
                    <a:pt x="21600" y="1086"/>
                    <a:pt x="21248" y="2478"/>
                  </a:cubicBezTo>
                  <a:cubicBezTo>
                    <a:pt x="20896" y="3870"/>
                    <a:pt x="19957" y="6078"/>
                    <a:pt x="19017" y="8526"/>
                  </a:cubicBezTo>
                  <a:cubicBezTo>
                    <a:pt x="18078" y="10974"/>
                    <a:pt x="17139" y="13662"/>
                    <a:pt x="16435" y="15438"/>
                  </a:cubicBezTo>
                  <a:cubicBezTo>
                    <a:pt x="15730" y="17214"/>
                    <a:pt x="15261" y="18078"/>
                    <a:pt x="12561" y="18942"/>
                  </a:cubicBezTo>
                  <a:cubicBezTo>
                    <a:pt x="9861" y="19806"/>
                    <a:pt x="4930" y="20670"/>
                    <a:pt x="0" y="215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5" name="Line"/>
            <p:cNvSpPr/>
            <p:nvPr/>
          </p:nvSpPr>
          <p:spPr>
            <a:xfrm>
              <a:off x="2353719" y="5204126"/>
              <a:ext cx="199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6" name="Line"/>
            <p:cNvSpPr/>
            <p:nvPr/>
          </p:nvSpPr>
          <p:spPr>
            <a:xfrm>
              <a:off x="2392053" y="5365129"/>
              <a:ext cx="222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17" y="16800"/>
                    <a:pt x="9434" y="12000"/>
                    <a:pt x="13034" y="8400"/>
                  </a:cubicBezTo>
                  <a:cubicBezTo>
                    <a:pt x="16634" y="4800"/>
                    <a:pt x="1911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7" name="Line"/>
            <p:cNvSpPr/>
            <p:nvPr/>
          </p:nvSpPr>
          <p:spPr>
            <a:xfrm>
              <a:off x="2746825" y="5077736"/>
              <a:ext cx="212576" cy="394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215" fill="norm" stroke="1" extrusionOk="0">
                  <a:moveTo>
                    <a:pt x="21389" y="3503"/>
                  </a:moveTo>
                  <a:cubicBezTo>
                    <a:pt x="21389" y="2264"/>
                    <a:pt x="21389" y="1026"/>
                    <a:pt x="20618" y="407"/>
                  </a:cubicBezTo>
                  <a:cubicBezTo>
                    <a:pt x="19846" y="-212"/>
                    <a:pt x="18303" y="-212"/>
                    <a:pt x="14960" y="1026"/>
                  </a:cubicBezTo>
                  <a:cubicBezTo>
                    <a:pt x="11618" y="2264"/>
                    <a:pt x="6475" y="4741"/>
                    <a:pt x="3518" y="7492"/>
                  </a:cubicBezTo>
                  <a:cubicBezTo>
                    <a:pt x="560" y="10244"/>
                    <a:pt x="-211" y="13271"/>
                    <a:pt x="46" y="15541"/>
                  </a:cubicBezTo>
                  <a:cubicBezTo>
                    <a:pt x="303" y="17811"/>
                    <a:pt x="1589" y="19324"/>
                    <a:pt x="2875" y="20219"/>
                  </a:cubicBezTo>
                  <a:cubicBezTo>
                    <a:pt x="4160" y="21113"/>
                    <a:pt x="5446" y="21388"/>
                    <a:pt x="7246" y="21113"/>
                  </a:cubicBezTo>
                  <a:cubicBezTo>
                    <a:pt x="9046" y="20838"/>
                    <a:pt x="11360" y="20012"/>
                    <a:pt x="13675" y="191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8" name="Line"/>
            <p:cNvSpPr/>
            <p:nvPr/>
          </p:nvSpPr>
          <p:spPr>
            <a:xfrm>
              <a:off x="2706394" y="5288461"/>
              <a:ext cx="28367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76" y="16615"/>
                    <a:pt x="8951" y="11631"/>
                    <a:pt x="12551" y="8031"/>
                  </a:cubicBezTo>
                  <a:cubicBezTo>
                    <a:pt x="16151" y="4431"/>
                    <a:pt x="18876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29" name="Line"/>
            <p:cNvSpPr/>
            <p:nvPr/>
          </p:nvSpPr>
          <p:spPr>
            <a:xfrm>
              <a:off x="2914687" y="5135976"/>
              <a:ext cx="244051" cy="320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297" fill="norm" stroke="1" extrusionOk="0">
                  <a:moveTo>
                    <a:pt x="21487" y="453"/>
                  </a:moveTo>
                  <a:cubicBezTo>
                    <a:pt x="18562" y="113"/>
                    <a:pt x="15637" y="-227"/>
                    <a:pt x="13274" y="198"/>
                  </a:cubicBezTo>
                  <a:cubicBezTo>
                    <a:pt x="10912" y="623"/>
                    <a:pt x="9112" y="1814"/>
                    <a:pt x="7199" y="4280"/>
                  </a:cubicBezTo>
                  <a:cubicBezTo>
                    <a:pt x="5287" y="6746"/>
                    <a:pt x="3262" y="10488"/>
                    <a:pt x="2024" y="12784"/>
                  </a:cubicBezTo>
                  <a:cubicBezTo>
                    <a:pt x="787" y="15080"/>
                    <a:pt x="337" y="15930"/>
                    <a:pt x="112" y="16951"/>
                  </a:cubicBezTo>
                  <a:cubicBezTo>
                    <a:pt x="-113" y="17971"/>
                    <a:pt x="-113" y="19162"/>
                    <a:pt x="1237" y="20012"/>
                  </a:cubicBezTo>
                  <a:cubicBezTo>
                    <a:pt x="2587" y="20863"/>
                    <a:pt x="5287" y="21373"/>
                    <a:pt x="8437" y="21288"/>
                  </a:cubicBezTo>
                  <a:cubicBezTo>
                    <a:pt x="11587" y="21203"/>
                    <a:pt x="15187" y="20523"/>
                    <a:pt x="18787" y="19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0" name="Line"/>
            <p:cNvSpPr/>
            <p:nvPr/>
          </p:nvSpPr>
          <p:spPr>
            <a:xfrm>
              <a:off x="3105069" y="5250127"/>
              <a:ext cx="15333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4950"/>
                    <a:pt x="8640" y="9900"/>
                    <a:pt x="12240" y="13500"/>
                  </a:cubicBezTo>
                  <a:cubicBezTo>
                    <a:pt x="15840" y="17100"/>
                    <a:pt x="18720" y="19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1" name="Line"/>
            <p:cNvSpPr/>
            <p:nvPr/>
          </p:nvSpPr>
          <p:spPr>
            <a:xfrm>
              <a:off x="3153459" y="5234793"/>
              <a:ext cx="127949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6" h="21600" fill="norm" stroke="1" extrusionOk="0">
                  <a:moveTo>
                    <a:pt x="20796" y="0"/>
                  </a:moveTo>
                  <a:cubicBezTo>
                    <a:pt x="18719" y="0"/>
                    <a:pt x="16642" y="0"/>
                    <a:pt x="12904" y="2400"/>
                  </a:cubicBezTo>
                  <a:cubicBezTo>
                    <a:pt x="9165" y="4800"/>
                    <a:pt x="3765" y="9600"/>
                    <a:pt x="1481" y="13200"/>
                  </a:cubicBezTo>
                  <a:cubicBezTo>
                    <a:pt x="-804" y="16800"/>
                    <a:pt x="27" y="19200"/>
                    <a:pt x="85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2" name="Line"/>
            <p:cNvSpPr/>
            <p:nvPr/>
          </p:nvSpPr>
          <p:spPr>
            <a:xfrm>
              <a:off x="3273740" y="5073790"/>
              <a:ext cx="107337" cy="11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1" fill="norm" stroke="1" extrusionOk="0">
                  <a:moveTo>
                    <a:pt x="0" y="0"/>
                  </a:moveTo>
                  <a:cubicBezTo>
                    <a:pt x="2571" y="0"/>
                    <a:pt x="5143" y="0"/>
                    <a:pt x="6686" y="1200"/>
                  </a:cubicBezTo>
                  <a:cubicBezTo>
                    <a:pt x="8229" y="2400"/>
                    <a:pt x="8743" y="4800"/>
                    <a:pt x="8743" y="7200"/>
                  </a:cubicBezTo>
                  <a:cubicBezTo>
                    <a:pt x="8743" y="9600"/>
                    <a:pt x="8229" y="12000"/>
                    <a:pt x="7200" y="14400"/>
                  </a:cubicBezTo>
                  <a:cubicBezTo>
                    <a:pt x="6171" y="16800"/>
                    <a:pt x="4629" y="19200"/>
                    <a:pt x="5400" y="20400"/>
                  </a:cubicBezTo>
                  <a:cubicBezTo>
                    <a:pt x="6171" y="21600"/>
                    <a:pt x="9257" y="21600"/>
                    <a:pt x="12343" y="20880"/>
                  </a:cubicBezTo>
                  <a:cubicBezTo>
                    <a:pt x="15429" y="20160"/>
                    <a:pt x="18514" y="18720"/>
                    <a:pt x="21600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3" name="Line"/>
            <p:cNvSpPr/>
            <p:nvPr/>
          </p:nvSpPr>
          <p:spPr>
            <a:xfrm>
              <a:off x="3411743" y="5059673"/>
              <a:ext cx="148611" cy="411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477" fill="norm" stroke="1" extrusionOk="0">
                  <a:moveTo>
                    <a:pt x="0" y="3136"/>
                  </a:moveTo>
                  <a:cubicBezTo>
                    <a:pt x="366" y="2469"/>
                    <a:pt x="732" y="1803"/>
                    <a:pt x="2746" y="1269"/>
                  </a:cubicBezTo>
                  <a:cubicBezTo>
                    <a:pt x="4759" y="736"/>
                    <a:pt x="8420" y="336"/>
                    <a:pt x="11715" y="136"/>
                  </a:cubicBezTo>
                  <a:cubicBezTo>
                    <a:pt x="15010" y="-64"/>
                    <a:pt x="17939" y="-64"/>
                    <a:pt x="19586" y="269"/>
                  </a:cubicBezTo>
                  <a:cubicBezTo>
                    <a:pt x="21234" y="603"/>
                    <a:pt x="21600" y="1269"/>
                    <a:pt x="21051" y="3003"/>
                  </a:cubicBezTo>
                  <a:cubicBezTo>
                    <a:pt x="20502" y="4736"/>
                    <a:pt x="19037" y="7536"/>
                    <a:pt x="17756" y="10336"/>
                  </a:cubicBezTo>
                  <a:cubicBezTo>
                    <a:pt x="16475" y="13136"/>
                    <a:pt x="15376" y="15936"/>
                    <a:pt x="14644" y="17669"/>
                  </a:cubicBezTo>
                  <a:cubicBezTo>
                    <a:pt x="13912" y="19403"/>
                    <a:pt x="13546" y="20069"/>
                    <a:pt x="12447" y="20603"/>
                  </a:cubicBezTo>
                  <a:cubicBezTo>
                    <a:pt x="11349" y="21136"/>
                    <a:pt x="9519" y="21536"/>
                    <a:pt x="8054" y="21469"/>
                  </a:cubicBezTo>
                  <a:cubicBezTo>
                    <a:pt x="6590" y="21403"/>
                    <a:pt x="5492" y="20869"/>
                    <a:pt x="4393" y="20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4" name="Line"/>
            <p:cNvSpPr/>
            <p:nvPr/>
          </p:nvSpPr>
          <p:spPr>
            <a:xfrm>
              <a:off x="3649415" y="5280794"/>
              <a:ext cx="122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5" name="Line"/>
            <p:cNvSpPr/>
            <p:nvPr/>
          </p:nvSpPr>
          <p:spPr>
            <a:xfrm>
              <a:off x="3720471" y="5196459"/>
              <a:ext cx="2861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20153" y="0"/>
                  </a:moveTo>
                  <a:cubicBezTo>
                    <a:pt x="11153" y="6092"/>
                    <a:pt x="2153" y="12185"/>
                    <a:pt x="353" y="15785"/>
                  </a:cubicBezTo>
                  <a:cubicBezTo>
                    <a:pt x="-1447" y="19385"/>
                    <a:pt x="3953" y="20492"/>
                    <a:pt x="9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6" name="Line"/>
            <p:cNvSpPr/>
            <p:nvPr/>
          </p:nvSpPr>
          <p:spPr>
            <a:xfrm>
              <a:off x="3870431" y="5137179"/>
              <a:ext cx="177661" cy="273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439" fill="norm" stroke="1" extrusionOk="0">
                  <a:moveTo>
                    <a:pt x="21149" y="1039"/>
                  </a:moveTo>
                  <a:cubicBezTo>
                    <a:pt x="17498" y="439"/>
                    <a:pt x="13848" y="-161"/>
                    <a:pt x="10653" y="39"/>
                  </a:cubicBezTo>
                  <a:cubicBezTo>
                    <a:pt x="7459" y="239"/>
                    <a:pt x="4721" y="1239"/>
                    <a:pt x="2743" y="3639"/>
                  </a:cubicBezTo>
                  <a:cubicBezTo>
                    <a:pt x="766" y="6039"/>
                    <a:pt x="-451" y="9839"/>
                    <a:pt x="157" y="13039"/>
                  </a:cubicBezTo>
                  <a:cubicBezTo>
                    <a:pt x="766" y="16239"/>
                    <a:pt x="3200" y="18839"/>
                    <a:pt x="5481" y="20139"/>
                  </a:cubicBezTo>
                  <a:cubicBezTo>
                    <a:pt x="7763" y="21439"/>
                    <a:pt x="9893" y="21439"/>
                    <a:pt x="12022" y="214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7" name="Line"/>
            <p:cNvSpPr/>
            <p:nvPr/>
          </p:nvSpPr>
          <p:spPr>
            <a:xfrm>
              <a:off x="3887087" y="5280794"/>
              <a:ext cx="122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8" name="Line"/>
            <p:cNvSpPr/>
            <p:nvPr/>
          </p:nvSpPr>
          <p:spPr>
            <a:xfrm>
              <a:off x="4102786" y="5103824"/>
              <a:ext cx="213645" cy="2836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7" h="21404" fill="norm" stroke="1" extrusionOk="0">
                  <a:moveTo>
                    <a:pt x="21497" y="1784"/>
                  </a:moveTo>
                  <a:cubicBezTo>
                    <a:pt x="20726" y="1012"/>
                    <a:pt x="19954" y="241"/>
                    <a:pt x="17768" y="48"/>
                  </a:cubicBezTo>
                  <a:cubicBezTo>
                    <a:pt x="15583" y="-145"/>
                    <a:pt x="11983" y="241"/>
                    <a:pt x="9668" y="1301"/>
                  </a:cubicBezTo>
                  <a:cubicBezTo>
                    <a:pt x="7354" y="2362"/>
                    <a:pt x="6326" y="4098"/>
                    <a:pt x="5168" y="6412"/>
                  </a:cubicBezTo>
                  <a:cubicBezTo>
                    <a:pt x="4011" y="8726"/>
                    <a:pt x="2726" y="11619"/>
                    <a:pt x="1826" y="13548"/>
                  </a:cubicBezTo>
                  <a:cubicBezTo>
                    <a:pt x="926" y="15476"/>
                    <a:pt x="411" y="16441"/>
                    <a:pt x="154" y="17598"/>
                  </a:cubicBezTo>
                  <a:cubicBezTo>
                    <a:pt x="-103" y="18755"/>
                    <a:pt x="-103" y="20105"/>
                    <a:pt x="668" y="20780"/>
                  </a:cubicBezTo>
                  <a:cubicBezTo>
                    <a:pt x="1440" y="21455"/>
                    <a:pt x="2983" y="21455"/>
                    <a:pt x="5940" y="21359"/>
                  </a:cubicBezTo>
                  <a:cubicBezTo>
                    <a:pt x="8897" y="21262"/>
                    <a:pt x="13268" y="21069"/>
                    <a:pt x="17640" y="208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39" name="Line"/>
            <p:cNvSpPr/>
            <p:nvPr/>
          </p:nvSpPr>
          <p:spPr>
            <a:xfrm>
              <a:off x="4400766" y="5142791"/>
              <a:ext cx="92003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400" y="5400"/>
                    <a:pt x="10800" y="10800"/>
                    <a:pt x="14400" y="14400"/>
                  </a:cubicBezTo>
                  <a:cubicBezTo>
                    <a:pt x="18000" y="18000"/>
                    <a:pt x="198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0" name="Line"/>
            <p:cNvSpPr/>
            <p:nvPr/>
          </p:nvSpPr>
          <p:spPr>
            <a:xfrm>
              <a:off x="4477434" y="5165791"/>
              <a:ext cx="115003" cy="237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840" y="3019"/>
                    <a:pt x="10080" y="6039"/>
                    <a:pt x="6480" y="9639"/>
                  </a:cubicBezTo>
                  <a:cubicBezTo>
                    <a:pt x="2880" y="13239"/>
                    <a:pt x="1440" y="174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1" name="Line"/>
            <p:cNvSpPr/>
            <p:nvPr/>
          </p:nvSpPr>
          <p:spPr>
            <a:xfrm>
              <a:off x="4607770" y="4986899"/>
              <a:ext cx="84336" cy="14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71"/>
                  </a:moveTo>
                  <a:cubicBezTo>
                    <a:pt x="3273" y="785"/>
                    <a:pt x="6545" y="0"/>
                    <a:pt x="9818" y="0"/>
                  </a:cubicBezTo>
                  <a:cubicBezTo>
                    <a:pt x="13091" y="0"/>
                    <a:pt x="16364" y="785"/>
                    <a:pt x="17673" y="3142"/>
                  </a:cubicBezTo>
                  <a:cubicBezTo>
                    <a:pt x="18982" y="5498"/>
                    <a:pt x="18327" y="9425"/>
                    <a:pt x="16691" y="12175"/>
                  </a:cubicBezTo>
                  <a:cubicBezTo>
                    <a:pt x="15055" y="14924"/>
                    <a:pt x="12436" y="16495"/>
                    <a:pt x="9818" y="17869"/>
                  </a:cubicBezTo>
                  <a:cubicBezTo>
                    <a:pt x="7200" y="19244"/>
                    <a:pt x="4582" y="20422"/>
                    <a:pt x="6545" y="21011"/>
                  </a:cubicBezTo>
                  <a:cubicBezTo>
                    <a:pt x="8509" y="21600"/>
                    <a:pt x="15055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2" name="Line"/>
            <p:cNvSpPr/>
            <p:nvPr/>
          </p:nvSpPr>
          <p:spPr>
            <a:xfrm>
              <a:off x="4761107" y="4998410"/>
              <a:ext cx="107379" cy="497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6" h="21544" fill="norm" stroke="1" extrusionOk="0">
                  <a:moveTo>
                    <a:pt x="1507" y="1938"/>
                  </a:moveTo>
                  <a:cubicBezTo>
                    <a:pt x="3014" y="1495"/>
                    <a:pt x="4521" y="1052"/>
                    <a:pt x="6781" y="719"/>
                  </a:cubicBezTo>
                  <a:cubicBezTo>
                    <a:pt x="9042" y="387"/>
                    <a:pt x="12056" y="166"/>
                    <a:pt x="14819" y="55"/>
                  </a:cubicBezTo>
                  <a:cubicBezTo>
                    <a:pt x="17581" y="-56"/>
                    <a:pt x="20093" y="-56"/>
                    <a:pt x="20847" y="609"/>
                  </a:cubicBezTo>
                  <a:cubicBezTo>
                    <a:pt x="21600" y="1273"/>
                    <a:pt x="20595" y="2602"/>
                    <a:pt x="19340" y="5039"/>
                  </a:cubicBezTo>
                  <a:cubicBezTo>
                    <a:pt x="18084" y="7476"/>
                    <a:pt x="16577" y="11021"/>
                    <a:pt x="16326" y="13513"/>
                  </a:cubicBezTo>
                  <a:cubicBezTo>
                    <a:pt x="16074" y="16006"/>
                    <a:pt x="17079" y="17446"/>
                    <a:pt x="17833" y="18442"/>
                  </a:cubicBezTo>
                  <a:cubicBezTo>
                    <a:pt x="18586" y="19439"/>
                    <a:pt x="19088" y="19993"/>
                    <a:pt x="18084" y="20436"/>
                  </a:cubicBezTo>
                  <a:cubicBezTo>
                    <a:pt x="17079" y="20879"/>
                    <a:pt x="14567" y="21212"/>
                    <a:pt x="11302" y="21378"/>
                  </a:cubicBezTo>
                  <a:cubicBezTo>
                    <a:pt x="8037" y="21544"/>
                    <a:pt x="4019" y="21544"/>
                    <a:pt x="0" y="215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3" name="Line"/>
            <p:cNvSpPr/>
            <p:nvPr/>
          </p:nvSpPr>
          <p:spPr>
            <a:xfrm>
              <a:off x="4968112" y="5234793"/>
              <a:ext cx="222339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45" y="18000"/>
                    <a:pt x="1490" y="14400"/>
                    <a:pt x="5090" y="10800"/>
                  </a:cubicBezTo>
                  <a:cubicBezTo>
                    <a:pt x="8690" y="7200"/>
                    <a:pt x="1514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4" name="Line"/>
            <p:cNvSpPr/>
            <p:nvPr/>
          </p:nvSpPr>
          <p:spPr>
            <a:xfrm>
              <a:off x="5069255" y="5142791"/>
              <a:ext cx="59861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1" h="21600" fill="norm" stroke="1" extrusionOk="0">
                  <a:moveTo>
                    <a:pt x="7581" y="0"/>
                  </a:moveTo>
                  <a:cubicBezTo>
                    <a:pt x="4881" y="4937"/>
                    <a:pt x="2181" y="9874"/>
                    <a:pt x="831" y="12857"/>
                  </a:cubicBezTo>
                  <a:cubicBezTo>
                    <a:pt x="-519" y="15840"/>
                    <a:pt x="-519" y="16869"/>
                    <a:pt x="3081" y="18000"/>
                  </a:cubicBezTo>
                  <a:cubicBezTo>
                    <a:pt x="6681" y="19131"/>
                    <a:pt x="13881" y="20366"/>
                    <a:pt x="210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5" name="Line"/>
            <p:cNvSpPr/>
            <p:nvPr/>
          </p:nvSpPr>
          <p:spPr>
            <a:xfrm>
              <a:off x="5328453" y="5109038"/>
              <a:ext cx="291341" cy="2703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5" fill="norm" stroke="1" extrusionOk="0">
                  <a:moveTo>
                    <a:pt x="0" y="4442"/>
                  </a:moveTo>
                  <a:cubicBezTo>
                    <a:pt x="189" y="3242"/>
                    <a:pt x="379" y="2042"/>
                    <a:pt x="1800" y="1142"/>
                  </a:cubicBezTo>
                  <a:cubicBezTo>
                    <a:pt x="3221" y="242"/>
                    <a:pt x="5874" y="-358"/>
                    <a:pt x="7674" y="242"/>
                  </a:cubicBezTo>
                  <a:cubicBezTo>
                    <a:pt x="9474" y="842"/>
                    <a:pt x="10421" y="2642"/>
                    <a:pt x="9663" y="5542"/>
                  </a:cubicBezTo>
                  <a:cubicBezTo>
                    <a:pt x="8905" y="8442"/>
                    <a:pt x="6442" y="12442"/>
                    <a:pt x="4832" y="14842"/>
                  </a:cubicBezTo>
                  <a:cubicBezTo>
                    <a:pt x="3221" y="17242"/>
                    <a:pt x="2463" y="18042"/>
                    <a:pt x="1800" y="18842"/>
                  </a:cubicBezTo>
                  <a:cubicBezTo>
                    <a:pt x="1137" y="19642"/>
                    <a:pt x="568" y="20442"/>
                    <a:pt x="758" y="20842"/>
                  </a:cubicBezTo>
                  <a:cubicBezTo>
                    <a:pt x="947" y="21242"/>
                    <a:pt x="1895" y="21242"/>
                    <a:pt x="4358" y="20942"/>
                  </a:cubicBezTo>
                  <a:cubicBezTo>
                    <a:pt x="6821" y="20642"/>
                    <a:pt x="10800" y="20042"/>
                    <a:pt x="13926" y="19542"/>
                  </a:cubicBezTo>
                  <a:cubicBezTo>
                    <a:pt x="17053" y="19042"/>
                    <a:pt x="19326" y="18642"/>
                    <a:pt x="21600" y="18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6" name="Line"/>
            <p:cNvSpPr/>
            <p:nvPr/>
          </p:nvSpPr>
          <p:spPr>
            <a:xfrm>
              <a:off x="5667711" y="5037322"/>
              <a:ext cx="251090" cy="307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470" fill="norm" stroke="1" extrusionOk="0">
                  <a:moveTo>
                    <a:pt x="21436" y="1477"/>
                  </a:moveTo>
                  <a:cubicBezTo>
                    <a:pt x="20563" y="941"/>
                    <a:pt x="19691" y="406"/>
                    <a:pt x="18600" y="138"/>
                  </a:cubicBezTo>
                  <a:cubicBezTo>
                    <a:pt x="17509" y="-130"/>
                    <a:pt x="16200" y="-130"/>
                    <a:pt x="13691" y="1298"/>
                  </a:cubicBezTo>
                  <a:cubicBezTo>
                    <a:pt x="11181" y="2726"/>
                    <a:pt x="7472" y="5582"/>
                    <a:pt x="4963" y="8439"/>
                  </a:cubicBezTo>
                  <a:cubicBezTo>
                    <a:pt x="2454" y="11295"/>
                    <a:pt x="1145" y="14151"/>
                    <a:pt x="491" y="16204"/>
                  </a:cubicBezTo>
                  <a:cubicBezTo>
                    <a:pt x="-164" y="18257"/>
                    <a:pt x="-164" y="19506"/>
                    <a:pt x="491" y="20310"/>
                  </a:cubicBezTo>
                  <a:cubicBezTo>
                    <a:pt x="1145" y="21113"/>
                    <a:pt x="2454" y="21470"/>
                    <a:pt x="5181" y="21470"/>
                  </a:cubicBezTo>
                  <a:cubicBezTo>
                    <a:pt x="7909" y="21470"/>
                    <a:pt x="12054" y="21113"/>
                    <a:pt x="14563" y="20488"/>
                  </a:cubicBezTo>
                  <a:cubicBezTo>
                    <a:pt x="17072" y="19863"/>
                    <a:pt x="17945" y="18971"/>
                    <a:pt x="18818" y="18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7" name="Line"/>
            <p:cNvSpPr/>
            <p:nvPr/>
          </p:nvSpPr>
          <p:spPr>
            <a:xfrm>
              <a:off x="5688795" y="5158125"/>
              <a:ext cx="24533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25" y="17169"/>
                    <a:pt x="9450" y="12738"/>
                    <a:pt x="13050" y="9138"/>
                  </a:cubicBezTo>
                  <a:cubicBezTo>
                    <a:pt x="16650" y="5538"/>
                    <a:pt x="19125" y="276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8" name="Line"/>
            <p:cNvSpPr/>
            <p:nvPr/>
          </p:nvSpPr>
          <p:spPr>
            <a:xfrm>
              <a:off x="5934647" y="5006212"/>
              <a:ext cx="221826" cy="361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88" fill="norm" stroke="1" extrusionOk="0">
                  <a:moveTo>
                    <a:pt x="21550" y="2182"/>
                  </a:moveTo>
                  <a:cubicBezTo>
                    <a:pt x="21302" y="1426"/>
                    <a:pt x="21053" y="671"/>
                    <a:pt x="20184" y="294"/>
                  </a:cubicBezTo>
                  <a:cubicBezTo>
                    <a:pt x="19316" y="-84"/>
                    <a:pt x="17826" y="-84"/>
                    <a:pt x="15095" y="218"/>
                  </a:cubicBezTo>
                  <a:cubicBezTo>
                    <a:pt x="12364" y="520"/>
                    <a:pt x="8391" y="1124"/>
                    <a:pt x="5784" y="2861"/>
                  </a:cubicBezTo>
                  <a:cubicBezTo>
                    <a:pt x="3178" y="4599"/>
                    <a:pt x="1936" y="7468"/>
                    <a:pt x="1191" y="10187"/>
                  </a:cubicBezTo>
                  <a:cubicBezTo>
                    <a:pt x="447" y="12906"/>
                    <a:pt x="198" y="15474"/>
                    <a:pt x="74" y="17136"/>
                  </a:cubicBezTo>
                  <a:cubicBezTo>
                    <a:pt x="-50" y="18797"/>
                    <a:pt x="-50" y="19552"/>
                    <a:pt x="322" y="20232"/>
                  </a:cubicBezTo>
                  <a:cubicBezTo>
                    <a:pt x="695" y="20912"/>
                    <a:pt x="1440" y="21516"/>
                    <a:pt x="4419" y="21365"/>
                  </a:cubicBezTo>
                  <a:cubicBezTo>
                    <a:pt x="7398" y="21214"/>
                    <a:pt x="12612" y="20308"/>
                    <a:pt x="17826" y="19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49" name="Line"/>
            <p:cNvSpPr/>
            <p:nvPr/>
          </p:nvSpPr>
          <p:spPr>
            <a:xfrm>
              <a:off x="6118137" y="5181125"/>
              <a:ext cx="176339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0" name="Line"/>
            <p:cNvSpPr/>
            <p:nvPr/>
          </p:nvSpPr>
          <p:spPr>
            <a:xfrm>
              <a:off x="6200750" y="5196459"/>
              <a:ext cx="124393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5" h="21600" fill="norm" stroke="1" extrusionOk="0">
                  <a:moveTo>
                    <a:pt x="20615" y="0"/>
                  </a:moveTo>
                  <a:cubicBezTo>
                    <a:pt x="18497" y="0"/>
                    <a:pt x="16380" y="0"/>
                    <a:pt x="12568" y="2974"/>
                  </a:cubicBezTo>
                  <a:cubicBezTo>
                    <a:pt x="8756" y="5948"/>
                    <a:pt x="3250" y="11896"/>
                    <a:pt x="1133" y="15496"/>
                  </a:cubicBezTo>
                  <a:cubicBezTo>
                    <a:pt x="-985" y="19096"/>
                    <a:pt x="286" y="20348"/>
                    <a:pt x="155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1" name="Line"/>
            <p:cNvSpPr/>
            <p:nvPr/>
          </p:nvSpPr>
          <p:spPr>
            <a:xfrm>
              <a:off x="6386477" y="5087681"/>
              <a:ext cx="115003" cy="131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26" fill="norm" stroke="1" extrusionOk="0">
                  <a:moveTo>
                    <a:pt x="0" y="1426"/>
                  </a:moveTo>
                  <a:cubicBezTo>
                    <a:pt x="2400" y="226"/>
                    <a:pt x="4800" y="-974"/>
                    <a:pt x="7680" y="1226"/>
                  </a:cubicBezTo>
                  <a:cubicBezTo>
                    <a:pt x="10560" y="3426"/>
                    <a:pt x="13920" y="9026"/>
                    <a:pt x="16320" y="12826"/>
                  </a:cubicBezTo>
                  <a:cubicBezTo>
                    <a:pt x="18720" y="16626"/>
                    <a:pt x="20160" y="18626"/>
                    <a:pt x="21600" y="20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2" name="Line"/>
            <p:cNvSpPr/>
            <p:nvPr/>
          </p:nvSpPr>
          <p:spPr>
            <a:xfrm>
              <a:off x="6478479" y="5142791"/>
              <a:ext cx="130337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65" y="697"/>
                    <a:pt x="13129" y="1394"/>
                    <a:pt x="9529" y="3484"/>
                  </a:cubicBezTo>
                  <a:cubicBezTo>
                    <a:pt x="5929" y="5574"/>
                    <a:pt x="2965" y="9058"/>
                    <a:pt x="1482" y="12310"/>
                  </a:cubicBezTo>
                  <a:cubicBezTo>
                    <a:pt x="0" y="15561"/>
                    <a:pt x="0" y="1858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3" name="Line"/>
            <p:cNvSpPr/>
            <p:nvPr/>
          </p:nvSpPr>
          <p:spPr>
            <a:xfrm>
              <a:off x="6608815" y="5029862"/>
              <a:ext cx="138084" cy="3845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380" fill="norm" stroke="1" extrusionOk="0">
                  <a:moveTo>
                    <a:pt x="7069" y="1590"/>
                  </a:moveTo>
                  <a:cubicBezTo>
                    <a:pt x="8247" y="880"/>
                    <a:pt x="9425" y="169"/>
                    <a:pt x="10996" y="27"/>
                  </a:cubicBezTo>
                  <a:cubicBezTo>
                    <a:pt x="12567" y="-115"/>
                    <a:pt x="14531" y="311"/>
                    <a:pt x="16495" y="1235"/>
                  </a:cubicBezTo>
                  <a:cubicBezTo>
                    <a:pt x="18458" y="2159"/>
                    <a:pt x="20422" y="3580"/>
                    <a:pt x="21011" y="5427"/>
                  </a:cubicBezTo>
                  <a:cubicBezTo>
                    <a:pt x="21600" y="7274"/>
                    <a:pt x="20815" y="9548"/>
                    <a:pt x="20225" y="12035"/>
                  </a:cubicBezTo>
                  <a:cubicBezTo>
                    <a:pt x="19636" y="14522"/>
                    <a:pt x="19244" y="17222"/>
                    <a:pt x="18458" y="18856"/>
                  </a:cubicBezTo>
                  <a:cubicBezTo>
                    <a:pt x="17673" y="20490"/>
                    <a:pt x="16495" y="21059"/>
                    <a:pt x="13353" y="21272"/>
                  </a:cubicBezTo>
                  <a:cubicBezTo>
                    <a:pt x="10211" y="21485"/>
                    <a:pt x="5105" y="21343"/>
                    <a:pt x="0" y="212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4" name="Line"/>
            <p:cNvSpPr/>
            <p:nvPr/>
          </p:nvSpPr>
          <p:spPr>
            <a:xfrm>
              <a:off x="2307718" y="6101146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5" name="Line"/>
            <p:cNvSpPr/>
            <p:nvPr/>
          </p:nvSpPr>
          <p:spPr>
            <a:xfrm>
              <a:off x="2330719" y="6231482"/>
              <a:ext cx="122670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00" y="21600"/>
                    <a:pt x="10800" y="21600"/>
                    <a:pt x="14400" y="18000"/>
                  </a:cubicBezTo>
                  <a:cubicBezTo>
                    <a:pt x="18000" y="14400"/>
                    <a:pt x="198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6" name="Line"/>
            <p:cNvSpPr/>
            <p:nvPr/>
          </p:nvSpPr>
          <p:spPr>
            <a:xfrm>
              <a:off x="2293023" y="5716207"/>
              <a:ext cx="88536" cy="1864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6" h="20737" fill="norm" stroke="1" extrusionOk="0">
                  <a:moveTo>
                    <a:pt x="3450" y="13820"/>
                  </a:moveTo>
                  <a:cubicBezTo>
                    <a:pt x="2250" y="16946"/>
                    <a:pt x="1050" y="20072"/>
                    <a:pt x="450" y="20641"/>
                  </a:cubicBezTo>
                  <a:cubicBezTo>
                    <a:pt x="-150" y="21209"/>
                    <a:pt x="-150" y="19220"/>
                    <a:pt x="450" y="15951"/>
                  </a:cubicBezTo>
                  <a:cubicBezTo>
                    <a:pt x="1050" y="12683"/>
                    <a:pt x="2250" y="8135"/>
                    <a:pt x="3750" y="5293"/>
                  </a:cubicBezTo>
                  <a:cubicBezTo>
                    <a:pt x="5250" y="2451"/>
                    <a:pt x="7050" y="1314"/>
                    <a:pt x="9450" y="604"/>
                  </a:cubicBezTo>
                  <a:cubicBezTo>
                    <a:pt x="11850" y="-107"/>
                    <a:pt x="14850" y="-391"/>
                    <a:pt x="17250" y="888"/>
                  </a:cubicBezTo>
                  <a:cubicBezTo>
                    <a:pt x="19650" y="2167"/>
                    <a:pt x="21450" y="5009"/>
                    <a:pt x="20550" y="6714"/>
                  </a:cubicBezTo>
                  <a:cubicBezTo>
                    <a:pt x="19650" y="8420"/>
                    <a:pt x="16050" y="8988"/>
                    <a:pt x="12450" y="9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7" name="Line"/>
            <p:cNvSpPr/>
            <p:nvPr/>
          </p:nvSpPr>
          <p:spPr>
            <a:xfrm>
              <a:off x="2417610" y="5763805"/>
              <a:ext cx="105460" cy="138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3" h="21209" fill="norm" stroke="1" extrusionOk="0">
                  <a:moveTo>
                    <a:pt x="14914" y="0"/>
                  </a:moveTo>
                  <a:cubicBezTo>
                    <a:pt x="10286" y="2749"/>
                    <a:pt x="5657" y="5498"/>
                    <a:pt x="3086" y="8247"/>
                  </a:cubicBezTo>
                  <a:cubicBezTo>
                    <a:pt x="514" y="10996"/>
                    <a:pt x="0" y="13745"/>
                    <a:pt x="0" y="16102"/>
                  </a:cubicBezTo>
                  <a:cubicBezTo>
                    <a:pt x="0" y="18458"/>
                    <a:pt x="514" y="20422"/>
                    <a:pt x="3343" y="21011"/>
                  </a:cubicBezTo>
                  <a:cubicBezTo>
                    <a:pt x="6171" y="21600"/>
                    <a:pt x="11314" y="20815"/>
                    <a:pt x="14914" y="19440"/>
                  </a:cubicBezTo>
                  <a:cubicBezTo>
                    <a:pt x="18514" y="18065"/>
                    <a:pt x="20571" y="16102"/>
                    <a:pt x="21086" y="12960"/>
                  </a:cubicBezTo>
                  <a:cubicBezTo>
                    <a:pt x="21600" y="9818"/>
                    <a:pt x="20571" y="5498"/>
                    <a:pt x="19543" y="11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8" name="Line"/>
            <p:cNvSpPr/>
            <p:nvPr/>
          </p:nvSpPr>
          <p:spPr>
            <a:xfrm>
              <a:off x="2595663" y="5728027"/>
              <a:ext cx="133732" cy="2044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6" h="21334" fill="norm" stroke="1" extrusionOk="0">
                  <a:moveTo>
                    <a:pt x="11545" y="2133"/>
                  </a:moveTo>
                  <a:cubicBezTo>
                    <a:pt x="10322" y="1067"/>
                    <a:pt x="9100" y="0"/>
                    <a:pt x="7673" y="0"/>
                  </a:cubicBezTo>
                  <a:cubicBezTo>
                    <a:pt x="6247" y="0"/>
                    <a:pt x="4617" y="1067"/>
                    <a:pt x="3190" y="4000"/>
                  </a:cubicBezTo>
                  <a:cubicBezTo>
                    <a:pt x="1764" y="6933"/>
                    <a:pt x="541" y="11733"/>
                    <a:pt x="134" y="14800"/>
                  </a:cubicBezTo>
                  <a:cubicBezTo>
                    <a:pt x="-274" y="17867"/>
                    <a:pt x="134" y="19200"/>
                    <a:pt x="2986" y="20133"/>
                  </a:cubicBezTo>
                  <a:cubicBezTo>
                    <a:pt x="5839" y="21067"/>
                    <a:pt x="11137" y="21600"/>
                    <a:pt x="14601" y="21200"/>
                  </a:cubicBezTo>
                  <a:cubicBezTo>
                    <a:pt x="18066" y="20800"/>
                    <a:pt x="19696" y="19467"/>
                    <a:pt x="21326" y="181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59" name="Line"/>
            <p:cNvSpPr/>
            <p:nvPr/>
          </p:nvSpPr>
          <p:spPr>
            <a:xfrm>
              <a:off x="2622059" y="5817473"/>
              <a:ext cx="99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0" name="Line"/>
            <p:cNvSpPr/>
            <p:nvPr/>
          </p:nvSpPr>
          <p:spPr>
            <a:xfrm>
              <a:off x="2868601" y="6102247"/>
              <a:ext cx="205802" cy="276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431" fill="norm" stroke="1" extrusionOk="0">
                  <a:moveTo>
                    <a:pt x="21474" y="2293"/>
                  </a:moveTo>
                  <a:cubicBezTo>
                    <a:pt x="20674" y="1500"/>
                    <a:pt x="19874" y="708"/>
                    <a:pt x="18141" y="311"/>
                  </a:cubicBezTo>
                  <a:cubicBezTo>
                    <a:pt x="16407" y="-85"/>
                    <a:pt x="13741" y="-85"/>
                    <a:pt x="11074" y="212"/>
                  </a:cubicBezTo>
                  <a:cubicBezTo>
                    <a:pt x="8407" y="509"/>
                    <a:pt x="5741" y="1104"/>
                    <a:pt x="3607" y="2887"/>
                  </a:cubicBezTo>
                  <a:cubicBezTo>
                    <a:pt x="1474" y="4671"/>
                    <a:pt x="-126" y="7643"/>
                    <a:pt x="7" y="10715"/>
                  </a:cubicBezTo>
                  <a:cubicBezTo>
                    <a:pt x="141" y="13787"/>
                    <a:pt x="2007" y="16957"/>
                    <a:pt x="4141" y="18840"/>
                  </a:cubicBezTo>
                  <a:cubicBezTo>
                    <a:pt x="6274" y="20722"/>
                    <a:pt x="8674" y="21317"/>
                    <a:pt x="10407" y="21416"/>
                  </a:cubicBezTo>
                  <a:cubicBezTo>
                    <a:pt x="12141" y="21515"/>
                    <a:pt x="13207" y="21119"/>
                    <a:pt x="14274" y="20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1" name="Line"/>
            <p:cNvSpPr/>
            <p:nvPr/>
          </p:nvSpPr>
          <p:spPr>
            <a:xfrm>
              <a:off x="2890398" y="6208482"/>
              <a:ext cx="153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2" name="Line"/>
            <p:cNvSpPr/>
            <p:nvPr/>
          </p:nvSpPr>
          <p:spPr>
            <a:xfrm>
              <a:off x="3163493" y="6078085"/>
              <a:ext cx="248251" cy="306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426" fill="norm" stroke="1" extrusionOk="0">
                  <a:moveTo>
                    <a:pt x="21410" y="540"/>
                  </a:moveTo>
                  <a:cubicBezTo>
                    <a:pt x="18324" y="183"/>
                    <a:pt x="15239" y="-174"/>
                    <a:pt x="12704" y="94"/>
                  </a:cubicBezTo>
                  <a:cubicBezTo>
                    <a:pt x="10169" y="362"/>
                    <a:pt x="8185" y="1254"/>
                    <a:pt x="6202" y="3575"/>
                  </a:cubicBezTo>
                  <a:cubicBezTo>
                    <a:pt x="4218" y="5895"/>
                    <a:pt x="2234" y="9644"/>
                    <a:pt x="1132" y="12500"/>
                  </a:cubicBezTo>
                  <a:cubicBezTo>
                    <a:pt x="30" y="15357"/>
                    <a:pt x="-190" y="17320"/>
                    <a:pt x="141" y="18659"/>
                  </a:cubicBezTo>
                  <a:cubicBezTo>
                    <a:pt x="471" y="19998"/>
                    <a:pt x="1353" y="20712"/>
                    <a:pt x="4549" y="21069"/>
                  </a:cubicBezTo>
                  <a:cubicBezTo>
                    <a:pt x="7745" y="21426"/>
                    <a:pt x="13255" y="21426"/>
                    <a:pt x="18765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3" name="Line"/>
            <p:cNvSpPr/>
            <p:nvPr/>
          </p:nvSpPr>
          <p:spPr>
            <a:xfrm>
              <a:off x="3404076" y="6208482"/>
              <a:ext cx="11500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4" name="Line"/>
            <p:cNvSpPr/>
            <p:nvPr/>
          </p:nvSpPr>
          <p:spPr>
            <a:xfrm>
              <a:off x="3411743" y="6231482"/>
              <a:ext cx="107337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431"/>
                    <a:pt x="7200" y="8862"/>
                    <a:pt x="3600" y="12462"/>
                  </a:cubicBezTo>
                  <a:cubicBezTo>
                    <a:pt x="0" y="16062"/>
                    <a:pt x="0" y="188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5" name="Line"/>
            <p:cNvSpPr/>
            <p:nvPr/>
          </p:nvSpPr>
          <p:spPr>
            <a:xfrm>
              <a:off x="3503745" y="6048903"/>
              <a:ext cx="191672" cy="106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0" fill="norm" stroke="1" extrusionOk="0">
                  <a:moveTo>
                    <a:pt x="0" y="7255"/>
                  </a:moveTo>
                  <a:cubicBezTo>
                    <a:pt x="864" y="4743"/>
                    <a:pt x="1728" y="2232"/>
                    <a:pt x="2880" y="976"/>
                  </a:cubicBezTo>
                  <a:cubicBezTo>
                    <a:pt x="4032" y="-280"/>
                    <a:pt x="5472" y="-280"/>
                    <a:pt x="6624" y="725"/>
                  </a:cubicBezTo>
                  <a:cubicBezTo>
                    <a:pt x="7776" y="1729"/>
                    <a:pt x="8640" y="3739"/>
                    <a:pt x="9216" y="6501"/>
                  </a:cubicBezTo>
                  <a:cubicBezTo>
                    <a:pt x="9792" y="9264"/>
                    <a:pt x="10080" y="12780"/>
                    <a:pt x="9792" y="15543"/>
                  </a:cubicBezTo>
                  <a:cubicBezTo>
                    <a:pt x="9504" y="18306"/>
                    <a:pt x="8640" y="20315"/>
                    <a:pt x="9360" y="20818"/>
                  </a:cubicBezTo>
                  <a:cubicBezTo>
                    <a:pt x="10080" y="21320"/>
                    <a:pt x="12384" y="20315"/>
                    <a:pt x="14688" y="19060"/>
                  </a:cubicBezTo>
                  <a:cubicBezTo>
                    <a:pt x="16992" y="17804"/>
                    <a:pt x="19296" y="16297"/>
                    <a:pt x="21600" y="147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6" name="Line"/>
            <p:cNvSpPr/>
            <p:nvPr/>
          </p:nvSpPr>
          <p:spPr>
            <a:xfrm>
              <a:off x="3726083" y="5975474"/>
              <a:ext cx="194405" cy="401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487" fill="norm" stroke="1" extrusionOk="0">
                  <a:moveTo>
                    <a:pt x="0" y="2621"/>
                  </a:moveTo>
                  <a:cubicBezTo>
                    <a:pt x="4488" y="1801"/>
                    <a:pt x="8977" y="981"/>
                    <a:pt x="11922" y="502"/>
                  </a:cubicBezTo>
                  <a:cubicBezTo>
                    <a:pt x="14868" y="24"/>
                    <a:pt x="16270" y="-113"/>
                    <a:pt x="17392" y="92"/>
                  </a:cubicBezTo>
                  <a:cubicBezTo>
                    <a:pt x="18514" y="297"/>
                    <a:pt x="19356" y="844"/>
                    <a:pt x="19917" y="2279"/>
                  </a:cubicBezTo>
                  <a:cubicBezTo>
                    <a:pt x="20478" y="3715"/>
                    <a:pt x="20758" y="6039"/>
                    <a:pt x="21039" y="8636"/>
                  </a:cubicBezTo>
                  <a:cubicBezTo>
                    <a:pt x="21319" y="11234"/>
                    <a:pt x="21600" y="14105"/>
                    <a:pt x="20899" y="16292"/>
                  </a:cubicBezTo>
                  <a:cubicBezTo>
                    <a:pt x="20197" y="18479"/>
                    <a:pt x="18514" y="19983"/>
                    <a:pt x="16831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7" name="Line"/>
            <p:cNvSpPr/>
            <p:nvPr/>
          </p:nvSpPr>
          <p:spPr>
            <a:xfrm>
              <a:off x="4078758" y="6208482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8" name="Line"/>
            <p:cNvSpPr/>
            <p:nvPr/>
          </p:nvSpPr>
          <p:spPr>
            <a:xfrm>
              <a:off x="4151812" y="6131814"/>
              <a:ext cx="18949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5700"/>
                    <a:pt x="3818" y="11400"/>
                    <a:pt x="1118" y="15000"/>
                  </a:cubicBezTo>
                  <a:cubicBezTo>
                    <a:pt x="-1582" y="18600"/>
                    <a:pt x="1118" y="20100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69" name="Line"/>
            <p:cNvSpPr/>
            <p:nvPr/>
          </p:nvSpPr>
          <p:spPr>
            <a:xfrm>
              <a:off x="4440241" y="5974845"/>
              <a:ext cx="180050" cy="294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255" fill="norm" stroke="1" extrusionOk="0">
                  <a:moveTo>
                    <a:pt x="19666" y="4694"/>
                  </a:moveTo>
                  <a:cubicBezTo>
                    <a:pt x="20566" y="3032"/>
                    <a:pt x="21466" y="1371"/>
                    <a:pt x="21016" y="540"/>
                  </a:cubicBezTo>
                  <a:cubicBezTo>
                    <a:pt x="20566" y="-291"/>
                    <a:pt x="18766" y="-291"/>
                    <a:pt x="15466" y="1463"/>
                  </a:cubicBezTo>
                  <a:cubicBezTo>
                    <a:pt x="12166" y="3217"/>
                    <a:pt x="7366" y="6724"/>
                    <a:pt x="4366" y="9863"/>
                  </a:cubicBezTo>
                  <a:cubicBezTo>
                    <a:pt x="1366" y="13001"/>
                    <a:pt x="166" y="15771"/>
                    <a:pt x="16" y="17524"/>
                  </a:cubicBezTo>
                  <a:cubicBezTo>
                    <a:pt x="-134" y="19278"/>
                    <a:pt x="766" y="20017"/>
                    <a:pt x="2866" y="20478"/>
                  </a:cubicBezTo>
                  <a:cubicBezTo>
                    <a:pt x="4966" y="20940"/>
                    <a:pt x="8266" y="21124"/>
                    <a:pt x="10666" y="21217"/>
                  </a:cubicBezTo>
                  <a:cubicBezTo>
                    <a:pt x="13066" y="21309"/>
                    <a:pt x="14566" y="21309"/>
                    <a:pt x="15016" y="20386"/>
                  </a:cubicBezTo>
                  <a:cubicBezTo>
                    <a:pt x="15466" y="19463"/>
                    <a:pt x="14866" y="17617"/>
                    <a:pt x="14266" y="157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0" name="Line"/>
            <p:cNvSpPr/>
            <p:nvPr/>
          </p:nvSpPr>
          <p:spPr>
            <a:xfrm>
              <a:off x="4477434" y="6124147"/>
              <a:ext cx="214672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1" name="Line"/>
            <p:cNvSpPr/>
            <p:nvPr/>
          </p:nvSpPr>
          <p:spPr>
            <a:xfrm>
              <a:off x="4723874" y="5957025"/>
              <a:ext cx="205904" cy="321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371" fill="norm" stroke="1" extrusionOk="0">
                  <a:moveTo>
                    <a:pt x="21485" y="2958"/>
                  </a:moveTo>
                  <a:cubicBezTo>
                    <a:pt x="19352" y="1938"/>
                    <a:pt x="17218" y="917"/>
                    <a:pt x="15352" y="407"/>
                  </a:cubicBezTo>
                  <a:cubicBezTo>
                    <a:pt x="13485" y="-103"/>
                    <a:pt x="11885" y="-103"/>
                    <a:pt x="10552" y="237"/>
                  </a:cubicBezTo>
                  <a:cubicBezTo>
                    <a:pt x="9218" y="577"/>
                    <a:pt x="8152" y="1258"/>
                    <a:pt x="6952" y="2873"/>
                  </a:cubicBezTo>
                  <a:cubicBezTo>
                    <a:pt x="5752" y="4489"/>
                    <a:pt x="4418" y="7040"/>
                    <a:pt x="3218" y="9421"/>
                  </a:cubicBezTo>
                  <a:cubicBezTo>
                    <a:pt x="2018" y="11803"/>
                    <a:pt x="952" y="14014"/>
                    <a:pt x="418" y="15544"/>
                  </a:cubicBezTo>
                  <a:cubicBezTo>
                    <a:pt x="-115" y="17075"/>
                    <a:pt x="-115" y="17925"/>
                    <a:pt x="285" y="18691"/>
                  </a:cubicBezTo>
                  <a:cubicBezTo>
                    <a:pt x="685" y="19456"/>
                    <a:pt x="1485" y="20136"/>
                    <a:pt x="3352" y="20647"/>
                  </a:cubicBezTo>
                  <a:cubicBezTo>
                    <a:pt x="5218" y="21157"/>
                    <a:pt x="8152" y="21497"/>
                    <a:pt x="10418" y="21327"/>
                  </a:cubicBezTo>
                  <a:cubicBezTo>
                    <a:pt x="12685" y="21157"/>
                    <a:pt x="14285" y="20477"/>
                    <a:pt x="15885" y="19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2" name="Line"/>
            <p:cNvSpPr/>
            <p:nvPr/>
          </p:nvSpPr>
          <p:spPr>
            <a:xfrm>
              <a:off x="4922110" y="6068193"/>
              <a:ext cx="145672" cy="63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744"/>
                  </a:moveTo>
                  <a:cubicBezTo>
                    <a:pt x="1895" y="-87"/>
                    <a:pt x="3789" y="-918"/>
                    <a:pt x="7389" y="2405"/>
                  </a:cubicBezTo>
                  <a:cubicBezTo>
                    <a:pt x="10989" y="5728"/>
                    <a:pt x="16295" y="13205"/>
                    <a:pt x="21600" y="20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3" name="Line"/>
            <p:cNvSpPr/>
            <p:nvPr/>
          </p:nvSpPr>
          <p:spPr>
            <a:xfrm>
              <a:off x="5038429" y="6070479"/>
              <a:ext cx="90687" cy="1680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1" h="21204" fill="norm" stroke="1" extrusionOk="0">
                  <a:moveTo>
                    <a:pt x="21291" y="0"/>
                  </a:moveTo>
                  <a:cubicBezTo>
                    <a:pt x="15891" y="2901"/>
                    <a:pt x="10491" y="5803"/>
                    <a:pt x="6891" y="8382"/>
                  </a:cubicBezTo>
                  <a:cubicBezTo>
                    <a:pt x="3291" y="10961"/>
                    <a:pt x="1491" y="13218"/>
                    <a:pt x="591" y="15636"/>
                  </a:cubicBezTo>
                  <a:cubicBezTo>
                    <a:pt x="-309" y="18054"/>
                    <a:pt x="-309" y="20633"/>
                    <a:pt x="1491" y="21116"/>
                  </a:cubicBezTo>
                  <a:cubicBezTo>
                    <a:pt x="3291" y="21600"/>
                    <a:pt x="6891" y="19988"/>
                    <a:pt x="10491" y="18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4" name="Line"/>
            <p:cNvSpPr/>
            <p:nvPr/>
          </p:nvSpPr>
          <p:spPr>
            <a:xfrm>
              <a:off x="5159782" y="5860435"/>
              <a:ext cx="153339" cy="147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6" fill="norm" stroke="1" extrusionOk="0">
                  <a:moveTo>
                    <a:pt x="0" y="5927"/>
                  </a:moveTo>
                  <a:cubicBezTo>
                    <a:pt x="720" y="4096"/>
                    <a:pt x="1440" y="2266"/>
                    <a:pt x="2700" y="1167"/>
                  </a:cubicBezTo>
                  <a:cubicBezTo>
                    <a:pt x="3960" y="69"/>
                    <a:pt x="5760" y="-297"/>
                    <a:pt x="7200" y="252"/>
                  </a:cubicBezTo>
                  <a:cubicBezTo>
                    <a:pt x="8640" y="801"/>
                    <a:pt x="9720" y="2266"/>
                    <a:pt x="10080" y="5011"/>
                  </a:cubicBezTo>
                  <a:cubicBezTo>
                    <a:pt x="10440" y="7757"/>
                    <a:pt x="10080" y="11784"/>
                    <a:pt x="9360" y="14713"/>
                  </a:cubicBezTo>
                  <a:cubicBezTo>
                    <a:pt x="8640" y="17642"/>
                    <a:pt x="7560" y="19472"/>
                    <a:pt x="8640" y="20388"/>
                  </a:cubicBezTo>
                  <a:cubicBezTo>
                    <a:pt x="9720" y="21303"/>
                    <a:pt x="12960" y="21303"/>
                    <a:pt x="15480" y="20937"/>
                  </a:cubicBezTo>
                  <a:cubicBezTo>
                    <a:pt x="18000" y="20571"/>
                    <a:pt x="19800" y="19839"/>
                    <a:pt x="21600" y="19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5" name="Line"/>
            <p:cNvSpPr/>
            <p:nvPr/>
          </p:nvSpPr>
          <p:spPr>
            <a:xfrm>
              <a:off x="5374454" y="5860755"/>
              <a:ext cx="120616" cy="397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21" fill="norm" stroke="1" extrusionOk="0">
                  <a:moveTo>
                    <a:pt x="0" y="1797"/>
                  </a:moveTo>
                  <a:cubicBezTo>
                    <a:pt x="4050" y="1247"/>
                    <a:pt x="8100" y="696"/>
                    <a:pt x="11250" y="353"/>
                  </a:cubicBezTo>
                  <a:cubicBezTo>
                    <a:pt x="14400" y="9"/>
                    <a:pt x="16650" y="-129"/>
                    <a:pt x="18000" y="146"/>
                  </a:cubicBezTo>
                  <a:cubicBezTo>
                    <a:pt x="19350" y="421"/>
                    <a:pt x="19800" y="1109"/>
                    <a:pt x="19350" y="3035"/>
                  </a:cubicBezTo>
                  <a:cubicBezTo>
                    <a:pt x="18900" y="4961"/>
                    <a:pt x="17550" y="8126"/>
                    <a:pt x="17775" y="10946"/>
                  </a:cubicBezTo>
                  <a:cubicBezTo>
                    <a:pt x="18000" y="13767"/>
                    <a:pt x="19800" y="16243"/>
                    <a:pt x="20700" y="17825"/>
                  </a:cubicBezTo>
                  <a:cubicBezTo>
                    <a:pt x="21600" y="19407"/>
                    <a:pt x="21600" y="20095"/>
                    <a:pt x="18900" y="20577"/>
                  </a:cubicBezTo>
                  <a:cubicBezTo>
                    <a:pt x="16200" y="21058"/>
                    <a:pt x="10800" y="21333"/>
                    <a:pt x="7200" y="21402"/>
                  </a:cubicBezTo>
                  <a:cubicBezTo>
                    <a:pt x="3600" y="21471"/>
                    <a:pt x="1800" y="21333"/>
                    <a:pt x="0" y="21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6" name="Line"/>
            <p:cNvSpPr/>
            <p:nvPr/>
          </p:nvSpPr>
          <p:spPr>
            <a:xfrm>
              <a:off x="5734796" y="6070479"/>
              <a:ext cx="176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7" name="Line"/>
            <p:cNvSpPr/>
            <p:nvPr/>
          </p:nvSpPr>
          <p:spPr>
            <a:xfrm>
              <a:off x="5851852" y="5993810"/>
              <a:ext cx="28614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3" h="21600" fill="norm" stroke="1" extrusionOk="0">
                  <a:moveTo>
                    <a:pt x="20153" y="0"/>
                  </a:moveTo>
                  <a:cubicBezTo>
                    <a:pt x="11153" y="5175"/>
                    <a:pt x="2153" y="10350"/>
                    <a:pt x="353" y="13950"/>
                  </a:cubicBezTo>
                  <a:cubicBezTo>
                    <a:pt x="-1447" y="17550"/>
                    <a:pt x="3953" y="19575"/>
                    <a:pt x="935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8" name="Line"/>
            <p:cNvSpPr/>
            <p:nvPr/>
          </p:nvSpPr>
          <p:spPr>
            <a:xfrm>
              <a:off x="6053918" y="5955476"/>
              <a:ext cx="202224" cy="22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5" h="21496" fill="norm" stroke="1" extrusionOk="0">
                  <a:moveTo>
                    <a:pt x="8405" y="0"/>
                  </a:moveTo>
                  <a:cubicBezTo>
                    <a:pt x="5705" y="5400"/>
                    <a:pt x="3005" y="10800"/>
                    <a:pt x="1520" y="14114"/>
                  </a:cubicBezTo>
                  <a:cubicBezTo>
                    <a:pt x="35" y="17427"/>
                    <a:pt x="-235" y="18655"/>
                    <a:pt x="170" y="19636"/>
                  </a:cubicBezTo>
                  <a:cubicBezTo>
                    <a:pt x="575" y="20618"/>
                    <a:pt x="1655" y="21355"/>
                    <a:pt x="4220" y="21477"/>
                  </a:cubicBezTo>
                  <a:cubicBezTo>
                    <a:pt x="6785" y="21600"/>
                    <a:pt x="10835" y="21109"/>
                    <a:pt x="13940" y="20250"/>
                  </a:cubicBezTo>
                  <a:cubicBezTo>
                    <a:pt x="17045" y="19391"/>
                    <a:pt x="19205" y="18164"/>
                    <a:pt x="21365" y="16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79" name="Line"/>
            <p:cNvSpPr/>
            <p:nvPr/>
          </p:nvSpPr>
          <p:spPr>
            <a:xfrm>
              <a:off x="6171795" y="6101146"/>
              <a:ext cx="46013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1600" fill="norm" stroke="1" extrusionOk="0">
                  <a:moveTo>
                    <a:pt x="13647" y="0"/>
                  </a:moveTo>
                  <a:cubicBezTo>
                    <a:pt x="7963" y="5600"/>
                    <a:pt x="2278" y="11200"/>
                    <a:pt x="573" y="14800"/>
                  </a:cubicBezTo>
                  <a:cubicBezTo>
                    <a:pt x="-1132" y="18400"/>
                    <a:pt x="1142" y="20000"/>
                    <a:pt x="5121" y="20800"/>
                  </a:cubicBezTo>
                  <a:cubicBezTo>
                    <a:pt x="9100" y="21600"/>
                    <a:pt x="14784" y="21600"/>
                    <a:pt x="204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0" name="Line"/>
            <p:cNvSpPr/>
            <p:nvPr/>
          </p:nvSpPr>
          <p:spPr>
            <a:xfrm>
              <a:off x="6338506" y="5940142"/>
              <a:ext cx="193642" cy="2521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312" fill="norm" stroke="1" extrusionOk="0">
                  <a:moveTo>
                    <a:pt x="19897" y="3240"/>
                  </a:moveTo>
                  <a:cubicBezTo>
                    <a:pt x="19897" y="2160"/>
                    <a:pt x="19897" y="1080"/>
                    <a:pt x="19213" y="540"/>
                  </a:cubicBezTo>
                  <a:cubicBezTo>
                    <a:pt x="18530" y="0"/>
                    <a:pt x="17163" y="0"/>
                    <a:pt x="15795" y="0"/>
                  </a:cubicBezTo>
                  <a:cubicBezTo>
                    <a:pt x="14428" y="0"/>
                    <a:pt x="13061" y="0"/>
                    <a:pt x="10464" y="1836"/>
                  </a:cubicBezTo>
                  <a:cubicBezTo>
                    <a:pt x="7866" y="3672"/>
                    <a:pt x="4039" y="7344"/>
                    <a:pt x="1851" y="10260"/>
                  </a:cubicBezTo>
                  <a:cubicBezTo>
                    <a:pt x="-336" y="13176"/>
                    <a:pt x="-883" y="15336"/>
                    <a:pt x="1851" y="17172"/>
                  </a:cubicBezTo>
                  <a:cubicBezTo>
                    <a:pt x="4585" y="19008"/>
                    <a:pt x="10601" y="20520"/>
                    <a:pt x="14292" y="21060"/>
                  </a:cubicBezTo>
                  <a:cubicBezTo>
                    <a:pt x="17983" y="21600"/>
                    <a:pt x="19350" y="21168"/>
                    <a:pt x="20717" y="20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1" name="Line"/>
            <p:cNvSpPr/>
            <p:nvPr/>
          </p:nvSpPr>
          <p:spPr>
            <a:xfrm>
              <a:off x="6394144" y="6085812"/>
              <a:ext cx="176338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2" name="Line"/>
            <p:cNvSpPr/>
            <p:nvPr/>
          </p:nvSpPr>
          <p:spPr>
            <a:xfrm>
              <a:off x="6597513" y="5934468"/>
              <a:ext cx="210641" cy="299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304" fill="norm" stroke="1" extrusionOk="0">
                  <a:moveTo>
                    <a:pt x="21194" y="2581"/>
                  </a:moveTo>
                  <a:cubicBezTo>
                    <a:pt x="20423" y="1673"/>
                    <a:pt x="19651" y="766"/>
                    <a:pt x="18623" y="312"/>
                  </a:cubicBezTo>
                  <a:cubicBezTo>
                    <a:pt x="17594" y="-142"/>
                    <a:pt x="16308" y="-142"/>
                    <a:pt x="13994" y="584"/>
                  </a:cubicBezTo>
                  <a:cubicBezTo>
                    <a:pt x="11680" y="1310"/>
                    <a:pt x="8337" y="2762"/>
                    <a:pt x="5637" y="5031"/>
                  </a:cubicBezTo>
                  <a:cubicBezTo>
                    <a:pt x="2937" y="7300"/>
                    <a:pt x="880" y="10386"/>
                    <a:pt x="237" y="13018"/>
                  </a:cubicBezTo>
                  <a:cubicBezTo>
                    <a:pt x="-406" y="15650"/>
                    <a:pt x="365" y="17828"/>
                    <a:pt x="1265" y="19280"/>
                  </a:cubicBezTo>
                  <a:cubicBezTo>
                    <a:pt x="2165" y="20732"/>
                    <a:pt x="3194" y="21458"/>
                    <a:pt x="5765" y="21276"/>
                  </a:cubicBezTo>
                  <a:cubicBezTo>
                    <a:pt x="8337" y="21095"/>
                    <a:pt x="12451" y="20006"/>
                    <a:pt x="16565" y="189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3" name="Line"/>
            <p:cNvSpPr/>
            <p:nvPr/>
          </p:nvSpPr>
          <p:spPr>
            <a:xfrm>
              <a:off x="6777486" y="6047478"/>
              <a:ext cx="15333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320" y="3771"/>
                    <a:pt x="8640" y="7543"/>
                    <a:pt x="12240" y="11143"/>
                  </a:cubicBezTo>
                  <a:cubicBezTo>
                    <a:pt x="15840" y="14743"/>
                    <a:pt x="18720" y="181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4" name="Line"/>
            <p:cNvSpPr/>
            <p:nvPr/>
          </p:nvSpPr>
          <p:spPr>
            <a:xfrm>
              <a:off x="6838821" y="6078145"/>
              <a:ext cx="10733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0"/>
                    <a:pt x="16457" y="0"/>
                    <a:pt x="13371" y="1620"/>
                  </a:cubicBezTo>
                  <a:cubicBezTo>
                    <a:pt x="10286" y="3240"/>
                    <a:pt x="6686" y="6480"/>
                    <a:pt x="4371" y="10080"/>
                  </a:cubicBezTo>
                  <a:cubicBezTo>
                    <a:pt x="2057" y="13680"/>
                    <a:pt x="1029" y="176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5" name="Line"/>
            <p:cNvSpPr/>
            <p:nvPr/>
          </p:nvSpPr>
          <p:spPr>
            <a:xfrm>
              <a:off x="6969157" y="5953133"/>
              <a:ext cx="163276" cy="293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398" fill="norm" stroke="1" extrusionOk="0">
                  <a:moveTo>
                    <a:pt x="0" y="2964"/>
                  </a:moveTo>
                  <a:cubicBezTo>
                    <a:pt x="997" y="2032"/>
                    <a:pt x="1994" y="1101"/>
                    <a:pt x="4154" y="543"/>
                  </a:cubicBezTo>
                  <a:cubicBezTo>
                    <a:pt x="6314" y="-16"/>
                    <a:pt x="9637" y="-202"/>
                    <a:pt x="12628" y="264"/>
                  </a:cubicBezTo>
                  <a:cubicBezTo>
                    <a:pt x="15618" y="729"/>
                    <a:pt x="18277" y="1846"/>
                    <a:pt x="19606" y="4546"/>
                  </a:cubicBezTo>
                  <a:cubicBezTo>
                    <a:pt x="20935" y="7246"/>
                    <a:pt x="20935" y="11529"/>
                    <a:pt x="21102" y="14229"/>
                  </a:cubicBezTo>
                  <a:cubicBezTo>
                    <a:pt x="21268" y="16929"/>
                    <a:pt x="21600" y="18046"/>
                    <a:pt x="19606" y="18977"/>
                  </a:cubicBezTo>
                  <a:cubicBezTo>
                    <a:pt x="17612" y="19908"/>
                    <a:pt x="13292" y="20653"/>
                    <a:pt x="8972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6" name="Line"/>
            <p:cNvSpPr/>
            <p:nvPr/>
          </p:nvSpPr>
          <p:spPr>
            <a:xfrm>
              <a:off x="7291164" y="6177815"/>
              <a:ext cx="7667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7" name="Line"/>
            <p:cNvSpPr/>
            <p:nvPr/>
          </p:nvSpPr>
          <p:spPr>
            <a:xfrm>
              <a:off x="7421500" y="5916539"/>
              <a:ext cx="214673" cy="28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21600" y="1750"/>
                  </a:moveTo>
                  <a:cubicBezTo>
                    <a:pt x="20829" y="992"/>
                    <a:pt x="20057" y="234"/>
                    <a:pt x="18257" y="44"/>
                  </a:cubicBezTo>
                  <a:cubicBezTo>
                    <a:pt x="16457" y="-145"/>
                    <a:pt x="13629" y="234"/>
                    <a:pt x="10671" y="1844"/>
                  </a:cubicBezTo>
                  <a:cubicBezTo>
                    <a:pt x="7714" y="3455"/>
                    <a:pt x="4629" y="6297"/>
                    <a:pt x="2700" y="9329"/>
                  </a:cubicBezTo>
                  <a:cubicBezTo>
                    <a:pt x="771" y="12360"/>
                    <a:pt x="0" y="15581"/>
                    <a:pt x="0" y="17666"/>
                  </a:cubicBezTo>
                  <a:cubicBezTo>
                    <a:pt x="0" y="19750"/>
                    <a:pt x="771" y="20697"/>
                    <a:pt x="2700" y="21076"/>
                  </a:cubicBezTo>
                  <a:cubicBezTo>
                    <a:pt x="4629" y="21455"/>
                    <a:pt x="7714" y="21266"/>
                    <a:pt x="10800" y="210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8" name="Line"/>
            <p:cNvSpPr/>
            <p:nvPr/>
          </p:nvSpPr>
          <p:spPr>
            <a:xfrm>
              <a:off x="7441548" y="6078145"/>
              <a:ext cx="18695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1600" fill="norm" stroke="1" extrusionOk="0">
                  <a:moveTo>
                    <a:pt x="2088" y="21600"/>
                  </a:moveTo>
                  <a:cubicBezTo>
                    <a:pt x="921" y="19440"/>
                    <a:pt x="-247" y="17280"/>
                    <a:pt x="45" y="15480"/>
                  </a:cubicBezTo>
                  <a:cubicBezTo>
                    <a:pt x="337" y="13680"/>
                    <a:pt x="2088" y="12240"/>
                    <a:pt x="5883" y="9720"/>
                  </a:cubicBezTo>
                  <a:cubicBezTo>
                    <a:pt x="9677" y="7200"/>
                    <a:pt x="15515" y="3600"/>
                    <a:pt x="213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89" name="Line"/>
            <p:cNvSpPr/>
            <p:nvPr/>
          </p:nvSpPr>
          <p:spPr>
            <a:xfrm>
              <a:off x="7653259" y="5892230"/>
              <a:ext cx="235919" cy="3177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145" fill="norm" stroke="1" extrusionOk="0">
                  <a:moveTo>
                    <a:pt x="21441" y="3189"/>
                  </a:moveTo>
                  <a:cubicBezTo>
                    <a:pt x="21209" y="2338"/>
                    <a:pt x="20976" y="1488"/>
                    <a:pt x="19583" y="808"/>
                  </a:cubicBezTo>
                  <a:cubicBezTo>
                    <a:pt x="18189" y="127"/>
                    <a:pt x="15635" y="-383"/>
                    <a:pt x="13080" y="382"/>
                  </a:cubicBezTo>
                  <a:cubicBezTo>
                    <a:pt x="10525" y="1148"/>
                    <a:pt x="7970" y="3189"/>
                    <a:pt x="5764" y="6250"/>
                  </a:cubicBezTo>
                  <a:cubicBezTo>
                    <a:pt x="3557" y="9311"/>
                    <a:pt x="1699" y="13393"/>
                    <a:pt x="770" y="15860"/>
                  </a:cubicBezTo>
                  <a:cubicBezTo>
                    <a:pt x="-159" y="18326"/>
                    <a:pt x="-159" y="19176"/>
                    <a:pt x="306" y="19856"/>
                  </a:cubicBezTo>
                  <a:cubicBezTo>
                    <a:pt x="770" y="20537"/>
                    <a:pt x="1699" y="21047"/>
                    <a:pt x="4138" y="21132"/>
                  </a:cubicBezTo>
                  <a:cubicBezTo>
                    <a:pt x="6577" y="21217"/>
                    <a:pt x="10525" y="20877"/>
                    <a:pt x="13080" y="20367"/>
                  </a:cubicBezTo>
                  <a:cubicBezTo>
                    <a:pt x="15635" y="19856"/>
                    <a:pt x="16796" y="19176"/>
                    <a:pt x="17957" y="18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0" name="Line"/>
            <p:cNvSpPr/>
            <p:nvPr/>
          </p:nvSpPr>
          <p:spPr>
            <a:xfrm>
              <a:off x="7912178" y="5963143"/>
              <a:ext cx="99670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1" name="Line"/>
            <p:cNvSpPr/>
            <p:nvPr/>
          </p:nvSpPr>
          <p:spPr>
            <a:xfrm>
              <a:off x="8029235" y="6006193"/>
              <a:ext cx="89949" cy="1562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306" fill="norm" stroke="1" extrusionOk="0">
                  <a:moveTo>
                    <a:pt x="21118" y="403"/>
                  </a:moveTo>
                  <a:cubicBezTo>
                    <a:pt x="18118" y="54"/>
                    <a:pt x="15118" y="-294"/>
                    <a:pt x="12718" y="403"/>
                  </a:cubicBezTo>
                  <a:cubicBezTo>
                    <a:pt x="10318" y="1100"/>
                    <a:pt x="8518" y="2841"/>
                    <a:pt x="6118" y="5803"/>
                  </a:cubicBezTo>
                  <a:cubicBezTo>
                    <a:pt x="3718" y="8764"/>
                    <a:pt x="718" y="12945"/>
                    <a:pt x="118" y="15732"/>
                  </a:cubicBezTo>
                  <a:cubicBezTo>
                    <a:pt x="-482" y="18519"/>
                    <a:pt x="1318" y="19912"/>
                    <a:pt x="3118" y="213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2" name="Line"/>
            <p:cNvSpPr/>
            <p:nvPr/>
          </p:nvSpPr>
          <p:spPr>
            <a:xfrm>
              <a:off x="8096182" y="5873198"/>
              <a:ext cx="204682" cy="388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8" h="21486" fill="norm" stroke="1" extrusionOk="0">
                  <a:moveTo>
                    <a:pt x="12000" y="2427"/>
                  </a:moveTo>
                  <a:cubicBezTo>
                    <a:pt x="12800" y="1862"/>
                    <a:pt x="13600" y="1298"/>
                    <a:pt x="15200" y="804"/>
                  </a:cubicBezTo>
                  <a:cubicBezTo>
                    <a:pt x="16800" y="310"/>
                    <a:pt x="19200" y="-114"/>
                    <a:pt x="20400" y="27"/>
                  </a:cubicBezTo>
                  <a:cubicBezTo>
                    <a:pt x="21600" y="168"/>
                    <a:pt x="21600" y="874"/>
                    <a:pt x="20800" y="2992"/>
                  </a:cubicBezTo>
                  <a:cubicBezTo>
                    <a:pt x="20000" y="5110"/>
                    <a:pt x="18400" y="8639"/>
                    <a:pt x="18000" y="11321"/>
                  </a:cubicBezTo>
                  <a:cubicBezTo>
                    <a:pt x="17600" y="14004"/>
                    <a:pt x="18400" y="15839"/>
                    <a:pt x="18667" y="17110"/>
                  </a:cubicBezTo>
                  <a:cubicBezTo>
                    <a:pt x="18933" y="18380"/>
                    <a:pt x="18667" y="19086"/>
                    <a:pt x="16667" y="19721"/>
                  </a:cubicBezTo>
                  <a:cubicBezTo>
                    <a:pt x="14667" y="20357"/>
                    <a:pt x="10933" y="20921"/>
                    <a:pt x="7867" y="21204"/>
                  </a:cubicBezTo>
                  <a:cubicBezTo>
                    <a:pt x="4800" y="21486"/>
                    <a:pt x="2400" y="21486"/>
                    <a:pt x="0" y="21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3" name="Line"/>
            <p:cNvSpPr/>
            <p:nvPr/>
          </p:nvSpPr>
          <p:spPr>
            <a:xfrm>
              <a:off x="4124759" y="757359"/>
              <a:ext cx="375676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702" y="14400"/>
                    <a:pt x="9404" y="7200"/>
                    <a:pt x="13004" y="3600"/>
                  </a:cubicBezTo>
                  <a:cubicBezTo>
                    <a:pt x="16604" y="0"/>
                    <a:pt x="1910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4" name="Line"/>
            <p:cNvSpPr/>
            <p:nvPr/>
          </p:nvSpPr>
          <p:spPr>
            <a:xfrm>
              <a:off x="4247429" y="826360"/>
              <a:ext cx="28367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5" name="Line"/>
            <p:cNvSpPr/>
            <p:nvPr/>
          </p:nvSpPr>
          <p:spPr>
            <a:xfrm>
              <a:off x="2752395" y="6515155"/>
              <a:ext cx="486077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9440"/>
                  </a:moveTo>
                  <a:cubicBezTo>
                    <a:pt x="386" y="20160"/>
                    <a:pt x="772" y="20880"/>
                    <a:pt x="1164" y="20520"/>
                  </a:cubicBezTo>
                  <a:cubicBezTo>
                    <a:pt x="1556" y="20160"/>
                    <a:pt x="1953" y="18720"/>
                    <a:pt x="2362" y="16920"/>
                  </a:cubicBezTo>
                  <a:cubicBezTo>
                    <a:pt x="2771" y="15120"/>
                    <a:pt x="3191" y="12960"/>
                    <a:pt x="3628" y="10800"/>
                  </a:cubicBezTo>
                  <a:cubicBezTo>
                    <a:pt x="4066" y="8640"/>
                    <a:pt x="4520" y="6480"/>
                    <a:pt x="4940" y="4680"/>
                  </a:cubicBezTo>
                  <a:cubicBezTo>
                    <a:pt x="5360" y="2880"/>
                    <a:pt x="5746" y="1440"/>
                    <a:pt x="6150" y="720"/>
                  </a:cubicBezTo>
                  <a:cubicBezTo>
                    <a:pt x="6553" y="0"/>
                    <a:pt x="6973" y="0"/>
                    <a:pt x="7399" y="0"/>
                  </a:cubicBezTo>
                  <a:cubicBezTo>
                    <a:pt x="7825" y="0"/>
                    <a:pt x="8256" y="0"/>
                    <a:pt x="8676" y="720"/>
                  </a:cubicBezTo>
                  <a:cubicBezTo>
                    <a:pt x="9097" y="1440"/>
                    <a:pt x="9505" y="2880"/>
                    <a:pt x="9914" y="4320"/>
                  </a:cubicBezTo>
                  <a:cubicBezTo>
                    <a:pt x="10323" y="5760"/>
                    <a:pt x="10732" y="7200"/>
                    <a:pt x="11135" y="8640"/>
                  </a:cubicBezTo>
                  <a:cubicBezTo>
                    <a:pt x="11538" y="10080"/>
                    <a:pt x="11936" y="11520"/>
                    <a:pt x="12344" y="12600"/>
                  </a:cubicBezTo>
                  <a:cubicBezTo>
                    <a:pt x="12753" y="13680"/>
                    <a:pt x="13174" y="14400"/>
                    <a:pt x="13605" y="15120"/>
                  </a:cubicBezTo>
                  <a:cubicBezTo>
                    <a:pt x="14037" y="15840"/>
                    <a:pt x="14479" y="16560"/>
                    <a:pt x="14922" y="16920"/>
                  </a:cubicBezTo>
                  <a:cubicBezTo>
                    <a:pt x="15365" y="17280"/>
                    <a:pt x="15808" y="17280"/>
                    <a:pt x="16245" y="17280"/>
                  </a:cubicBezTo>
                  <a:cubicBezTo>
                    <a:pt x="16683" y="17280"/>
                    <a:pt x="17114" y="17280"/>
                    <a:pt x="17580" y="17280"/>
                  </a:cubicBezTo>
                  <a:cubicBezTo>
                    <a:pt x="18045" y="17280"/>
                    <a:pt x="18545" y="17280"/>
                    <a:pt x="19016" y="17640"/>
                  </a:cubicBezTo>
                  <a:cubicBezTo>
                    <a:pt x="19488" y="18000"/>
                    <a:pt x="19931" y="18720"/>
                    <a:pt x="20356" y="19440"/>
                  </a:cubicBezTo>
                  <a:cubicBezTo>
                    <a:pt x="20782" y="20160"/>
                    <a:pt x="21191" y="208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6" name="Line"/>
            <p:cNvSpPr/>
            <p:nvPr/>
          </p:nvSpPr>
          <p:spPr>
            <a:xfrm>
              <a:off x="7467283" y="5303795"/>
              <a:ext cx="331996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5" h="21600" fill="norm" stroke="1" extrusionOk="0">
                  <a:moveTo>
                    <a:pt x="450" y="9600"/>
                  </a:moveTo>
                  <a:cubicBezTo>
                    <a:pt x="384" y="8400"/>
                    <a:pt x="317" y="7200"/>
                    <a:pt x="218" y="6000"/>
                  </a:cubicBezTo>
                  <a:cubicBezTo>
                    <a:pt x="118" y="4800"/>
                    <a:pt x="-15" y="3600"/>
                    <a:pt x="2" y="2600"/>
                  </a:cubicBezTo>
                  <a:cubicBezTo>
                    <a:pt x="18" y="1600"/>
                    <a:pt x="184" y="800"/>
                    <a:pt x="558" y="400"/>
                  </a:cubicBezTo>
                  <a:cubicBezTo>
                    <a:pt x="932" y="0"/>
                    <a:pt x="1514" y="0"/>
                    <a:pt x="2120" y="0"/>
                  </a:cubicBezTo>
                  <a:cubicBezTo>
                    <a:pt x="2727" y="0"/>
                    <a:pt x="3358" y="0"/>
                    <a:pt x="3989" y="0"/>
                  </a:cubicBezTo>
                  <a:cubicBezTo>
                    <a:pt x="4621" y="0"/>
                    <a:pt x="5252" y="0"/>
                    <a:pt x="5817" y="0"/>
                  </a:cubicBezTo>
                  <a:cubicBezTo>
                    <a:pt x="6382" y="0"/>
                    <a:pt x="6880" y="0"/>
                    <a:pt x="7520" y="200"/>
                  </a:cubicBezTo>
                  <a:cubicBezTo>
                    <a:pt x="8160" y="400"/>
                    <a:pt x="8941" y="800"/>
                    <a:pt x="9614" y="1400"/>
                  </a:cubicBezTo>
                  <a:cubicBezTo>
                    <a:pt x="10287" y="2000"/>
                    <a:pt x="10851" y="2800"/>
                    <a:pt x="11408" y="3400"/>
                  </a:cubicBezTo>
                  <a:cubicBezTo>
                    <a:pt x="11965" y="4000"/>
                    <a:pt x="12513" y="4400"/>
                    <a:pt x="13061" y="5000"/>
                  </a:cubicBezTo>
                  <a:cubicBezTo>
                    <a:pt x="13610" y="5600"/>
                    <a:pt x="14158" y="6400"/>
                    <a:pt x="14690" y="7000"/>
                  </a:cubicBezTo>
                  <a:cubicBezTo>
                    <a:pt x="15221" y="7600"/>
                    <a:pt x="15736" y="8000"/>
                    <a:pt x="16401" y="8600"/>
                  </a:cubicBezTo>
                  <a:cubicBezTo>
                    <a:pt x="17066" y="9200"/>
                    <a:pt x="17880" y="10000"/>
                    <a:pt x="18636" y="11200"/>
                  </a:cubicBezTo>
                  <a:cubicBezTo>
                    <a:pt x="19392" y="12400"/>
                    <a:pt x="20090" y="14000"/>
                    <a:pt x="20571" y="15800"/>
                  </a:cubicBezTo>
                  <a:cubicBezTo>
                    <a:pt x="21053" y="17600"/>
                    <a:pt x="21319" y="19600"/>
                    <a:pt x="21585" y="21600"/>
                  </a:cubicBezTo>
                </a:path>
              </a:pathLst>
            </a:custGeom>
            <a:noFill/>
            <a:ln w="25400" cap="rnd">
              <a:solidFill>
                <a:srgbClr val="FCD02F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7" name="Line"/>
            <p:cNvSpPr/>
            <p:nvPr/>
          </p:nvSpPr>
          <p:spPr>
            <a:xfrm>
              <a:off x="2238717" y="7243505"/>
              <a:ext cx="23767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8" name="Line"/>
            <p:cNvSpPr/>
            <p:nvPr/>
          </p:nvSpPr>
          <p:spPr>
            <a:xfrm>
              <a:off x="2284718" y="7404509"/>
              <a:ext cx="168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599" name="Line"/>
            <p:cNvSpPr/>
            <p:nvPr/>
          </p:nvSpPr>
          <p:spPr>
            <a:xfrm>
              <a:off x="2921704" y="7090778"/>
              <a:ext cx="221701" cy="375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8" h="21420" fill="norm" stroke="1" extrusionOk="0">
                  <a:moveTo>
                    <a:pt x="20048" y="2154"/>
                  </a:moveTo>
                  <a:cubicBezTo>
                    <a:pt x="20297" y="1424"/>
                    <a:pt x="20545" y="695"/>
                    <a:pt x="19800" y="330"/>
                  </a:cubicBezTo>
                  <a:cubicBezTo>
                    <a:pt x="19055" y="-35"/>
                    <a:pt x="17317" y="-35"/>
                    <a:pt x="15207" y="38"/>
                  </a:cubicBezTo>
                  <a:cubicBezTo>
                    <a:pt x="13097" y="111"/>
                    <a:pt x="10614" y="257"/>
                    <a:pt x="8752" y="476"/>
                  </a:cubicBezTo>
                  <a:cubicBezTo>
                    <a:pt x="6890" y="695"/>
                    <a:pt x="5648" y="987"/>
                    <a:pt x="4531" y="1862"/>
                  </a:cubicBezTo>
                  <a:cubicBezTo>
                    <a:pt x="3414" y="2738"/>
                    <a:pt x="2421" y="4197"/>
                    <a:pt x="1676" y="6897"/>
                  </a:cubicBezTo>
                  <a:cubicBezTo>
                    <a:pt x="931" y="9597"/>
                    <a:pt x="435" y="13538"/>
                    <a:pt x="186" y="15873"/>
                  </a:cubicBezTo>
                  <a:cubicBezTo>
                    <a:pt x="-62" y="18208"/>
                    <a:pt x="-62" y="18938"/>
                    <a:pt x="186" y="19668"/>
                  </a:cubicBezTo>
                  <a:cubicBezTo>
                    <a:pt x="435" y="20397"/>
                    <a:pt x="931" y="21127"/>
                    <a:pt x="2917" y="21346"/>
                  </a:cubicBezTo>
                  <a:cubicBezTo>
                    <a:pt x="4904" y="21565"/>
                    <a:pt x="8379" y="21273"/>
                    <a:pt x="11731" y="20762"/>
                  </a:cubicBezTo>
                  <a:cubicBezTo>
                    <a:pt x="15083" y="20251"/>
                    <a:pt x="18310" y="19522"/>
                    <a:pt x="21538" y="187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0" name="Line"/>
            <p:cNvSpPr/>
            <p:nvPr/>
          </p:nvSpPr>
          <p:spPr>
            <a:xfrm>
              <a:off x="2905732" y="7304840"/>
              <a:ext cx="184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1" name="Line"/>
            <p:cNvSpPr/>
            <p:nvPr/>
          </p:nvSpPr>
          <p:spPr>
            <a:xfrm>
              <a:off x="3197029" y="7055843"/>
              <a:ext cx="306717" cy="388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321" fill="norm" stroke="1" extrusionOk="0">
                  <a:moveTo>
                    <a:pt x="21424" y="622"/>
                  </a:moveTo>
                  <a:cubicBezTo>
                    <a:pt x="18032" y="201"/>
                    <a:pt x="14641" y="-220"/>
                    <a:pt x="11606" y="131"/>
                  </a:cubicBezTo>
                  <a:cubicBezTo>
                    <a:pt x="8571" y="481"/>
                    <a:pt x="5893" y="1603"/>
                    <a:pt x="4287" y="3076"/>
                  </a:cubicBezTo>
                  <a:cubicBezTo>
                    <a:pt x="2680" y="4549"/>
                    <a:pt x="2145" y="6372"/>
                    <a:pt x="1966" y="8616"/>
                  </a:cubicBezTo>
                  <a:cubicBezTo>
                    <a:pt x="1788" y="10861"/>
                    <a:pt x="1966" y="13525"/>
                    <a:pt x="1788" y="15279"/>
                  </a:cubicBezTo>
                  <a:cubicBezTo>
                    <a:pt x="1609" y="17032"/>
                    <a:pt x="1074" y="17874"/>
                    <a:pt x="627" y="18645"/>
                  </a:cubicBezTo>
                  <a:cubicBezTo>
                    <a:pt x="181" y="19416"/>
                    <a:pt x="-176" y="20118"/>
                    <a:pt x="92" y="20609"/>
                  </a:cubicBezTo>
                  <a:cubicBezTo>
                    <a:pt x="360" y="21099"/>
                    <a:pt x="1252" y="21380"/>
                    <a:pt x="3484" y="21310"/>
                  </a:cubicBezTo>
                  <a:cubicBezTo>
                    <a:pt x="5715" y="21240"/>
                    <a:pt x="9285" y="20819"/>
                    <a:pt x="12855" y="20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2" name="Line"/>
            <p:cNvSpPr/>
            <p:nvPr/>
          </p:nvSpPr>
          <p:spPr>
            <a:xfrm>
              <a:off x="3434743" y="7192933"/>
              <a:ext cx="176339" cy="22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5" fill="norm" stroke="1" extrusionOk="0">
                  <a:moveTo>
                    <a:pt x="0" y="424"/>
                  </a:moveTo>
                  <a:cubicBezTo>
                    <a:pt x="1565" y="-50"/>
                    <a:pt x="3130" y="-525"/>
                    <a:pt x="5948" y="1374"/>
                  </a:cubicBezTo>
                  <a:cubicBezTo>
                    <a:pt x="8765" y="3273"/>
                    <a:pt x="12835" y="7545"/>
                    <a:pt x="15652" y="11224"/>
                  </a:cubicBezTo>
                  <a:cubicBezTo>
                    <a:pt x="18470" y="14904"/>
                    <a:pt x="20035" y="17989"/>
                    <a:pt x="21600" y="210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3" name="Line"/>
            <p:cNvSpPr/>
            <p:nvPr/>
          </p:nvSpPr>
          <p:spPr>
            <a:xfrm>
              <a:off x="3486407" y="7212837"/>
              <a:ext cx="170676" cy="26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1407" fill="norm" stroke="1" extrusionOk="0">
                  <a:moveTo>
                    <a:pt x="21214" y="0"/>
                  </a:moveTo>
                  <a:cubicBezTo>
                    <a:pt x="17720" y="1662"/>
                    <a:pt x="14226" y="3323"/>
                    <a:pt x="10573" y="6335"/>
                  </a:cubicBezTo>
                  <a:cubicBezTo>
                    <a:pt x="6920" y="9346"/>
                    <a:pt x="3108" y="13708"/>
                    <a:pt x="1361" y="16512"/>
                  </a:cubicBezTo>
                  <a:cubicBezTo>
                    <a:pt x="-386" y="19315"/>
                    <a:pt x="-68" y="20562"/>
                    <a:pt x="249" y="21081"/>
                  </a:cubicBezTo>
                  <a:cubicBezTo>
                    <a:pt x="567" y="21600"/>
                    <a:pt x="885" y="21392"/>
                    <a:pt x="1202" y="211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4" name="Line"/>
            <p:cNvSpPr/>
            <p:nvPr/>
          </p:nvSpPr>
          <p:spPr>
            <a:xfrm>
              <a:off x="3664749" y="7029711"/>
              <a:ext cx="207006" cy="107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6" fill="norm" stroke="1" extrusionOk="0">
                  <a:moveTo>
                    <a:pt x="0" y="10377"/>
                  </a:moveTo>
                  <a:cubicBezTo>
                    <a:pt x="0" y="7865"/>
                    <a:pt x="0" y="5353"/>
                    <a:pt x="667" y="3595"/>
                  </a:cubicBezTo>
                  <a:cubicBezTo>
                    <a:pt x="1333" y="1837"/>
                    <a:pt x="2667" y="833"/>
                    <a:pt x="4133" y="330"/>
                  </a:cubicBezTo>
                  <a:cubicBezTo>
                    <a:pt x="5600" y="-172"/>
                    <a:pt x="7200" y="-172"/>
                    <a:pt x="8533" y="833"/>
                  </a:cubicBezTo>
                  <a:cubicBezTo>
                    <a:pt x="9867" y="1837"/>
                    <a:pt x="10933" y="3847"/>
                    <a:pt x="11200" y="6107"/>
                  </a:cubicBezTo>
                  <a:cubicBezTo>
                    <a:pt x="11467" y="8368"/>
                    <a:pt x="10933" y="10879"/>
                    <a:pt x="10133" y="12888"/>
                  </a:cubicBezTo>
                  <a:cubicBezTo>
                    <a:pt x="9333" y="14898"/>
                    <a:pt x="8267" y="16405"/>
                    <a:pt x="8267" y="17912"/>
                  </a:cubicBezTo>
                  <a:cubicBezTo>
                    <a:pt x="8267" y="19419"/>
                    <a:pt x="9333" y="20926"/>
                    <a:pt x="11733" y="21177"/>
                  </a:cubicBezTo>
                  <a:cubicBezTo>
                    <a:pt x="14133" y="21428"/>
                    <a:pt x="17867" y="20423"/>
                    <a:pt x="21600" y="19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5" name="Line"/>
            <p:cNvSpPr/>
            <p:nvPr/>
          </p:nvSpPr>
          <p:spPr>
            <a:xfrm>
              <a:off x="3879420" y="6977233"/>
              <a:ext cx="213358" cy="603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26" fill="norm" stroke="1" extrusionOk="0">
                  <a:moveTo>
                    <a:pt x="3086" y="1840"/>
                  </a:moveTo>
                  <a:cubicBezTo>
                    <a:pt x="7714" y="1202"/>
                    <a:pt x="12343" y="564"/>
                    <a:pt x="15429" y="245"/>
                  </a:cubicBezTo>
                  <a:cubicBezTo>
                    <a:pt x="18514" y="-74"/>
                    <a:pt x="20057" y="-74"/>
                    <a:pt x="20829" y="199"/>
                  </a:cubicBezTo>
                  <a:cubicBezTo>
                    <a:pt x="21600" y="473"/>
                    <a:pt x="21600" y="1020"/>
                    <a:pt x="21214" y="2706"/>
                  </a:cubicBezTo>
                  <a:cubicBezTo>
                    <a:pt x="20829" y="4392"/>
                    <a:pt x="20057" y="7217"/>
                    <a:pt x="19671" y="9815"/>
                  </a:cubicBezTo>
                  <a:cubicBezTo>
                    <a:pt x="19286" y="12412"/>
                    <a:pt x="19286" y="14782"/>
                    <a:pt x="19414" y="16240"/>
                  </a:cubicBezTo>
                  <a:cubicBezTo>
                    <a:pt x="19543" y="17698"/>
                    <a:pt x="19800" y="18245"/>
                    <a:pt x="20186" y="18929"/>
                  </a:cubicBezTo>
                  <a:cubicBezTo>
                    <a:pt x="20571" y="19612"/>
                    <a:pt x="21086" y="20432"/>
                    <a:pt x="20571" y="20842"/>
                  </a:cubicBezTo>
                  <a:cubicBezTo>
                    <a:pt x="20057" y="21253"/>
                    <a:pt x="18514" y="21253"/>
                    <a:pt x="14914" y="21298"/>
                  </a:cubicBezTo>
                  <a:cubicBezTo>
                    <a:pt x="11314" y="21344"/>
                    <a:pt x="5657" y="21435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6" name="Line"/>
            <p:cNvSpPr/>
            <p:nvPr/>
          </p:nvSpPr>
          <p:spPr>
            <a:xfrm>
              <a:off x="4400766" y="7320174"/>
              <a:ext cx="222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462" y="14400"/>
                    <a:pt x="10924" y="7200"/>
                    <a:pt x="14524" y="3600"/>
                  </a:cubicBezTo>
                  <a:cubicBezTo>
                    <a:pt x="18124" y="0"/>
                    <a:pt x="1986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7" name="Line"/>
            <p:cNvSpPr/>
            <p:nvPr/>
          </p:nvSpPr>
          <p:spPr>
            <a:xfrm>
              <a:off x="4889527" y="7094661"/>
              <a:ext cx="247256" cy="388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338" fill="norm" stroke="1" extrusionOk="0">
                  <a:moveTo>
                    <a:pt x="21324" y="1437"/>
                  </a:moveTo>
                  <a:cubicBezTo>
                    <a:pt x="20663" y="876"/>
                    <a:pt x="20002" y="315"/>
                    <a:pt x="17908" y="104"/>
                  </a:cubicBezTo>
                  <a:cubicBezTo>
                    <a:pt x="15814" y="-106"/>
                    <a:pt x="12287" y="34"/>
                    <a:pt x="9973" y="245"/>
                  </a:cubicBezTo>
                  <a:cubicBezTo>
                    <a:pt x="7659" y="455"/>
                    <a:pt x="6557" y="736"/>
                    <a:pt x="5675" y="1647"/>
                  </a:cubicBezTo>
                  <a:cubicBezTo>
                    <a:pt x="4793" y="2559"/>
                    <a:pt x="4132" y="4102"/>
                    <a:pt x="3581" y="6486"/>
                  </a:cubicBezTo>
                  <a:cubicBezTo>
                    <a:pt x="3030" y="8871"/>
                    <a:pt x="2589" y="12097"/>
                    <a:pt x="2038" y="14341"/>
                  </a:cubicBezTo>
                  <a:cubicBezTo>
                    <a:pt x="1487" y="16585"/>
                    <a:pt x="826" y="17847"/>
                    <a:pt x="385" y="18899"/>
                  </a:cubicBezTo>
                  <a:cubicBezTo>
                    <a:pt x="-56" y="19951"/>
                    <a:pt x="-276" y="20793"/>
                    <a:pt x="606" y="21143"/>
                  </a:cubicBezTo>
                  <a:cubicBezTo>
                    <a:pt x="1487" y="21494"/>
                    <a:pt x="3471" y="21354"/>
                    <a:pt x="6116" y="20863"/>
                  </a:cubicBezTo>
                  <a:cubicBezTo>
                    <a:pt x="8761" y="20372"/>
                    <a:pt x="12067" y="19530"/>
                    <a:pt x="15373" y="186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8" name="Line"/>
            <p:cNvSpPr/>
            <p:nvPr/>
          </p:nvSpPr>
          <p:spPr>
            <a:xfrm>
              <a:off x="4876109" y="7312507"/>
              <a:ext cx="207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09" name="Line"/>
            <p:cNvSpPr/>
            <p:nvPr/>
          </p:nvSpPr>
          <p:spPr>
            <a:xfrm>
              <a:off x="5181418" y="6960969"/>
              <a:ext cx="170037" cy="1203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185" fill="norm" stroke="1" extrusionOk="0">
                  <a:moveTo>
                    <a:pt x="1140" y="2500"/>
                  </a:moveTo>
                  <a:cubicBezTo>
                    <a:pt x="2429" y="1150"/>
                    <a:pt x="3719" y="-200"/>
                    <a:pt x="4847" y="25"/>
                  </a:cubicBezTo>
                  <a:cubicBezTo>
                    <a:pt x="5975" y="250"/>
                    <a:pt x="6943" y="2050"/>
                    <a:pt x="7426" y="4075"/>
                  </a:cubicBezTo>
                  <a:cubicBezTo>
                    <a:pt x="7910" y="6100"/>
                    <a:pt x="7910" y="8350"/>
                    <a:pt x="7265" y="10150"/>
                  </a:cubicBezTo>
                  <a:cubicBezTo>
                    <a:pt x="6620" y="11950"/>
                    <a:pt x="5331" y="13300"/>
                    <a:pt x="3719" y="15100"/>
                  </a:cubicBezTo>
                  <a:cubicBezTo>
                    <a:pt x="2107" y="16900"/>
                    <a:pt x="172" y="19150"/>
                    <a:pt x="11" y="20275"/>
                  </a:cubicBezTo>
                  <a:cubicBezTo>
                    <a:pt x="-150" y="21400"/>
                    <a:pt x="1462" y="21400"/>
                    <a:pt x="5331" y="20725"/>
                  </a:cubicBezTo>
                  <a:cubicBezTo>
                    <a:pt x="9199" y="20050"/>
                    <a:pt x="15325" y="18700"/>
                    <a:pt x="21450" y="173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0" name="Line"/>
            <p:cNvSpPr/>
            <p:nvPr/>
          </p:nvSpPr>
          <p:spPr>
            <a:xfrm>
              <a:off x="5215516" y="7049850"/>
              <a:ext cx="304609" cy="437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90" fill="norm" stroke="1" extrusionOk="0">
                  <a:moveTo>
                    <a:pt x="21454" y="2344"/>
                  </a:moveTo>
                  <a:cubicBezTo>
                    <a:pt x="20014" y="1595"/>
                    <a:pt x="18574" y="846"/>
                    <a:pt x="16954" y="409"/>
                  </a:cubicBezTo>
                  <a:cubicBezTo>
                    <a:pt x="15334" y="-28"/>
                    <a:pt x="13534" y="-153"/>
                    <a:pt x="12004" y="222"/>
                  </a:cubicBezTo>
                  <a:cubicBezTo>
                    <a:pt x="10474" y="596"/>
                    <a:pt x="9214" y="1470"/>
                    <a:pt x="8044" y="3405"/>
                  </a:cubicBezTo>
                  <a:cubicBezTo>
                    <a:pt x="6874" y="5341"/>
                    <a:pt x="5794" y="8337"/>
                    <a:pt x="4624" y="10959"/>
                  </a:cubicBezTo>
                  <a:cubicBezTo>
                    <a:pt x="3454" y="13581"/>
                    <a:pt x="2194" y="15829"/>
                    <a:pt x="1294" y="17514"/>
                  </a:cubicBezTo>
                  <a:cubicBezTo>
                    <a:pt x="394" y="19200"/>
                    <a:pt x="-146" y="20323"/>
                    <a:pt x="34" y="20885"/>
                  </a:cubicBezTo>
                  <a:cubicBezTo>
                    <a:pt x="214" y="21447"/>
                    <a:pt x="1114" y="21447"/>
                    <a:pt x="3274" y="21322"/>
                  </a:cubicBezTo>
                  <a:cubicBezTo>
                    <a:pt x="5434" y="21197"/>
                    <a:pt x="8854" y="20948"/>
                    <a:pt x="11104" y="20698"/>
                  </a:cubicBezTo>
                  <a:cubicBezTo>
                    <a:pt x="13354" y="20448"/>
                    <a:pt x="14434" y="20198"/>
                    <a:pt x="15514" y="199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1" name="Line"/>
            <p:cNvSpPr/>
            <p:nvPr/>
          </p:nvSpPr>
          <p:spPr>
            <a:xfrm>
              <a:off x="5497123" y="7203630"/>
              <a:ext cx="184006" cy="208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6" fill="norm" stroke="1" extrusionOk="0">
                  <a:moveTo>
                    <a:pt x="0" y="156"/>
                  </a:moveTo>
                  <a:cubicBezTo>
                    <a:pt x="2100" y="-104"/>
                    <a:pt x="4200" y="-364"/>
                    <a:pt x="7350" y="2238"/>
                  </a:cubicBezTo>
                  <a:cubicBezTo>
                    <a:pt x="10500" y="4841"/>
                    <a:pt x="14700" y="10306"/>
                    <a:pt x="17250" y="13949"/>
                  </a:cubicBezTo>
                  <a:cubicBezTo>
                    <a:pt x="19800" y="17593"/>
                    <a:pt x="20700" y="19414"/>
                    <a:pt x="21600" y="212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2" name="Line"/>
            <p:cNvSpPr/>
            <p:nvPr/>
          </p:nvSpPr>
          <p:spPr>
            <a:xfrm>
              <a:off x="5581897" y="7228171"/>
              <a:ext cx="175900" cy="245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21238" y="0"/>
                  </a:moveTo>
                  <a:cubicBezTo>
                    <a:pt x="19695" y="0"/>
                    <a:pt x="18152" y="0"/>
                    <a:pt x="15375" y="1688"/>
                  </a:cubicBezTo>
                  <a:cubicBezTo>
                    <a:pt x="12598" y="3375"/>
                    <a:pt x="8587" y="6750"/>
                    <a:pt x="5655" y="9788"/>
                  </a:cubicBezTo>
                  <a:cubicBezTo>
                    <a:pt x="2724" y="12825"/>
                    <a:pt x="872" y="15525"/>
                    <a:pt x="255" y="17437"/>
                  </a:cubicBezTo>
                  <a:cubicBezTo>
                    <a:pt x="-362" y="19350"/>
                    <a:pt x="255" y="20475"/>
                    <a:pt x="87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3" name="Line"/>
            <p:cNvSpPr/>
            <p:nvPr/>
          </p:nvSpPr>
          <p:spPr>
            <a:xfrm>
              <a:off x="5780797" y="7067168"/>
              <a:ext cx="205581" cy="411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fill="norm" stroke="1" extrusionOk="0">
                  <a:moveTo>
                    <a:pt x="0" y="2012"/>
                  </a:moveTo>
                  <a:cubicBezTo>
                    <a:pt x="0" y="1342"/>
                    <a:pt x="0" y="671"/>
                    <a:pt x="933" y="335"/>
                  </a:cubicBezTo>
                  <a:cubicBezTo>
                    <a:pt x="1867" y="0"/>
                    <a:pt x="3733" y="0"/>
                    <a:pt x="6667" y="0"/>
                  </a:cubicBezTo>
                  <a:cubicBezTo>
                    <a:pt x="9600" y="0"/>
                    <a:pt x="13600" y="0"/>
                    <a:pt x="16267" y="67"/>
                  </a:cubicBezTo>
                  <a:cubicBezTo>
                    <a:pt x="18933" y="134"/>
                    <a:pt x="20267" y="268"/>
                    <a:pt x="20933" y="805"/>
                  </a:cubicBezTo>
                  <a:cubicBezTo>
                    <a:pt x="21600" y="1342"/>
                    <a:pt x="21600" y="2281"/>
                    <a:pt x="21067" y="4561"/>
                  </a:cubicBezTo>
                  <a:cubicBezTo>
                    <a:pt x="20533" y="6842"/>
                    <a:pt x="19467" y="10465"/>
                    <a:pt x="19067" y="13014"/>
                  </a:cubicBezTo>
                  <a:cubicBezTo>
                    <a:pt x="18667" y="15563"/>
                    <a:pt x="18933" y="17039"/>
                    <a:pt x="19600" y="18246"/>
                  </a:cubicBezTo>
                  <a:cubicBezTo>
                    <a:pt x="20267" y="19453"/>
                    <a:pt x="21333" y="20393"/>
                    <a:pt x="20800" y="20929"/>
                  </a:cubicBezTo>
                  <a:cubicBezTo>
                    <a:pt x="20267" y="21466"/>
                    <a:pt x="18133" y="21600"/>
                    <a:pt x="15200" y="21600"/>
                  </a:cubicBezTo>
                  <a:cubicBezTo>
                    <a:pt x="12267" y="21600"/>
                    <a:pt x="8533" y="21466"/>
                    <a:pt x="4800" y="21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4" name="Line"/>
            <p:cNvSpPr/>
            <p:nvPr/>
          </p:nvSpPr>
          <p:spPr>
            <a:xfrm>
              <a:off x="5980134" y="7005833"/>
              <a:ext cx="234987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600" fill="norm" stroke="1" extrusionOk="0">
                  <a:moveTo>
                    <a:pt x="6204" y="0"/>
                  </a:moveTo>
                  <a:cubicBezTo>
                    <a:pt x="8962" y="209"/>
                    <a:pt x="11719" y="417"/>
                    <a:pt x="14592" y="1670"/>
                  </a:cubicBezTo>
                  <a:cubicBezTo>
                    <a:pt x="17464" y="2922"/>
                    <a:pt x="20451" y="5217"/>
                    <a:pt x="21026" y="7774"/>
                  </a:cubicBezTo>
                  <a:cubicBezTo>
                    <a:pt x="21600" y="10330"/>
                    <a:pt x="19762" y="13148"/>
                    <a:pt x="15855" y="15496"/>
                  </a:cubicBezTo>
                  <a:cubicBezTo>
                    <a:pt x="11949" y="17843"/>
                    <a:pt x="5974" y="1972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5" name="Line"/>
            <p:cNvSpPr/>
            <p:nvPr/>
          </p:nvSpPr>
          <p:spPr>
            <a:xfrm>
              <a:off x="2726738" y="6990499"/>
              <a:ext cx="263330" cy="521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7" h="21600" fill="norm" stroke="1" extrusionOk="0">
                  <a:moveTo>
                    <a:pt x="10706" y="0"/>
                  </a:moveTo>
                  <a:cubicBezTo>
                    <a:pt x="8854" y="635"/>
                    <a:pt x="7003" y="1271"/>
                    <a:pt x="4946" y="3176"/>
                  </a:cubicBezTo>
                  <a:cubicBezTo>
                    <a:pt x="2888" y="5082"/>
                    <a:pt x="626" y="8259"/>
                    <a:pt x="111" y="10906"/>
                  </a:cubicBezTo>
                  <a:cubicBezTo>
                    <a:pt x="-403" y="13553"/>
                    <a:pt x="831" y="15671"/>
                    <a:pt x="4637" y="17365"/>
                  </a:cubicBezTo>
                  <a:cubicBezTo>
                    <a:pt x="8443" y="19059"/>
                    <a:pt x="14820" y="20329"/>
                    <a:pt x="211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6" name="Line"/>
            <p:cNvSpPr/>
            <p:nvPr/>
          </p:nvSpPr>
          <p:spPr>
            <a:xfrm>
              <a:off x="6378810" y="7258839"/>
              <a:ext cx="29900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31" y="17673"/>
                    <a:pt x="4062" y="13746"/>
                    <a:pt x="7015" y="10800"/>
                  </a:cubicBezTo>
                  <a:cubicBezTo>
                    <a:pt x="9969" y="7855"/>
                    <a:pt x="13846" y="5891"/>
                    <a:pt x="16431" y="4255"/>
                  </a:cubicBezTo>
                  <a:cubicBezTo>
                    <a:pt x="19015" y="2618"/>
                    <a:pt x="20308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7" name="Line"/>
            <p:cNvSpPr/>
            <p:nvPr/>
          </p:nvSpPr>
          <p:spPr>
            <a:xfrm>
              <a:off x="6529591" y="7151503"/>
              <a:ext cx="25557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143"/>
                    <a:pt x="0" y="10286"/>
                    <a:pt x="0" y="13886"/>
                  </a:cubicBezTo>
                  <a:cubicBezTo>
                    <a:pt x="0" y="17486"/>
                    <a:pt x="108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8" name="Line"/>
            <p:cNvSpPr/>
            <p:nvPr/>
          </p:nvSpPr>
          <p:spPr>
            <a:xfrm>
              <a:off x="6824078" y="7080216"/>
              <a:ext cx="168080" cy="347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3" h="21426" fill="norm" stroke="1" extrusionOk="0">
                  <a:moveTo>
                    <a:pt x="21203" y="141"/>
                  </a:moveTo>
                  <a:cubicBezTo>
                    <a:pt x="17334" y="-16"/>
                    <a:pt x="13466" y="-174"/>
                    <a:pt x="10403" y="457"/>
                  </a:cubicBezTo>
                  <a:cubicBezTo>
                    <a:pt x="7340" y="1087"/>
                    <a:pt x="5084" y="2506"/>
                    <a:pt x="3149" y="4714"/>
                  </a:cubicBezTo>
                  <a:cubicBezTo>
                    <a:pt x="1215" y="6921"/>
                    <a:pt x="-397" y="9917"/>
                    <a:pt x="87" y="12754"/>
                  </a:cubicBezTo>
                  <a:cubicBezTo>
                    <a:pt x="570" y="15592"/>
                    <a:pt x="3149" y="18273"/>
                    <a:pt x="7018" y="19692"/>
                  </a:cubicBezTo>
                  <a:cubicBezTo>
                    <a:pt x="10887" y="21111"/>
                    <a:pt x="16045" y="21268"/>
                    <a:pt x="21203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19" name="Line"/>
            <p:cNvSpPr/>
            <p:nvPr/>
          </p:nvSpPr>
          <p:spPr>
            <a:xfrm>
              <a:off x="7007491" y="7069086"/>
              <a:ext cx="299007" cy="343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0" fill="norm" stroke="1" extrusionOk="0">
                  <a:moveTo>
                    <a:pt x="21600" y="1800"/>
                  </a:moveTo>
                  <a:cubicBezTo>
                    <a:pt x="21046" y="1160"/>
                    <a:pt x="20492" y="520"/>
                    <a:pt x="19108" y="200"/>
                  </a:cubicBezTo>
                  <a:cubicBezTo>
                    <a:pt x="17723" y="-120"/>
                    <a:pt x="15508" y="-120"/>
                    <a:pt x="12923" y="680"/>
                  </a:cubicBezTo>
                  <a:cubicBezTo>
                    <a:pt x="10338" y="1480"/>
                    <a:pt x="7385" y="3080"/>
                    <a:pt x="5169" y="5480"/>
                  </a:cubicBezTo>
                  <a:cubicBezTo>
                    <a:pt x="2954" y="7880"/>
                    <a:pt x="1477" y="11080"/>
                    <a:pt x="738" y="13320"/>
                  </a:cubicBezTo>
                  <a:cubicBezTo>
                    <a:pt x="0" y="15560"/>
                    <a:pt x="0" y="16840"/>
                    <a:pt x="0" y="17880"/>
                  </a:cubicBezTo>
                  <a:cubicBezTo>
                    <a:pt x="0" y="18920"/>
                    <a:pt x="0" y="19720"/>
                    <a:pt x="554" y="20360"/>
                  </a:cubicBezTo>
                  <a:cubicBezTo>
                    <a:pt x="1108" y="21000"/>
                    <a:pt x="2215" y="21480"/>
                    <a:pt x="4615" y="21480"/>
                  </a:cubicBezTo>
                  <a:cubicBezTo>
                    <a:pt x="7015" y="21480"/>
                    <a:pt x="10708" y="21000"/>
                    <a:pt x="14400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0" name="Line"/>
            <p:cNvSpPr/>
            <p:nvPr/>
          </p:nvSpPr>
          <p:spPr>
            <a:xfrm>
              <a:off x="7022825" y="7235838"/>
              <a:ext cx="23767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77" y="16200"/>
                    <a:pt x="9755" y="10800"/>
                    <a:pt x="13355" y="7200"/>
                  </a:cubicBezTo>
                  <a:cubicBezTo>
                    <a:pt x="16955" y="3600"/>
                    <a:pt x="1927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1" name="Line"/>
            <p:cNvSpPr/>
            <p:nvPr/>
          </p:nvSpPr>
          <p:spPr>
            <a:xfrm>
              <a:off x="7334610" y="7053258"/>
              <a:ext cx="255562" cy="363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59" fill="norm" stroke="1" extrusionOk="0">
                  <a:moveTo>
                    <a:pt x="21386" y="2182"/>
                  </a:moveTo>
                  <a:cubicBezTo>
                    <a:pt x="20958" y="1426"/>
                    <a:pt x="20531" y="671"/>
                    <a:pt x="19247" y="294"/>
                  </a:cubicBezTo>
                  <a:cubicBezTo>
                    <a:pt x="17964" y="-84"/>
                    <a:pt x="15826" y="-84"/>
                    <a:pt x="13794" y="218"/>
                  </a:cubicBezTo>
                  <a:cubicBezTo>
                    <a:pt x="11762" y="520"/>
                    <a:pt x="9837" y="1124"/>
                    <a:pt x="8340" y="3012"/>
                  </a:cubicBezTo>
                  <a:cubicBezTo>
                    <a:pt x="6843" y="4901"/>
                    <a:pt x="5774" y="8073"/>
                    <a:pt x="4491" y="10867"/>
                  </a:cubicBezTo>
                  <a:cubicBezTo>
                    <a:pt x="3208" y="13661"/>
                    <a:pt x="1711" y="16078"/>
                    <a:pt x="855" y="17740"/>
                  </a:cubicBezTo>
                  <a:cubicBezTo>
                    <a:pt x="0" y="19401"/>
                    <a:pt x="-214" y="20308"/>
                    <a:pt x="214" y="20836"/>
                  </a:cubicBezTo>
                  <a:cubicBezTo>
                    <a:pt x="641" y="21365"/>
                    <a:pt x="1711" y="21516"/>
                    <a:pt x="4384" y="21440"/>
                  </a:cubicBezTo>
                  <a:cubicBezTo>
                    <a:pt x="7057" y="21365"/>
                    <a:pt x="11334" y="21063"/>
                    <a:pt x="15612" y="20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2" name="Line"/>
            <p:cNvSpPr/>
            <p:nvPr/>
          </p:nvSpPr>
          <p:spPr>
            <a:xfrm>
              <a:off x="7582504" y="7136169"/>
              <a:ext cx="153338" cy="184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40" y="2100"/>
                    <a:pt x="6480" y="4200"/>
                    <a:pt x="10080" y="7800"/>
                  </a:cubicBezTo>
                  <a:cubicBezTo>
                    <a:pt x="13680" y="11400"/>
                    <a:pt x="17640" y="165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3" name="Line"/>
            <p:cNvSpPr/>
            <p:nvPr/>
          </p:nvSpPr>
          <p:spPr>
            <a:xfrm>
              <a:off x="7697945" y="7174503"/>
              <a:ext cx="137565" cy="299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600" fill="norm" stroke="1" extrusionOk="0">
                  <a:moveTo>
                    <a:pt x="21140" y="0"/>
                  </a:moveTo>
                  <a:cubicBezTo>
                    <a:pt x="19176" y="0"/>
                    <a:pt x="17213" y="0"/>
                    <a:pt x="14660" y="1200"/>
                  </a:cubicBezTo>
                  <a:cubicBezTo>
                    <a:pt x="12107" y="2400"/>
                    <a:pt x="8965" y="4800"/>
                    <a:pt x="6216" y="7938"/>
                  </a:cubicBezTo>
                  <a:cubicBezTo>
                    <a:pt x="3467" y="11077"/>
                    <a:pt x="1111" y="14954"/>
                    <a:pt x="325" y="17354"/>
                  </a:cubicBezTo>
                  <a:cubicBezTo>
                    <a:pt x="-460" y="19754"/>
                    <a:pt x="325" y="20677"/>
                    <a:pt x="11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4" name="Line"/>
            <p:cNvSpPr/>
            <p:nvPr/>
          </p:nvSpPr>
          <p:spPr>
            <a:xfrm>
              <a:off x="7820176" y="7000722"/>
              <a:ext cx="145671" cy="111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8345"/>
                  </a:moveTo>
                  <a:cubicBezTo>
                    <a:pt x="379" y="5891"/>
                    <a:pt x="758" y="3436"/>
                    <a:pt x="1895" y="1964"/>
                  </a:cubicBezTo>
                  <a:cubicBezTo>
                    <a:pt x="3032" y="491"/>
                    <a:pt x="4926" y="0"/>
                    <a:pt x="6821" y="0"/>
                  </a:cubicBezTo>
                  <a:cubicBezTo>
                    <a:pt x="8716" y="0"/>
                    <a:pt x="10611" y="491"/>
                    <a:pt x="11747" y="2700"/>
                  </a:cubicBezTo>
                  <a:cubicBezTo>
                    <a:pt x="12884" y="4909"/>
                    <a:pt x="13263" y="8836"/>
                    <a:pt x="12316" y="12273"/>
                  </a:cubicBezTo>
                  <a:cubicBezTo>
                    <a:pt x="11368" y="15709"/>
                    <a:pt x="9095" y="18655"/>
                    <a:pt x="8905" y="20127"/>
                  </a:cubicBezTo>
                  <a:cubicBezTo>
                    <a:pt x="8716" y="21600"/>
                    <a:pt x="10611" y="21600"/>
                    <a:pt x="13074" y="21355"/>
                  </a:cubicBezTo>
                  <a:cubicBezTo>
                    <a:pt x="15537" y="21109"/>
                    <a:pt x="18568" y="20618"/>
                    <a:pt x="21600" y="20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5" name="Line"/>
            <p:cNvSpPr/>
            <p:nvPr/>
          </p:nvSpPr>
          <p:spPr>
            <a:xfrm>
              <a:off x="7996513" y="7018611"/>
              <a:ext cx="129379" cy="453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46" fill="norm" stroke="1" extrusionOk="0">
                  <a:moveTo>
                    <a:pt x="1270" y="1942"/>
                  </a:moveTo>
                  <a:cubicBezTo>
                    <a:pt x="2541" y="1456"/>
                    <a:pt x="3812" y="971"/>
                    <a:pt x="6141" y="607"/>
                  </a:cubicBezTo>
                  <a:cubicBezTo>
                    <a:pt x="8471" y="243"/>
                    <a:pt x="11859" y="0"/>
                    <a:pt x="14612" y="0"/>
                  </a:cubicBezTo>
                  <a:cubicBezTo>
                    <a:pt x="17365" y="0"/>
                    <a:pt x="19482" y="243"/>
                    <a:pt x="20541" y="667"/>
                  </a:cubicBezTo>
                  <a:cubicBezTo>
                    <a:pt x="21600" y="1092"/>
                    <a:pt x="21600" y="1699"/>
                    <a:pt x="21176" y="3701"/>
                  </a:cubicBezTo>
                  <a:cubicBezTo>
                    <a:pt x="20753" y="5703"/>
                    <a:pt x="19906" y="9101"/>
                    <a:pt x="18847" y="11892"/>
                  </a:cubicBezTo>
                  <a:cubicBezTo>
                    <a:pt x="17788" y="14683"/>
                    <a:pt x="16518" y="16867"/>
                    <a:pt x="15459" y="18263"/>
                  </a:cubicBezTo>
                  <a:cubicBezTo>
                    <a:pt x="14400" y="19658"/>
                    <a:pt x="13553" y="20265"/>
                    <a:pt x="11647" y="20751"/>
                  </a:cubicBezTo>
                  <a:cubicBezTo>
                    <a:pt x="9741" y="21236"/>
                    <a:pt x="6776" y="21600"/>
                    <a:pt x="4659" y="21539"/>
                  </a:cubicBezTo>
                  <a:cubicBezTo>
                    <a:pt x="2541" y="21479"/>
                    <a:pt x="1271" y="20993"/>
                    <a:pt x="0" y="205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6" name="Line"/>
            <p:cNvSpPr/>
            <p:nvPr/>
          </p:nvSpPr>
          <p:spPr>
            <a:xfrm>
              <a:off x="8257186" y="7258839"/>
              <a:ext cx="27600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00" y="19200"/>
                    <a:pt x="11200" y="16800"/>
                    <a:pt x="14800" y="13200"/>
                  </a:cubicBezTo>
                  <a:cubicBezTo>
                    <a:pt x="18400" y="9600"/>
                    <a:pt x="20000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7" name="Line"/>
            <p:cNvSpPr/>
            <p:nvPr/>
          </p:nvSpPr>
          <p:spPr>
            <a:xfrm>
              <a:off x="8534592" y="7087216"/>
              <a:ext cx="213273" cy="339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395" fill="norm" stroke="1" extrusionOk="0">
                  <a:moveTo>
                    <a:pt x="21459" y="1154"/>
                  </a:moveTo>
                  <a:cubicBezTo>
                    <a:pt x="20430" y="509"/>
                    <a:pt x="19402" y="-136"/>
                    <a:pt x="16702" y="25"/>
                  </a:cubicBezTo>
                  <a:cubicBezTo>
                    <a:pt x="14002" y="186"/>
                    <a:pt x="9630" y="1154"/>
                    <a:pt x="6930" y="2443"/>
                  </a:cubicBezTo>
                  <a:cubicBezTo>
                    <a:pt x="4230" y="3733"/>
                    <a:pt x="3202" y="5345"/>
                    <a:pt x="2302" y="8004"/>
                  </a:cubicBezTo>
                  <a:cubicBezTo>
                    <a:pt x="1402" y="10664"/>
                    <a:pt x="630" y="14371"/>
                    <a:pt x="245" y="16789"/>
                  </a:cubicBezTo>
                  <a:cubicBezTo>
                    <a:pt x="-141" y="19207"/>
                    <a:pt x="-141" y="20336"/>
                    <a:pt x="759" y="20900"/>
                  </a:cubicBezTo>
                  <a:cubicBezTo>
                    <a:pt x="1659" y="21464"/>
                    <a:pt x="3459" y="21464"/>
                    <a:pt x="5516" y="21303"/>
                  </a:cubicBezTo>
                  <a:cubicBezTo>
                    <a:pt x="7573" y="21142"/>
                    <a:pt x="9888" y="20819"/>
                    <a:pt x="12202" y="20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8" name="Line"/>
            <p:cNvSpPr/>
            <p:nvPr/>
          </p:nvSpPr>
          <p:spPr>
            <a:xfrm>
              <a:off x="8556193" y="7258839"/>
              <a:ext cx="199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92" y="18900"/>
                    <a:pt x="4985" y="16200"/>
                    <a:pt x="8585" y="12600"/>
                  </a:cubicBezTo>
                  <a:cubicBezTo>
                    <a:pt x="12185" y="9000"/>
                    <a:pt x="16892" y="45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29" name="Line"/>
            <p:cNvSpPr/>
            <p:nvPr/>
          </p:nvSpPr>
          <p:spPr>
            <a:xfrm>
              <a:off x="8801531" y="6976304"/>
              <a:ext cx="145671" cy="98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3" fill="norm" stroke="1" extrusionOk="0">
                  <a:moveTo>
                    <a:pt x="0" y="4738"/>
                  </a:moveTo>
                  <a:cubicBezTo>
                    <a:pt x="1137" y="2522"/>
                    <a:pt x="2274" y="307"/>
                    <a:pt x="3600" y="30"/>
                  </a:cubicBezTo>
                  <a:cubicBezTo>
                    <a:pt x="4926" y="-247"/>
                    <a:pt x="6442" y="1415"/>
                    <a:pt x="6632" y="3630"/>
                  </a:cubicBezTo>
                  <a:cubicBezTo>
                    <a:pt x="6821" y="5845"/>
                    <a:pt x="5684" y="8615"/>
                    <a:pt x="3979" y="11384"/>
                  </a:cubicBezTo>
                  <a:cubicBezTo>
                    <a:pt x="2274" y="14153"/>
                    <a:pt x="0" y="16922"/>
                    <a:pt x="0" y="18584"/>
                  </a:cubicBezTo>
                  <a:cubicBezTo>
                    <a:pt x="0" y="20245"/>
                    <a:pt x="2274" y="20799"/>
                    <a:pt x="6253" y="21076"/>
                  </a:cubicBezTo>
                  <a:cubicBezTo>
                    <a:pt x="10232" y="21353"/>
                    <a:pt x="15916" y="21353"/>
                    <a:pt x="21600" y="213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0" name="Line"/>
            <p:cNvSpPr/>
            <p:nvPr/>
          </p:nvSpPr>
          <p:spPr>
            <a:xfrm>
              <a:off x="8841783" y="7053205"/>
              <a:ext cx="243422" cy="385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295" fill="norm" stroke="1" extrusionOk="0">
                  <a:moveTo>
                    <a:pt x="21431" y="2465"/>
                  </a:moveTo>
                  <a:cubicBezTo>
                    <a:pt x="20981" y="1759"/>
                    <a:pt x="20531" y="1054"/>
                    <a:pt x="18956" y="559"/>
                  </a:cubicBezTo>
                  <a:cubicBezTo>
                    <a:pt x="17381" y="65"/>
                    <a:pt x="14681" y="-217"/>
                    <a:pt x="12543" y="207"/>
                  </a:cubicBezTo>
                  <a:cubicBezTo>
                    <a:pt x="10406" y="630"/>
                    <a:pt x="8831" y="1759"/>
                    <a:pt x="7481" y="3948"/>
                  </a:cubicBezTo>
                  <a:cubicBezTo>
                    <a:pt x="6131" y="6136"/>
                    <a:pt x="5006" y="9383"/>
                    <a:pt x="3769" y="12065"/>
                  </a:cubicBezTo>
                  <a:cubicBezTo>
                    <a:pt x="2531" y="14748"/>
                    <a:pt x="1181" y="16865"/>
                    <a:pt x="506" y="18277"/>
                  </a:cubicBezTo>
                  <a:cubicBezTo>
                    <a:pt x="-169" y="19689"/>
                    <a:pt x="-169" y="20395"/>
                    <a:pt x="506" y="20818"/>
                  </a:cubicBezTo>
                  <a:cubicBezTo>
                    <a:pt x="1181" y="21242"/>
                    <a:pt x="2531" y="21383"/>
                    <a:pt x="5569" y="21242"/>
                  </a:cubicBezTo>
                  <a:cubicBezTo>
                    <a:pt x="8606" y="21101"/>
                    <a:pt x="13331" y="20677"/>
                    <a:pt x="18056" y="20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1" name="Line"/>
            <p:cNvSpPr/>
            <p:nvPr/>
          </p:nvSpPr>
          <p:spPr>
            <a:xfrm>
              <a:off x="9108205" y="7134465"/>
              <a:ext cx="122671" cy="124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4" fill="norm" stroke="1" extrusionOk="0">
                  <a:moveTo>
                    <a:pt x="0" y="288"/>
                  </a:moveTo>
                  <a:cubicBezTo>
                    <a:pt x="3150" y="-144"/>
                    <a:pt x="6300" y="-576"/>
                    <a:pt x="9900" y="2880"/>
                  </a:cubicBezTo>
                  <a:cubicBezTo>
                    <a:pt x="13500" y="6336"/>
                    <a:pt x="17550" y="13680"/>
                    <a:pt x="21600" y="21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2" name="Line"/>
            <p:cNvSpPr/>
            <p:nvPr/>
          </p:nvSpPr>
          <p:spPr>
            <a:xfrm>
              <a:off x="9202762" y="7143836"/>
              <a:ext cx="12778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40" y="0"/>
                    <a:pt x="17280" y="0"/>
                    <a:pt x="15552" y="369"/>
                  </a:cubicBezTo>
                  <a:cubicBezTo>
                    <a:pt x="13824" y="738"/>
                    <a:pt x="12528" y="1477"/>
                    <a:pt x="10152" y="4062"/>
                  </a:cubicBezTo>
                  <a:cubicBezTo>
                    <a:pt x="7776" y="6646"/>
                    <a:pt x="4320" y="11077"/>
                    <a:pt x="2376" y="14123"/>
                  </a:cubicBezTo>
                  <a:cubicBezTo>
                    <a:pt x="432" y="17169"/>
                    <a:pt x="0" y="18831"/>
                    <a:pt x="0" y="19846"/>
                  </a:cubicBezTo>
                  <a:cubicBezTo>
                    <a:pt x="0" y="20862"/>
                    <a:pt x="432" y="21231"/>
                    <a:pt x="86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3" name="Line"/>
            <p:cNvSpPr/>
            <p:nvPr/>
          </p:nvSpPr>
          <p:spPr>
            <a:xfrm>
              <a:off x="9338210" y="7060378"/>
              <a:ext cx="148183" cy="422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385" fill="norm" stroke="1" extrusionOk="0">
                  <a:moveTo>
                    <a:pt x="0" y="1508"/>
                  </a:moveTo>
                  <a:cubicBezTo>
                    <a:pt x="3295" y="991"/>
                    <a:pt x="6590" y="473"/>
                    <a:pt x="9153" y="215"/>
                  </a:cubicBezTo>
                  <a:cubicBezTo>
                    <a:pt x="11715" y="-44"/>
                    <a:pt x="13546" y="-44"/>
                    <a:pt x="15559" y="85"/>
                  </a:cubicBezTo>
                  <a:cubicBezTo>
                    <a:pt x="17573" y="215"/>
                    <a:pt x="19769" y="473"/>
                    <a:pt x="20685" y="926"/>
                  </a:cubicBezTo>
                  <a:cubicBezTo>
                    <a:pt x="21600" y="1379"/>
                    <a:pt x="21234" y="2025"/>
                    <a:pt x="20502" y="2996"/>
                  </a:cubicBezTo>
                  <a:cubicBezTo>
                    <a:pt x="19769" y="3966"/>
                    <a:pt x="18671" y="5259"/>
                    <a:pt x="17939" y="7264"/>
                  </a:cubicBezTo>
                  <a:cubicBezTo>
                    <a:pt x="17207" y="9269"/>
                    <a:pt x="16841" y="11985"/>
                    <a:pt x="16841" y="14054"/>
                  </a:cubicBezTo>
                  <a:cubicBezTo>
                    <a:pt x="16841" y="16124"/>
                    <a:pt x="17207" y="17546"/>
                    <a:pt x="16292" y="18646"/>
                  </a:cubicBezTo>
                  <a:cubicBezTo>
                    <a:pt x="15376" y="19745"/>
                    <a:pt x="13180" y="20521"/>
                    <a:pt x="10983" y="20974"/>
                  </a:cubicBezTo>
                  <a:cubicBezTo>
                    <a:pt x="8787" y="21427"/>
                    <a:pt x="6590" y="21556"/>
                    <a:pt x="5675" y="21103"/>
                  </a:cubicBezTo>
                  <a:cubicBezTo>
                    <a:pt x="4759" y="20651"/>
                    <a:pt x="5125" y="19616"/>
                    <a:pt x="5491" y="185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4" name="Line"/>
            <p:cNvSpPr/>
            <p:nvPr/>
          </p:nvSpPr>
          <p:spPr>
            <a:xfrm>
              <a:off x="9430212" y="6960969"/>
              <a:ext cx="224420" cy="596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559" fill="norm" stroke="1" extrusionOk="0">
                  <a:moveTo>
                    <a:pt x="7920" y="513"/>
                  </a:moveTo>
                  <a:cubicBezTo>
                    <a:pt x="9120" y="236"/>
                    <a:pt x="10320" y="-41"/>
                    <a:pt x="11520" y="5"/>
                  </a:cubicBezTo>
                  <a:cubicBezTo>
                    <a:pt x="12720" y="51"/>
                    <a:pt x="13920" y="421"/>
                    <a:pt x="15720" y="1805"/>
                  </a:cubicBezTo>
                  <a:cubicBezTo>
                    <a:pt x="17520" y="3190"/>
                    <a:pt x="19920" y="5590"/>
                    <a:pt x="20760" y="7897"/>
                  </a:cubicBezTo>
                  <a:cubicBezTo>
                    <a:pt x="21600" y="10205"/>
                    <a:pt x="20880" y="12421"/>
                    <a:pt x="17160" y="14682"/>
                  </a:cubicBezTo>
                  <a:cubicBezTo>
                    <a:pt x="13440" y="16944"/>
                    <a:pt x="6720" y="19251"/>
                    <a:pt x="0" y="215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5" name="Line"/>
            <p:cNvSpPr/>
            <p:nvPr/>
          </p:nvSpPr>
          <p:spPr>
            <a:xfrm>
              <a:off x="9905557" y="7174503"/>
              <a:ext cx="253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00" y="18900"/>
                    <a:pt x="9600" y="16200"/>
                    <a:pt x="13091" y="13950"/>
                  </a:cubicBezTo>
                  <a:cubicBezTo>
                    <a:pt x="16582" y="11700"/>
                    <a:pt x="18764" y="9900"/>
                    <a:pt x="19964" y="7650"/>
                  </a:cubicBezTo>
                  <a:cubicBezTo>
                    <a:pt x="21164" y="5400"/>
                    <a:pt x="21382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6" name="Line"/>
            <p:cNvSpPr/>
            <p:nvPr/>
          </p:nvSpPr>
          <p:spPr>
            <a:xfrm>
              <a:off x="10043559" y="7097835"/>
              <a:ext cx="23002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800" y="4215"/>
                    <a:pt x="12000" y="8429"/>
                    <a:pt x="8400" y="12029"/>
                  </a:cubicBezTo>
                  <a:cubicBezTo>
                    <a:pt x="4800" y="15629"/>
                    <a:pt x="2400" y="186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7" name="Line"/>
            <p:cNvSpPr/>
            <p:nvPr/>
          </p:nvSpPr>
          <p:spPr>
            <a:xfrm>
              <a:off x="10422960" y="7000067"/>
              <a:ext cx="164946" cy="339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18" fill="norm" stroke="1" extrusionOk="0">
                  <a:moveTo>
                    <a:pt x="513" y="1331"/>
                  </a:moveTo>
                  <a:cubicBezTo>
                    <a:pt x="2174" y="847"/>
                    <a:pt x="3836" y="364"/>
                    <a:pt x="5996" y="122"/>
                  </a:cubicBezTo>
                  <a:cubicBezTo>
                    <a:pt x="8156" y="-120"/>
                    <a:pt x="10814" y="-120"/>
                    <a:pt x="11811" y="1250"/>
                  </a:cubicBezTo>
                  <a:cubicBezTo>
                    <a:pt x="12808" y="2620"/>
                    <a:pt x="12143" y="5361"/>
                    <a:pt x="10316" y="8101"/>
                  </a:cubicBezTo>
                  <a:cubicBezTo>
                    <a:pt x="8488" y="10841"/>
                    <a:pt x="5497" y="13581"/>
                    <a:pt x="3337" y="15758"/>
                  </a:cubicBezTo>
                  <a:cubicBezTo>
                    <a:pt x="1177" y="17934"/>
                    <a:pt x="-152" y="19546"/>
                    <a:pt x="14" y="20432"/>
                  </a:cubicBezTo>
                  <a:cubicBezTo>
                    <a:pt x="180" y="21319"/>
                    <a:pt x="1842" y="21480"/>
                    <a:pt x="5663" y="21399"/>
                  </a:cubicBezTo>
                  <a:cubicBezTo>
                    <a:pt x="9485" y="21319"/>
                    <a:pt x="15466" y="20996"/>
                    <a:pt x="21448" y="206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8" name="Line"/>
            <p:cNvSpPr/>
            <p:nvPr/>
          </p:nvSpPr>
          <p:spPr>
            <a:xfrm>
              <a:off x="10757248" y="7005128"/>
              <a:ext cx="237001" cy="322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309" fill="norm" stroke="1" extrusionOk="0">
                  <a:moveTo>
                    <a:pt x="21539" y="1059"/>
                  </a:moveTo>
                  <a:cubicBezTo>
                    <a:pt x="20842" y="384"/>
                    <a:pt x="20145" y="-291"/>
                    <a:pt x="17358" y="131"/>
                  </a:cubicBezTo>
                  <a:cubicBezTo>
                    <a:pt x="14571" y="553"/>
                    <a:pt x="9694" y="2072"/>
                    <a:pt x="6442" y="4181"/>
                  </a:cubicBezTo>
                  <a:cubicBezTo>
                    <a:pt x="3191" y="6290"/>
                    <a:pt x="1565" y="8990"/>
                    <a:pt x="752" y="11268"/>
                  </a:cubicBezTo>
                  <a:cubicBezTo>
                    <a:pt x="-61" y="13546"/>
                    <a:pt x="-61" y="15403"/>
                    <a:pt x="55" y="16753"/>
                  </a:cubicBezTo>
                  <a:cubicBezTo>
                    <a:pt x="171" y="18103"/>
                    <a:pt x="404" y="18946"/>
                    <a:pt x="1681" y="19537"/>
                  </a:cubicBezTo>
                  <a:cubicBezTo>
                    <a:pt x="2958" y="20128"/>
                    <a:pt x="5281" y="20465"/>
                    <a:pt x="8184" y="20718"/>
                  </a:cubicBezTo>
                  <a:cubicBezTo>
                    <a:pt x="11087" y="20971"/>
                    <a:pt x="14571" y="21140"/>
                    <a:pt x="18055" y="213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39" name="Line"/>
            <p:cNvSpPr/>
            <p:nvPr/>
          </p:nvSpPr>
          <p:spPr>
            <a:xfrm>
              <a:off x="10779576" y="7205171"/>
              <a:ext cx="184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0" name="Line"/>
            <p:cNvSpPr/>
            <p:nvPr/>
          </p:nvSpPr>
          <p:spPr>
            <a:xfrm>
              <a:off x="11086043" y="6993055"/>
              <a:ext cx="230213" cy="342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600" fill="norm" stroke="1" extrusionOk="0">
                  <a:moveTo>
                    <a:pt x="21149" y="1290"/>
                  </a:moveTo>
                  <a:cubicBezTo>
                    <a:pt x="20210" y="645"/>
                    <a:pt x="19271" y="0"/>
                    <a:pt x="17158" y="0"/>
                  </a:cubicBezTo>
                  <a:cubicBezTo>
                    <a:pt x="15045" y="0"/>
                    <a:pt x="11758" y="645"/>
                    <a:pt x="8588" y="2418"/>
                  </a:cubicBezTo>
                  <a:cubicBezTo>
                    <a:pt x="5419" y="4191"/>
                    <a:pt x="2366" y="7093"/>
                    <a:pt x="958" y="9913"/>
                  </a:cubicBezTo>
                  <a:cubicBezTo>
                    <a:pt x="-451" y="12734"/>
                    <a:pt x="-216" y="15475"/>
                    <a:pt x="1075" y="17328"/>
                  </a:cubicBezTo>
                  <a:cubicBezTo>
                    <a:pt x="2366" y="19182"/>
                    <a:pt x="4714" y="20149"/>
                    <a:pt x="7297" y="20713"/>
                  </a:cubicBezTo>
                  <a:cubicBezTo>
                    <a:pt x="9879" y="21278"/>
                    <a:pt x="12697" y="21439"/>
                    <a:pt x="155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1" name="Line"/>
            <p:cNvSpPr/>
            <p:nvPr/>
          </p:nvSpPr>
          <p:spPr>
            <a:xfrm>
              <a:off x="11254920" y="7128502"/>
              <a:ext cx="107337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57" y="3927"/>
                    <a:pt x="11314" y="7855"/>
                    <a:pt x="14914" y="11455"/>
                  </a:cubicBezTo>
                  <a:cubicBezTo>
                    <a:pt x="18514" y="15055"/>
                    <a:pt x="20057" y="18327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2" name="Line"/>
            <p:cNvSpPr/>
            <p:nvPr/>
          </p:nvSpPr>
          <p:spPr>
            <a:xfrm>
              <a:off x="11285587" y="7166837"/>
              <a:ext cx="130337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482" y="0"/>
                    <a:pt x="17365" y="0"/>
                    <a:pt x="13765" y="3600"/>
                  </a:cubicBezTo>
                  <a:cubicBezTo>
                    <a:pt x="10165" y="7200"/>
                    <a:pt x="5082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3" name="Line"/>
            <p:cNvSpPr/>
            <p:nvPr/>
          </p:nvSpPr>
          <p:spPr>
            <a:xfrm>
              <a:off x="11431257" y="7026278"/>
              <a:ext cx="153338" cy="323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0" y="3712"/>
                  </a:moveTo>
                  <a:cubicBezTo>
                    <a:pt x="2880" y="2531"/>
                    <a:pt x="5760" y="1350"/>
                    <a:pt x="9000" y="675"/>
                  </a:cubicBezTo>
                  <a:cubicBezTo>
                    <a:pt x="12240" y="0"/>
                    <a:pt x="15840" y="-169"/>
                    <a:pt x="18180" y="168"/>
                  </a:cubicBezTo>
                  <a:cubicBezTo>
                    <a:pt x="20520" y="506"/>
                    <a:pt x="21600" y="1350"/>
                    <a:pt x="21600" y="3459"/>
                  </a:cubicBezTo>
                  <a:cubicBezTo>
                    <a:pt x="21600" y="5568"/>
                    <a:pt x="20520" y="8943"/>
                    <a:pt x="19620" y="11475"/>
                  </a:cubicBezTo>
                  <a:cubicBezTo>
                    <a:pt x="18720" y="14006"/>
                    <a:pt x="18000" y="15694"/>
                    <a:pt x="17820" y="17212"/>
                  </a:cubicBezTo>
                  <a:cubicBezTo>
                    <a:pt x="17640" y="18731"/>
                    <a:pt x="18000" y="20081"/>
                    <a:pt x="17280" y="20756"/>
                  </a:cubicBezTo>
                  <a:cubicBezTo>
                    <a:pt x="16560" y="21431"/>
                    <a:pt x="14760" y="21431"/>
                    <a:pt x="12420" y="21262"/>
                  </a:cubicBezTo>
                  <a:cubicBezTo>
                    <a:pt x="10080" y="21094"/>
                    <a:pt x="7200" y="20756"/>
                    <a:pt x="4320" y="20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4" name="Line"/>
            <p:cNvSpPr/>
            <p:nvPr/>
          </p:nvSpPr>
          <p:spPr>
            <a:xfrm>
              <a:off x="11641676" y="7107595"/>
              <a:ext cx="180591" cy="2432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416" fill="norm" stroke="1" extrusionOk="0">
                  <a:moveTo>
                    <a:pt x="21199" y="2516"/>
                  </a:moveTo>
                  <a:cubicBezTo>
                    <a:pt x="20599" y="1391"/>
                    <a:pt x="19999" y="266"/>
                    <a:pt x="17599" y="41"/>
                  </a:cubicBezTo>
                  <a:cubicBezTo>
                    <a:pt x="15199" y="-184"/>
                    <a:pt x="10999" y="491"/>
                    <a:pt x="7699" y="2854"/>
                  </a:cubicBezTo>
                  <a:cubicBezTo>
                    <a:pt x="4399" y="5216"/>
                    <a:pt x="1999" y="9266"/>
                    <a:pt x="799" y="11854"/>
                  </a:cubicBezTo>
                  <a:cubicBezTo>
                    <a:pt x="-401" y="14441"/>
                    <a:pt x="-401" y="15566"/>
                    <a:pt x="1849" y="16916"/>
                  </a:cubicBezTo>
                  <a:cubicBezTo>
                    <a:pt x="4099" y="18266"/>
                    <a:pt x="8599" y="19841"/>
                    <a:pt x="13099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5" name="Line"/>
            <p:cNvSpPr/>
            <p:nvPr/>
          </p:nvSpPr>
          <p:spPr>
            <a:xfrm>
              <a:off x="11652229" y="7243505"/>
              <a:ext cx="1700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3074" y="21600"/>
                  </a:moveTo>
                  <a:cubicBezTo>
                    <a:pt x="1462" y="18000"/>
                    <a:pt x="-150" y="14400"/>
                    <a:pt x="11" y="11700"/>
                  </a:cubicBezTo>
                  <a:cubicBezTo>
                    <a:pt x="172" y="9000"/>
                    <a:pt x="2107" y="7200"/>
                    <a:pt x="5975" y="5400"/>
                  </a:cubicBezTo>
                  <a:cubicBezTo>
                    <a:pt x="9844" y="3600"/>
                    <a:pt x="15647" y="1800"/>
                    <a:pt x="214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6" name="Line"/>
            <p:cNvSpPr/>
            <p:nvPr/>
          </p:nvSpPr>
          <p:spPr>
            <a:xfrm>
              <a:off x="11826549" y="7101151"/>
              <a:ext cx="172055" cy="257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325" fill="norm" stroke="1" extrusionOk="0">
                  <a:moveTo>
                    <a:pt x="21385" y="4807"/>
                  </a:moveTo>
                  <a:cubicBezTo>
                    <a:pt x="21385" y="3113"/>
                    <a:pt x="21385" y="1419"/>
                    <a:pt x="20273" y="572"/>
                  </a:cubicBezTo>
                  <a:cubicBezTo>
                    <a:pt x="19161" y="-275"/>
                    <a:pt x="16938" y="-275"/>
                    <a:pt x="13761" y="1207"/>
                  </a:cubicBezTo>
                  <a:cubicBezTo>
                    <a:pt x="10585" y="2690"/>
                    <a:pt x="6456" y="5654"/>
                    <a:pt x="3914" y="8513"/>
                  </a:cubicBezTo>
                  <a:cubicBezTo>
                    <a:pt x="1373" y="11372"/>
                    <a:pt x="420" y="14125"/>
                    <a:pt x="103" y="16031"/>
                  </a:cubicBezTo>
                  <a:cubicBezTo>
                    <a:pt x="-215" y="17937"/>
                    <a:pt x="103" y="18996"/>
                    <a:pt x="2485" y="19737"/>
                  </a:cubicBezTo>
                  <a:cubicBezTo>
                    <a:pt x="4867" y="20478"/>
                    <a:pt x="9314" y="20901"/>
                    <a:pt x="13762" y="21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7" name="Line"/>
            <p:cNvSpPr/>
            <p:nvPr/>
          </p:nvSpPr>
          <p:spPr>
            <a:xfrm>
              <a:off x="11975603" y="7205171"/>
              <a:ext cx="9200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8" name="Line"/>
            <p:cNvSpPr/>
            <p:nvPr/>
          </p:nvSpPr>
          <p:spPr>
            <a:xfrm>
              <a:off x="11998603" y="7251172"/>
              <a:ext cx="10733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029" y="360"/>
                    <a:pt x="16457" y="720"/>
                    <a:pt x="12857" y="4320"/>
                  </a:cubicBezTo>
                  <a:cubicBezTo>
                    <a:pt x="9257" y="7920"/>
                    <a:pt x="4629" y="147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49" name="Line"/>
            <p:cNvSpPr/>
            <p:nvPr/>
          </p:nvSpPr>
          <p:spPr>
            <a:xfrm>
              <a:off x="11998603" y="7143156"/>
              <a:ext cx="205014" cy="330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478" fill="norm" stroke="1" extrusionOk="0">
                  <a:moveTo>
                    <a:pt x="10400" y="543"/>
                  </a:moveTo>
                  <a:cubicBezTo>
                    <a:pt x="11733" y="210"/>
                    <a:pt x="13067" y="-122"/>
                    <a:pt x="14267" y="44"/>
                  </a:cubicBezTo>
                  <a:cubicBezTo>
                    <a:pt x="15467" y="210"/>
                    <a:pt x="16533" y="875"/>
                    <a:pt x="17733" y="2786"/>
                  </a:cubicBezTo>
                  <a:cubicBezTo>
                    <a:pt x="18933" y="4696"/>
                    <a:pt x="20267" y="7853"/>
                    <a:pt x="20933" y="10346"/>
                  </a:cubicBezTo>
                  <a:cubicBezTo>
                    <a:pt x="21600" y="12838"/>
                    <a:pt x="21600" y="14666"/>
                    <a:pt x="20533" y="16327"/>
                  </a:cubicBezTo>
                  <a:cubicBezTo>
                    <a:pt x="19467" y="17989"/>
                    <a:pt x="17333" y="19484"/>
                    <a:pt x="13733" y="20315"/>
                  </a:cubicBezTo>
                  <a:cubicBezTo>
                    <a:pt x="10133" y="21146"/>
                    <a:pt x="5067" y="21312"/>
                    <a:pt x="0" y="21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0" name="Line"/>
            <p:cNvSpPr/>
            <p:nvPr/>
          </p:nvSpPr>
          <p:spPr>
            <a:xfrm>
              <a:off x="2292385" y="8194193"/>
              <a:ext cx="222339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1" name="Line"/>
            <p:cNvSpPr/>
            <p:nvPr/>
          </p:nvSpPr>
          <p:spPr>
            <a:xfrm>
              <a:off x="2353719" y="8316863"/>
              <a:ext cx="161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2" name="Line"/>
            <p:cNvSpPr/>
            <p:nvPr/>
          </p:nvSpPr>
          <p:spPr>
            <a:xfrm>
              <a:off x="2844397" y="8063857"/>
              <a:ext cx="260673" cy="3317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4" fill="norm" stroke="1" extrusionOk="0">
                  <a:moveTo>
                    <a:pt x="0" y="495"/>
                  </a:moveTo>
                  <a:cubicBezTo>
                    <a:pt x="1694" y="5441"/>
                    <a:pt x="3388" y="10388"/>
                    <a:pt x="4765" y="13686"/>
                  </a:cubicBezTo>
                  <a:cubicBezTo>
                    <a:pt x="6141" y="16983"/>
                    <a:pt x="7200" y="18632"/>
                    <a:pt x="8047" y="19786"/>
                  </a:cubicBezTo>
                  <a:cubicBezTo>
                    <a:pt x="8894" y="20940"/>
                    <a:pt x="9529" y="21600"/>
                    <a:pt x="10165" y="21353"/>
                  </a:cubicBezTo>
                  <a:cubicBezTo>
                    <a:pt x="10800" y="21105"/>
                    <a:pt x="11435" y="19951"/>
                    <a:pt x="12282" y="17478"/>
                  </a:cubicBezTo>
                  <a:cubicBezTo>
                    <a:pt x="13129" y="15005"/>
                    <a:pt x="14188" y="11212"/>
                    <a:pt x="15776" y="8079"/>
                  </a:cubicBezTo>
                  <a:cubicBezTo>
                    <a:pt x="17365" y="4947"/>
                    <a:pt x="19482" y="247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3" name="Line"/>
            <p:cNvSpPr/>
            <p:nvPr/>
          </p:nvSpPr>
          <p:spPr>
            <a:xfrm>
              <a:off x="3043735" y="8201860"/>
              <a:ext cx="176338" cy="132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87" y="0"/>
                  </a:moveTo>
                  <a:cubicBezTo>
                    <a:pt x="11583" y="0"/>
                    <a:pt x="9078" y="0"/>
                    <a:pt x="6730" y="1869"/>
                  </a:cubicBezTo>
                  <a:cubicBezTo>
                    <a:pt x="4383" y="3738"/>
                    <a:pt x="2191" y="7477"/>
                    <a:pt x="1096" y="10385"/>
                  </a:cubicBezTo>
                  <a:cubicBezTo>
                    <a:pt x="0" y="13292"/>
                    <a:pt x="0" y="15369"/>
                    <a:pt x="0" y="17446"/>
                  </a:cubicBezTo>
                  <a:cubicBezTo>
                    <a:pt x="0" y="19523"/>
                    <a:pt x="0" y="21600"/>
                    <a:pt x="2191" y="21600"/>
                  </a:cubicBezTo>
                  <a:cubicBezTo>
                    <a:pt x="4383" y="21600"/>
                    <a:pt x="8765" y="19523"/>
                    <a:pt x="11896" y="17862"/>
                  </a:cubicBezTo>
                  <a:cubicBezTo>
                    <a:pt x="15026" y="16200"/>
                    <a:pt x="16904" y="14954"/>
                    <a:pt x="18313" y="15162"/>
                  </a:cubicBezTo>
                  <a:cubicBezTo>
                    <a:pt x="19722" y="15369"/>
                    <a:pt x="20661" y="17031"/>
                    <a:pt x="21600" y="186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4" name="Line"/>
            <p:cNvSpPr/>
            <p:nvPr/>
          </p:nvSpPr>
          <p:spPr>
            <a:xfrm>
              <a:off x="3281407" y="8140526"/>
              <a:ext cx="161004" cy="166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4" fill="norm" stroke="1" extrusionOk="0">
                  <a:moveTo>
                    <a:pt x="0" y="9818"/>
                  </a:moveTo>
                  <a:cubicBezTo>
                    <a:pt x="1714" y="9818"/>
                    <a:pt x="3429" y="9818"/>
                    <a:pt x="5829" y="11127"/>
                  </a:cubicBezTo>
                  <a:cubicBezTo>
                    <a:pt x="8229" y="12436"/>
                    <a:pt x="11314" y="15054"/>
                    <a:pt x="13200" y="17182"/>
                  </a:cubicBezTo>
                  <a:cubicBezTo>
                    <a:pt x="15086" y="19309"/>
                    <a:pt x="15771" y="20945"/>
                    <a:pt x="15429" y="21273"/>
                  </a:cubicBezTo>
                  <a:cubicBezTo>
                    <a:pt x="15086" y="21600"/>
                    <a:pt x="13714" y="20618"/>
                    <a:pt x="12857" y="18327"/>
                  </a:cubicBezTo>
                  <a:cubicBezTo>
                    <a:pt x="12000" y="16036"/>
                    <a:pt x="11657" y="12436"/>
                    <a:pt x="13200" y="9164"/>
                  </a:cubicBezTo>
                  <a:cubicBezTo>
                    <a:pt x="14743" y="5891"/>
                    <a:pt x="18171" y="294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5" name="Line"/>
            <p:cNvSpPr/>
            <p:nvPr/>
          </p:nvSpPr>
          <p:spPr>
            <a:xfrm>
              <a:off x="3552356" y="8013914"/>
              <a:ext cx="104727" cy="287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85" h="21513" fill="norm" stroke="1" extrusionOk="0">
                  <a:moveTo>
                    <a:pt x="20585" y="1442"/>
                  </a:moveTo>
                  <a:cubicBezTo>
                    <a:pt x="18576" y="678"/>
                    <a:pt x="16566" y="-87"/>
                    <a:pt x="12799" y="9"/>
                  </a:cubicBezTo>
                  <a:cubicBezTo>
                    <a:pt x="9032" y="104"/>
                    <a:pt x="3506" y="1060"/>
                    <a:pt x="1245" y="4118"/>
                  </a:cubicBezTo>
                  <a:cubicBezTo>
                    <a:pt x="-1015" y="7177"/>
                    <a:pt x="-10" y="12338"/>
                    <a:pt x="2752" y="15587"/>
                  </a:cubicBezTo>
                  <a:cubicBezTo>
                    <a:pt x="5515" y="18837"/>
                    <a:pt x="10036" y="20175"/>
                    <a:pt x="14557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6" name="Line"/>
            <p:cNvSpPr/>
            <p:nvPr/>
          </p:nvSpPr>
          <p:spPr>
            <a:xfrm>
              <a:off x="3710750" y="8102191"/>
              <a:ext cx="122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7" name="Line"/>
            <p:cNvSpPr/>
            <p:nvPr/>
          </p:nvSpPr>
          <p:spPr>
            <a:xfrm>
              <a:off x="3733750" y="8109858"/>
              <a:ext cx="84337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709" y="1964"/>
                    <a:pt x="9818" y="3927"/>
                    <a:pt x="6218" y="7527"/>
                  </a:cubicBezTo>
                  <a:cubicBezTo>
                    <a:pt x="2618" y="11127"/>
                    <a:pt x="1309" y="1636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8" name="Line"/>
            <p:cNvSpPr/>
            <p:nvPr/>
          </p:nvSpPr>
          <p:spPr>
            <a:xfrm>
              <a:off x="3925421" y="8014623"/>
              <a:ext cx="87289" cy="37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491" fill="norm" stroke="1" extrusionOk="0">
                  <a:moveTo>
                    <a:pt x="0" y="187"/>
                  </a:moveTo>
                  <a:cubicBezTo>
                    <a:pt x="3086" y="39"/>
                    <a:pt x="6171" y="-109"/>
                    <a:pt x="8949" y="113"/>
                  </a:cubicBezTo>
                  <a:cubicBezTo>
                    <a:pt x="11726" y="335"/>
                    <a:pt x="14194" y="927"/>
                    <a:pt x="16663" y="3072"/>
                  </a:cubicBezTo>
                  <a:cubicBezTo>
                    <a:pt x="19131" y="5217"/>
                    <a:pt x="21600" y="8916"/>
                    <a:pt x="20983" y="12244"/>
                  </a:cubicBezTo>
                  <a:cubicBezTo>
                    <a:pt x="20366" y="15573"/>
                    <a:pt x="16663" y="18532"/>
                    <a:pt x="1296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59" name="Line"/>
            <p:cNvSpPr/>
            <p:nvPr/>
          </p:nvSpPr>
          <p:spPr>
            <a:xfrm>
              <a:off x="4308763" y="8209527"/>
              <a:ext cx="230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0" name="Line"/>
            <p:cNvSpPr/>
            <p:nvPr/>
          </p:nvSpPr>
          <p:spPr>
            <a:xfrm>
              <a:off x="4397812" y="8117525"/>
              <a:ext cx="64289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8" h="21600" fill="norm" stroke="1" extrusionOk="0">
                  <a:moveTo>
                    <a:pt x="10929" y="0"/>
                  </a:moveTo>
                  <a:cubicBezTo>
                    <a:pt x="5944" y="1851"/>
                    <a:pt x="960" y="3703"/>
                    <a:pt x="129" y="6994"/>
                  </a:cubicBezTo>
                  <a:cubicBezTo>
                    <a:pt x="-702" y="10286"/>
                    <a:pt x="2621" y="15017"/>
                    <a:pt x="5944" y="17691"/>
                  </a:cubicBezTo>
                  <a:cubicBezTo>
                    <a:pt x="9267" y="20366"/>
                    <a:pt x="12590" y="20983"/>
                    <a:pt x="15083" y="21291"/>
                  </a:cubicBezTo>
                  <a:cubicBezTo>
                    <a:pt x="17575" y="21600"/>
                    <a:pt x="19236" y="21600"/>
                    <a:pt x="2089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1" name="Line"/>
            <p:cNvSpPr/>
            <p:nvPr/>
          </p:nvSpPr>
          <p:spPr>
            <a:xfrm>
              <a:off x="4638437" y="8063857"/>
              <a:ext cx="222340" cy="313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3" fill="norm" stroke="1" extrusionOk="0">
                  <a:moveTo>
                    <a:pt x="0" y="0"/>
                  </a:moveTo>
                  <a:cubicBezTo>
                    <a:pt x="745" y="5052"/>
                    <a:pt x="1490" y="10103"/>
                    <a:pt x="2110" y="13239"/>
                  </a:cubicBezTo>
                  <a:cubicBezTo>
                    <a:pt x="2731" y="16374"/>
                    <a:pt x="3228" y="17594"/>
                    <a:pt x="3972" y="18726"/>
                  </a:cubicBezTo>
                  <a:cubicBezTo>
                    <a:pt x="4717" y="19858"/>
                    <a:pt x="5710" y="20903"/>
                    <a:pt x="6952" y="21252"/>
                  </a:cubicBezTo>
                  <a:cubicBezTo>
                    <a:pt x="8193" y="21600"/>
                    <a:pt x="9683" y="21252"/>
                    <a:pt x="11297" y="19510"/>
                  </a:cubicBezTo>
                  <a:cubicBezTo>
                    <a:pt x="12910" y="17768"/>
                    <a:pt x="14648" y="14632"/>
                    <a:pt x="16014" y="11497"/>
                  </a:cubicBezTo>
                  <a:cubicBezTo>
                    <a:pt x="17379" y="8361"/>
                    <a:pt x="18372" y="5226"/>
                    <a:pt x="19241" y="3397"/>
                  </a:cubicBezTo>
                  <a:cubicBezTo>
                    <a:pt x="20110" y="1568"/>
                    <a:pt x="20855" y="1045"/>
                    <a:pt x="21600" y="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2" name="Line"/>
            <p:cNvSpPr/>
            <p:nvPr/>
          </p:nvSpPr>
          <p:spPr>
            <a:xfrm>
              <a:off x="4805983" y="8234030"/>
              <a:ext cx="162130" cy="102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2" h="20589" fill="norm" stroke="1" extrusionOk="0">
                  <a:moveTo>
                    <a:pt x="15100" y="1240"/>
                  </a:moveTo>
                  <a:cubicBezTo>
                    <a:pt x="13439" y="212"/>
                    <a:pt x="11777" y="-817"/>
                    <a:pt x="9119" y="983"/>
                  </a:cubicBezTo>
                  <a:cubicBezTo>
                    <a:pt x="6460" y="2783"/>
                    <a:pt x="2805" y="7412"/>
                    <a:pt x="1144" y="11012"/>
                  </a:cubicBezTo>
                  <a:cubicBezTo>
                    <a:pt x="-518" y="14612"/>
                    <a:pt x="-186" y="17183"/>
                    <a:pt x="977" y="18726"/>
                  </a:cubicBezTo>
                  <a:cubicBezTo>
                    <a:pt x="2140" y="20269"/>
                    <a:pt x="4134" y="20783"/>
                    <a:pt x="5962" y="20526"/>
                  </a:cubicBezTo>
                  <a:cubicBezTo>
                    <a:pt x="7790" y="20269"/>
                    <a:pt x="9451" y="19240"/>
                    <a:pt x="11279" y="16669"/>
                  </a:cubicBezTo>
                  <a:cubicBezTo>
                    <a:pt x="13107" y="14097"/>
                    <a:pt x="15100" y="9983"/>
                    <a:pt x="15931" y="10240"/>
                  </a:cubicBezTo>
                  <a:cubicBezTo>
                    <a:pt x="16762" y="10497"/>
                    <a:pt x="16430" y="15126"/>
                    <a:pt x="17094" y="17183"/>
                  </a:cubicBezTo>
                  <a:cubicBezTo>
                    <a:pt x="17759" y="19240"/>
                    <a:pt x="19420" y="18726"/>
                    <a:pt x="21082" y="18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3" name="Line"/>
            <p:cNvSpPr/>
            <p:nvPr/>
          </p:nvSpPr>
          <p:spPr>
            <a:xfrm>
              <a:off x="4998779" y="8132859"/>
              <a:ext cx="199339" cy="233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2" fill="norm" stroke="1" extrusionOk="0">
                  <a:moveTo>
                    <a:pt x="0" y="11270"/>
                  </a:moveTo>
                  <a:cubicBezTo>
                    <a:pt x="554" y="10096"/>
                    <a:pt x="1108" y="8922"/>
                    <a:pt x="2215" y="8335"/>
                  </a:cubicBezTo>
                  <a:cubicBezTo>
                    <a:pt x="3323" y="7748"/>
                    <a:pt x="4985" y="7748"/>
                    <a:pt x="6092" y="8335"/>
                  </a:cubicBezTo>
                  <a:cubicBezTo>
                    <a:pt x="7200" y="8922"/>
                    <a:pt x="7754" y="10096"/>
                    <a:pt x="8723" y="11974"/>
                  </a:cubicBezTo>
                  <a:cubicBezTo>
                    <a:pt x="9692" y="13852"/>
                    <a:pt x="11077" y="16435"/>
                    <a:pt x="11631" y="18313"/>
                  </a:cubicBezTo>
                  <a:cubicBezTo>
                    <a:pt x="12185" y="20191"/>
                    <a:pt x="11908" y="21365"/>
                    <a:pt x="11354" y="21483"/>
                  </a:cubicBezTo>
                  <a:cubicBezTo>
                    <a:pt x="10800" y="21600"/>
                    <a:pt x="9969" y="20661"/>
                    <a:pt x="10246" y="17961"/>
                  </a:cubicBezTo>
                  <a:cubicBezTo>
                    <a:pt x="10523" y="15261"/>
                    <a:pt x="11908" y="10800"/>
                    <a:pt x="13985" y="7513"/>
                  </a:cubicBezTo>
                  <a:cubicBezTo>
                    <a:pt x="16062" y="4226"/>
                    <a:pt x="18831" y="21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4" name="Line"/>
            <p:cNvSpPr/>
            <p:nvPr/>
          </p:nvSpPr>
          <p:spPr>
            <a:xfrm>
              <a:off x="5292195" y="8038081"/>
              <a:ext cx="166595" cy="3707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1465" fill="norm" stroke="1" extrusionOk="0">
                  <a:moveTo>
                    <a:pt x="21334" y="1492"/>
                  </a:moveTo>
                  <a:cubicBezTo>
                    <a:pt x="20352" y="901"/>
                    <a:pt x="19370" y="309"/>
                    <a:pt x="17898" y="87"/>
                  </a:cubicBezTo>
                  <a:cubicBezTo>
                    <a:pt x="16425" y="-135"/>
                    <a:pt x="14461" y="13"/>
                    <a:pt x="11679" y="1197"/>
                  </a:cubicBezTo>
                  <a:cubicBezTo>
                    <a:pt x="8898" y="2380"/>
                    <a:pt x="5298" y="4599"/>
                    <a:pt x="3007" y="7262"/>
                  </a:cubicBezTo>
                  <a:cubicBezTo>
                    <a:pt x="716" y="9925"/>
                    <a:pt x="-266" y="13032"/>
                    <a:pt x="61" y="15399"/>
                  </a:cubicBezTo>
                  <a:cubicBezTo>
                    <a:pt x="389" y="17766"/>
                    <a:pt x="2025" y="19394"/>
                    <a:pt x="3989" y="20281"/>
                  </a:cubicBezTo>
                  <a:cubicBezTo>
                    <a:pt x="5952" y="21169"/>
                    <a:pt x="8243" y="21317"/>
                    <a:pt x="10534" y="21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5" name="Line"/>
            <p:cNvSpPr/>
            <p:nvPr/>
          </p:nvSpPr>
          <p:spPr>
            <a:xfrm>
              <a:off x="5520064" y="8071626"/>
              <a:ext cx="168732" cy="199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5" h="21316" fill="norm" stroke="1" extrusionOk="0">
                  <a:moveTo>
                    <a:pt x="975" y="3270"/>
                  </a:moveTo>
                  <a:cubicBezTo>
                    <a:pt x="330" y="1903"/>
                    <a:pt x="-315" y="536"/>
                    <a:pt x="169" y="126"/>
                  </a:cubicBezTo>
                  <a:cubicBezTo>
                    <a:pt x="652" y="-284"/>
                    <a:pt x="2264" y="263"/>
                    <a:pt x="4843" y="2450"/>
                  </a:cubicBezTo>
                  <a:cubicBezTo>
                    <a:pt x="7422" y="4638"/>
                    <a:pt x="10969" y="8465"/>
                    <a:pt x="13870" y="11883"/>
                  </a:cubicBezTo>
                  <a:cubicBezTo>
                    <a:pt x="16772" y="15301"/>
                    <a:pt x="19028" y="18308"/>
                    <a:pt x="21285" y="213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6" name="Line"/>
            <p:cNvSpPr/>
            <p:nvPr/>
          </p:nvSpPr>
          <p:spPr>
            <a:xfrm>
              <a:off x="5638620" y="8102191"/>
              <a:ext cx="126844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21441" y="0"/>
                  </a:moveTo>
                  <a:cubicBezTo>
                    <a:pt x="14961" y="3600"/>
                    <a:pt x="8481" y="7200"/>
                    <a:pt x="4809" y="10232"/>
                  </a:cubicBezTo>
                  <a:cubicBezTo>
                    <a:pt x="1137" y="13263"/>
                    <a:pt x="273" y="15726"/>
                    <a:pt x="57" y="17526"/>
                  </a:cubicBezTo>
                  <a:cubicBezTo>
                    <a:pt x="-159" y="19326"/>
                    <a:pt x="273" y="20463"/>
                    <a:pt x="705" y="21032"/>
                  </a:cubicBezTo>
                  <a:cubicBezTo>
                    <a:pt x="1137" y="21600"/>
                    <a:pt x="1569" y="21600"/>
                    <a:pt x="20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7" name="Line"/>
            <p:cNvSpPr/>
            <p:nvPr/>
          </p:nvSpPr>
          <p:spPr>
            <a:xfrm>
              <a:off x="5796130" y="8040857"/>
              <a:ext cx="127728" cy="44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0" h="21600" fill="norm" stroke="1" extrusionOk="0">
                  <a:moveTo>
                    <a:pt x="8723" y="0"/>
                  </a:moveTo>
                  <a:cubicBezTo>
                    <a:pt x="12462" y="745"/>
                    <a:pt x="16200" y="1490"/>
                    <a:pt x="18485" y="3290"/>
                  </a:cubicBezTo>
                  <a:cubicBezTo>
                    <a:pt x="20769" y="5090"/>
                    <a:pt x="21600" y="7945"/>
                    <a:pt x="19731" y="10800"/>
                  </a:cubicBezTo>
                  <a:cubicBezTo>
                    <a:pt x="17862" y="13655"/>
                    <a:pt x="13292" y="16510"/>
                    <a:pt x="9554" y="18310"/>
                  </a:cubicBezTo>
                  <a:cubicBezTo>
                    <a:pt x="5815" y="20110"/>
                    <a:pt x="2908" y="208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8" name="Line"/>
            <p:cNvSpPr/>
            <p:nvPr/>
          </p:nvSpPr>
          <p:spPr>
            <a:xfrm>
              <a:off x="10242897" y="7527746"/>
              <a:ext cx="1556370" cy="837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0" y="7710"/>
                  </a:moveTo>
                  <a:cubicBezTo>
                    <a:pt x="1029" y="5091"/>
                    <a:pt x="2057" y="2473"/>
                    <a:pt x="3228" y="1164"/>
                  </a:cubicBezTo>
                  <a:cubicBezTo>
                    <a:pt x="4398" y="-145"/>
                    <a:pt x="5710" y="-145"/>
                    <a:pt x="6969" y="182"/>
                  </a:cubicBezTo>
                  <a:cubicBezTo>
                    <a:pt x="8229" y="510"/>
                    <a:pt x="9434" y="1164"/>
                    <a:pt x="10747" y="2146"/>
                  </a:cubicBezTo>
                  <a:cubicBezTo>
                    <a:pt x="12059" y="3128"/>
                    <a:pt x="13478" y="4437"/>
                    <a:pt x="15021" y="6728"/>
                  </a:cubicBezTo>
                  <a:cubicBezTo>
                    <a:pt x="16564" y="9019"/>
                    <a:pt x="18231" y="12291"/>
                    <a:pt x="19348" y="14910"/>
                  </a:cubicBezTo>
                  <a:cubicBezTo>
                    <a:pt x="20465" y="17528"/>
                    <a:pt x="21033" y="19491"/>
                    <a:pt x="2160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69" name="Line"/>
            <p:cNvSpPr/>
            <p:nvPr/>
          </p:nvSpPr>
          <p:spPr>
            <a:xfrm>
              <a:off x="10420066" y="7708627"/>
              <a:ext cx="1287199" cy="40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3" h="21600" fill="norm" stroke="1" extrusionOk="0">
                  <a:moveTo>
                    <a:pt x="1012" y="5400"/>
                  </a:moveTo>
                  <a:cubicBezTo>
                    <a:pt x="542" y="5400"/>
                    <a:pt x="71" y="5400"/>
                    <a:pt x="7" y="6075"/>
                  </a:cubicBezTo>
                  <a:cubicBezTo>
                    <a:pt x="-57" y="6750"/>
                    <a:pt x="285" y="8100"/>
                    <a:pt x="1312" y="8100"/>
                  </a:cubicBezTo>
                  <a:cubicBezTo>
                    <a:pt x="2338" y="8100"/>
                    <a:pt x="4049" y="6750"/>
                    <a:pt x="5781" y="4725"/>
                  </a:cubicBezTo>
                  <a:cubicBezTo>
                    <a:pt x="7514" y="2700"/>
                    <a:pt x="9267" y="0"/>
                    <a:pt x="11171" y="0"/>
                  </a:cubicBezTo>
                  <a:cubicBezTo>
                    <a:pt x="13074" y="0"/>
                    <a:pt x="15127" y="2700"/>
                    <a:pt x="16881" y="6750"/>
                  </a:cubicBezTo>
                  <a:cubicBezTo>
                    <a:pt x="18634" y="10800"/>
                    <a:pt x="20089" y="16200"/>
                    <a:pt x="215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0" name="Line"/>
            <p:cNvSpPr/>
            <p:nvPr/>
          </p:nvSpPr>
          <p:spPr>
            <a:xfrm>
              <a:off x="437009" y="673343"/>
              <a:ext cx="6148187" cy="3216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9" h="21579" fill="norm" stroke="1" extrusionOk="0">
                  <a:moveTo>
                    <a:pt x="0" y="17465"/>
                  </a:moveTo>
                  <a:cubicBezTo>
                    <a:pt x="9" y="16608"/>
                    <a:pt x="18" y="15750"/>
                    <a:pt x="45" y="15150"/>
                  </a:cubicBezTo>
                  <a:cubicBezTo>
                    <a:pt x="72" y="14550"/>
                    <a:pt x="117" y="14208"/>
                    <a:pt x="238" y="14379"/>
                  </a:cubicBezTo>
                  <a:cubicBezTo>
                    <a:pt x="359" y="14550"/>
                    <a:pt x="556" y="15236"/>
                    <a:pt x="808" y="16350"/>
                  </a:cubicBezTo>
                  <a:cubicBezTo>
                    <a:pt x="1059" y="17465"/>
                    <a:pt x="1364" y="19008"/>
                    <a:pt x="1669" y="19779"/>
                  </a:cubicBezTo>
                  <a:cubicBezTo>
                    <a:pt x="1974" y="20550"/>
                    <a:pt x="2279" y="20550"/>
                    <a:pt x="2589" y="20122"/>
                  </a:cubicBezTo>
                  <a:cubicBezTo>
                    <a:pt x="2899" y="19693"/>
                    <a:pt x="3213" y="18836"/>
                    <a:pt x="3549" y="17893"/>
                  </a:cubicBezTo>
                  <a:cubicBezTo>
                    <a:pt x="3886" y="16950"/>
                    <a:pt x="4245" y="15922"/>
                    <a:pt x="4581" y="15065"/>
                  </a:cubicBezTo>
                  <a:cubicBezTo>
                    <a:pt x="4918" y="14208"/>
                    <a:pt x="5232" y="13522"/>
                    <a:pt x="5564" y="13008"/>
                  </a:cubicBezTo>
                  <a:cubicBezTo>
                    <a:pt x="5896" y="12493"/>
                    <a:pt x="6246" y="12150"/>
                    <a:pt x="6609" y="11722"/>
                  </a:cubicBezTo>
                  <a:cubicBezTo>
                    <a:pt x="6973" y="11293"/>
                    <a:pt x="7350" y="10779"/>
                    <a:pt x="7691" y="10436"/>
                  </a:cubicBezTo>
                  <a:cubicBezTo>
                    <a:pt x="8032" y="10093"/>
                    <a:pt x="8337" y="9922"/>
                    <a:pt x="8664" y="9665"/>
                  </a:cubicBezTo>
                  <a:cubicBezTo>
                    <a:pt x="8992" y="9408"/>
                    <a:pt x="9342" y="9065"/>
                    <a:pt x="9678" y="8808"/>
                  </a:cubicBezTo>
                  <a:cubicBezTo>
                    <a:pt x="10015" y="8550"/>
                    <a:pt x="10338" y="8379"/>
                    <a:pt x="10665" y="8208"/>
                  </a:cubicBezTo>
                  <a:cubicBezTo>
                    <a:pt x="10993" y="8036"/>
                    <a:pt x="11325" y="7865"/>
                    <a:pt x="11653" y="7608"/>
                  </a:cubicBezTo>
                  <a:cubicBezTo>
                    <a:pt x="11980" y="7350"/>
                    <a:pt x="12303" y="7008"/>
                    <a:pt x="12640" y="6665"/>
                  </a:cubicBezTo>
                  <a:cubicBezTo>
                    <a:pt x="12976" y="6322"/>
                    <a:pt x="13326" y="5979"/>
                    <a:pt x="13654" y="5722"/>
                  </a:cubicBezTo>
                  <a:cubicBezTo>
                    <a:pt x="13981" y="5465"/>
                    <a:pt x="14286" y="5293"/>
                    <a:pt x="14636" y="5122"/>
                  </a:cubicBezTo>
                  <a:cubicBezTo>
                    <a:pt x="14986" y="4950"/>
                    <a:pt x="15381" y="4779"/>
                    <a:pt x="15749" y="4693"/>
                  </a:cubicBezTo>
                  <a:cubicBezTo>
                    <a:pt x="16117" y="4608"/>
                    <a:pt x="16458" y="4608"/>
                    <a:pt x="16821" y="4693"/>
                  </a:cubicBezTo>
                  <a:cubicBezTo>
                    <a:pt x="17185" y="4779"/>
                    <a:pt x="17571" y="4950"/>
                    <a:pt x="17939" y="5036"/>
                  </a:cubicBezTo>
                  <a:cubicBezTo>
                    <a:pt x="18307" y="5122"/>
                    <a:pt x="18657" y="5122"/>
                    <a:pt x="19002" y="5122"/>
                  </a:cubicBezTo>
                  <a:cubicBezTo>
                    <a:pt x="19348" y="5122"/>
                    <a:pt x="19689" y="5122"/>
                    <a:pt x="20012" y="4950"/>
                  </a:cubicBezTo>
                  <a:cubicBezTo>
                    <a:pt x="20335" y="4779"/>
                    <a:pt x="20640" y="4436"/>
                    <a:pt x="20887" y="4179"/>
                  </a:cubicBezTo>
                  <a:cubicBezTo>
                    <a:pt x="21133" y="3922"/>
                    <a:pt x="21322" y="3750"/>
                    <a:pt x="21438" y="3665"/>
                  </a:cubicBezTo>
                  <a:cubicBezTo>
                    <a:pt x="21555" y="3579"/>
                    <a:pt x="21600" y="3579"/>
                    <a:pt x="21587" y="3493"/>
                  </a:cubicBezTo>
                  <a:cubicBezTo>
                    <a:pt x="21573" y="3408"/>
                    <a:pt x="21501" y="3236"/>
                    <a:pt x="21304" y="2893"/>
                  </a:cubicBezTo>
                  <a:cubicBezTo>
                    <a:pt x="21106" y="2550"/>
                    <a:pt x="20783" y="2036"/>
                    <a:pt x="20474" y="1608"/>
                  </a:cubicBezTo>
                  <a:cubicBezTo>
                    <a:pt x="20164" y="1179"/>
                    <a:pt x="19868" y="836"/>
                    <a:pt x="19527" y="579"/>
                  </a:cubicBezTo>
                  <a:cubicBezTo>
                    <a:pt x="19186" y="322"/>
                    <a:pt x="18800" y="150"/>
                    <a:pt x="18437" y="65"/>
                  </a:cubicBezTo>
                  <a:cubicBezTo>
                    <a:pt x="18073" y="-21"/>
                    <a:pt x="17732" y="-21"/>
                    <a:pt x="17369" y="65"/>
                  </a:cubicBezTo>
                  <a:cubicBezTo>
                    <a:pt x="17005" y="150"/>
                    <a:pt x="16620" y="322"/>
                    <a:pt x="16229" y="579"/>
                  </a:cubicBezTo>
                  <a:cubicBezTo>
                    <a:pt x="15839" y="836"/>
                    <a:pt x="15444" y="1179"/>
                    <a:pt x="15107" y="1522"/>
                  </a:cubicBezTo>
                  <a:cubicBezTo>
                    <a:pt x="14771" y="1865"/>
                    <a:pt x="14493" y="2208"/>
                    <a:pt x="14219" y="2465"/>
                  </a:cubicBezTo>
                  <a:cubicBezTo>
                    <a:pt x="13945" y="2722"/>
                    <a:pt x="13676" y="2893"/>
                    <a:pt x="13407" y="3150"/>
                  </a:cubicBezTo>
                  <a:cubicBezTo>
                    <a:pt x="13138" y="3408"/>
                    <a:pt x="12868" y="3750"/>
                    <a:pt x="12541" y="4008"/>
                  </a:cubicBezTo>
                  <a:cubicBezTo>
                    <a:pt x="12213" y="4265"/>
                    <a:pt x="11828" y="4436"/>
                    <a:pt x="11455" y="4608"/>
                  </a:cubicBezTo>
                  <a:cubicBezTo>
                    <a:pt x="11083" y="4779"/>
                    <a:pt x="10724" y="4950"/>
                    <a:pt x="10383" y="5036"/>
                  </a:cubicBezTo>
                  <a:cubicBezTo>
                    <a:pt x="10042" y="5122"/>
                    <a:pt x="9719" y="5122"/>
                    <a:pt x="9391" y="5208"/>
                  </a:cubicBezTo>
                  <a:cubicBezTo>
                    <a:pt x="9064" y="5293"/>
                    <a:pt x="8732" y="5465"/>
                    <a:pt x="8377" y="5808"/>
                  </a:cubicBezTo>
                  <a:cubicBezTo>
                    <a:pt x="8023" y="6150"/>
                    <a:pt x="7646" y="6665"/>
                    <a:pt x="7287" y="7265"/>
                  </a:cubicBezTo>
                  <a:cubicBezTo>
                    <a:pt x="6928" y="7865"/>
                    <a:pt x="6587" y="8550"/>
                    <a:pt x="6241" y="9579"/>
                  </a:cubicBezTo>
                  <a:cubicBezTo>
                    <a:pt x="5896" y="10608"/>
                    <a:pt x="5546" y="11979"/>
                    <a:pt x="5214" y="13522"/>
                  </a:cubicBezTo>
                  <a:cubicBezTo>
                    <a:pt x="4882" y="15065"/>
                    <a:pt x="4568" y="16779"/>
                    <a:pt x="4361" y="17979"/>
                  </a:cubicBezTo>
                  <a:cubicBezTo>
                    <a:pt x="4155" y="19179"/>
                    <a:pt x="4056" y="19865"/>
                    <a:pt x="3984" y="20293"/>
                  </a:cubicBezTo>
                  <a:cubicBezTo>
                    <a:pt x="3913" y="20722"/>
                    <a:pt x="3868" y="20893"/>
                    <a:pt x="3886" y="20979"/>
                  </a:cubicBezTo>
                  <a:cubicBezTo>
                    <a:pt x="3904" y="21065"/>
                    <a:pt x="3984" y="21065"/>
                    <a:pt x="4191" y="20808"/>
                  </a:cubicBezTo>
                  <a:cubicBezTo>
                    <a:pt x="4397" y="20550"/>
                    <a:pt x="4729" y="20036"/>
                    <a:pt x="5043" y="19436"/>
                  </a:cubicBezTo>
                  <a:cubicBezTo>
                    <a:pt x="5357" y="18836"/>
                    <a:pt x="5654" y="18150"/>
                    <a:pt x="5972" y="17636"/>
                  </a:cubicBezTo>
                  <a:cubicBezTo>
                    <a:pt x="6291" y="17122"/>
                    <a:pt x="6632" y="16779"/>
                    <a:pt x="6995" y="16350"/>
                  </a:cubicBezTo>
                  <a:cubicBezTo>
                    <a:pt x="7359" y="15922"/>
                    <a:pt x="7744" y="15408"/>
                    <a:pt x="8072" y="15065"/>
                  </a:cubicBezTo>
                  <a:cubicBezTo>
                    <a:pt x="8400" y="14722"/>
                    <a:pt x="8669" y="14550"/>
                    <a:pt x="8947" y="14379"/>
                  </a:cubicBezTo>
                  <a:cubicBezTo>
                    <a:pt x="9225" y="14208"/>
                    <a:pt x="9512" y="14036"/>
                    <a:pt x="9817" y="13865"/>
                  </a:cubicBezTo>
                  <a:cubicBezTo>
                    <a:pt x="10122" y="13693"/>
                    <a:pt x="10446" y="13522"/>
                    <a:pt x="10760" y="13436"/>
                  </a:cubicBezTo>
                  <a:cubicBezTo>
                    <a:pt x="11074" y="13350"/>
                    <a:pt x="11379" y="13350"/>
                    <a:pt x="11715" y="13265"/>
                  </a:cubicBezTo>
                  <a:cubicBezTo>
                    <a:pt x="12052" y="13179"/>
                    <a:pt x="12420" y="13008"/>
                    <a:pt x="12783" y="12922"/>
                  </a:cubicBezTo>
                  <a:cubicBezTo>
                    <a:pt x="13147" y="12836"/>
                    <a:pt x="13506" y="12836"/>
                    <a:pt x="13869" y="12836"/>
                  </a:cubicBezTo>
                  <a:cubicBezTo>
                    <a:pt x="14232" y="12836"/>
                    <a:pt x="14600" y="12836"/>
                    <a:pt x="14959" y="12836"/>
                  </a:cubicBezTo>
                  <a:cubicBezTo>
                    <a:pt x="15318" y="12836"/>
                    <a:pt x="15668" y="12836"/>
                    <a:pt x="16081" y="13008"/>
                  </a:cubicBezTo>
                  <a:cubicBezTo>
                    <a:pt x="16494" y="13179"/>
                    <a:pt x="16970" y="13522"/>
                    <a:pt x="17360" y="13779"/>
                  </a:cubicBezTo>
                  <a:cubicBezTo>
                    <a:pt x="17750" y="14036"/>
                    <a:pt x="18055" y="14208"/>
                    <a:pt x="18450" y="14893"/>
                  </a:cubicBezTo>
                  <a:cubicBezTo>
                    <a:pt x="18845" y="15579"/>
                    <a:pt x="19330" y="16779"/>
                    <a:pt x="19671" y="17979"/>
                  </a:cubicBezTo>
                  <a:cubicBezTo>
                    <a:pt x="20012" y="19179"/>
                    <a:pt x="20209" y="20379"/>
                    <a:pt x="20406" y="21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1" name="Line"/>
            <p:cNvSpPr/>
            <p:nvPr/>
          </p:nvSpPr>
          <p:spPr>
            <a:xfrm>
              <a:off x="6148805" y="8301529"/>
              <a:ext cx="29900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85" y="14400"/>
                    <a:pt x="9969" y="7200"/>
                    <a:pt x="13569" y="3600"/>
                  </a:cubicBezTo>
                  <a:cubicBezTo>
                    <a:pt x="17169" y="0"/>
                    <a:pt x="1938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2" name="Line"/>
            <p:cNvSpPr/>
            <p:nvPr/>
          </p:nvSpPr>
          <p:spPr>
            <a:xfrm>
              <a:off x="6350957" y="8155859"/>
              <a:ext cx="3552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5" y="0"/>
                  </a:moveTo>
                  <a:cubicBezTo>
                    <a:pt x="2735" y="2031"/>
                    <a:pt x="-1585" y="4062"/>
                    <a:pt x="575" y="7662"/>
                  </a:cubicBezTo>
                  <a:cubicBezTo>
                    <a:pt x="2735" y="11262"/>
                    <a:pt x="11375" y="16431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3" name="Line"/>
            <p:cNvSpPr/>
            <p:nvPr/>
          </p:nvSpPr>
          <p:spPr>
            <a:xfrm>
              <a:off x="6668686" y="8086797"/>
              <a:ext cx="392474" cy="379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0" h="21405" fill="norm" stroke="1" extrusionOk="0">
                  <a:moveTo>
                    <a:pt x="21540" y="435"/>
                  </a:moveTo>
                  <a:cubicBezTo>
                    <a:pt x="18174" y="147"/>
                    <a:pt x="14808" y="-141"/>
                    <a:pt x="12143" y="75"/>
                  </a:cubicBezTo>
                  <a:cubicBezTo>
                    <a:pt x="9478" y="291"/>
                    <a:pt x="7514" y="1011"/>
                    <a:pt x="5761" y="2811"/>
                  </a:cubicBezTo>
                  <a:cubicBezTo>
                    <a:pt x="4008" y="4611"/>
                    <a:pt x="2465" y="7491"/>
                    <a:pt x="1483" y="10299"/>
                  </a:cubicBezTo>
                  <a:cubicBezTo>
                    <a:pt x="501" y="13107"/>
                    <a:pt x="80" y="15843"/>
                    <a:pt x="10" y="17643"/>
                  </a:cubicBezTo>
                  <a:cubicBezTo>
                    <a:pt x="-60" y="19443"/>
                    <a:pt x="221" y="20307"/>
                    <a:pt x="1202" y="20811"/>
                  </a:cubicBezTo>
                  <a:cubicBezTo>
                    <a:pt x="2184" y="21315"/>
                    <a:pt x="3867" y="21459"/>
                    <a:pt x="5621" y="21387"/>
                  </a:cubicBezTo>
                  <a:cubicBezTo>
                    <a:pt x="7374" y="21315"/>
                    <a:pt x="9197" y="21027"/>
                    <a:pt x="11021" y="207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4" name="Line"/>
            <p:cNvSpPr/>
            <p:nvPr/>
          </p:nvSpPr>
          <p:spPr>
            <a:xfrm>
              <a:off x="6693150" y="8332196"/>
              <a:ext cx="222340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5" name="Line"/>
            <p:cNvSpPr/>
            <p:nvPr/>
          </p:nvSpPr>
          <p:spPr>
            <a:xfrm>
              <a:off x="7136359" y="8078546"/>
              <a:ext cx="346477" cy="417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2" h="21406" fill="norm" stroke="1" extrusionOk="0">
                  <a:moveTo>
                    <a:pt x="21532" y="1211"/>
                  </a:moveTo>
                  <a:cubicBezTo>
                    <a:pt x="19944" y="687"/>
                    <a:pt x="18356" y="164"/>
                    <a:pt x="16132" y="33"/>
                  </a:cubicBezTo>
                  <a:cubicBezTo>
                    <a:pt x="13908" y="-98"/>
                    <a:pt x="11050" y="164"/>
                    <a:pt x="9064" y="753"/>
                  </a:cubicBezTo>
                  <a:cubicBezTo>
                    <a:pt x="7079" y="1342"/>
                    <a:pt x="5967" y="2258"/>
                    <a:pt x="5332" y="3633"/>
                  </a:cubicBezTo>
                  <a:cubicBezTo>
                    <a:pt x="4697" y="5007"/>
                    <a:pt x="4538" y="6840"/>
                    <a:pt x="3823" y="9197"/>
                  </a:cubicBezTo>
                  <a:cubicBezTo>
                    <a:pt x="3108" y="11553"/>
                    <a:pt x="1838" y="14433"/>
                    <a:pt x="1044" y="16331"/>
                  </a:cubicBezTo>
                  <a:cubicBezTo>
                    <a:pt x="250" y="18229"/>
                    <a:pt x="-68" y="19146"/>
                    <a:pt x="11" y="19866"/>
                  </a:cubicBezTo>
                  <a:cubicBezTo>
                    <a:pt x="91" y="20586"/>
                    <a:pt x="567" y="21109"/>
                    <a:pt x="2870" y="21306"/>
                  </a:cubicBezTo>
                  <a:cubicBezTo>
                    <a:pt x="5173" y="21502"/>
                    <a:pt x="9303" y="21371"/>
                    <a:pt x="13432" y="212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6" name="Line"/>
            <p:cNvSpPr/>
            <p:nvPr/>
          </p:nvSpPr>
          <p:spPr>
            <a:xfrm>
              <a:off x="7436834" y="8201860"/>
              <a:ext cx="222339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69" y="947"/>
                    <a:pt x="8938" y="1895"/>
                    <a:pt x="12414" y="4926"/>
                  </a:cubicBezTo>
                  <a:cubicBezTo>
                    <a:pt x="15890" y="7958"/>
                    <a:pt x="18372" y="13074"/>
                    <a:pt x="19738" y="16200"/>
                  </a:cubicBezTo>
                  <a:cubicBezTo>
                    <a:pt x="21103" y="19326"/>
                    <a:pt x="21352" y="204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7" name="Line"/>
            <p:cNvSpPr/>
            <p:nvPr/>
          </p:nvSpPr>
          <p:spPr>
            <a:xfrm>
              <a:off x="7475168" y="8209527"/>
              <a:ext cx="276007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1326"/>
                    <a:pt x="18000" y="2653"/>
                    <a:pt x="15100" y="5116"/>
                  </a:cubicBezTo>
                  <a:cubicBezTo>
                    <a:pt x="12200" y="7579"/>
                    <a:pt x="8200" y="11179"/>
                    <a:pt x="5500" y="14116"/>
                  </a:cubicBezTo>
                  <a:cubicBezTo>
                    <a:pt x="2800" y="17053"/>
                    <a:pt x="1400" y="1932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8" name="Line"/>
            <p:cNvSpPr/>
            <p:nvPr/>
          </p:nvSpPr>
          <p:spPr>
            <a:xfrm>
              <a:off x="7873843" y="8125192"/>
              <a:ext cx="168673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927" y="5214"/>
                    <a:pt x="7855" y="10428"/>
                    <a:pt x="11455" y="14028"/>
                  </a:cubicBezTo>
                  <a:cubicBezTo>
                    <a:pt x="15055" y="17628"/>
                    <a:pt x="18327" y="1961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79" name="Line"/>
            <p:cNvSpPr/>
            <p:nvPr/>
          </p:nvSpPr>
          <p:spPr>
            <a:xfrm>
              <a:off x="7974364" y="8217194"/>
              <a:ext cx="167820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0" h="21600" fill="norm" stroke="1" extrusionOk="0">
                  <a:moveTo>
                    <a:pt x="21170" y="0"/>
                  </a:moveTo>
                  <a:cubicBezTo>
                    <a:pt x="16012" y="2985"/>
                    <a:pt x="10854" y="5971"/>
                    <a:pt x="7146" y="9044"/>
                  </a:cubicBezTo>
                  <a:cubicBezTo>
                    <a:pt x="3439" y="12117"/>
                    <a:pt x="1182" y="15278"/>
                    <a:pt x="376" y="17385"/>
                  </a:cubicBezTo>
                  <a:cubicBezTo>
                    <a:pt x="-430" y="19493"/>
                    <a:pt x="215" y="20546"/>
                    <a:pt x="8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0" name="Line"/>
            <p:cNvSpPr/>
            <p:nvPr/>
          </p:nvSpPr>
          <p:spPr>
            <a:xfrm>
              <a:off x="8188184" y="8090377"/>
              <a:ext cx="275363" cy="5254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560" fill="norm" stroke="1" extrusionOk="0">
                  <a:moveTo>
                    <a:pt x="4800" y="1743"/>
                  </a:moveTo>
                  <a:cubicBezTo>
                    <a:pt x="4800" y="1218"/>
                    <a:pt x="4800" y="694"/>
                    <a:pt x="5300" y="379"/>
                  </a:cubicBezTo>
                  <a:cubicBezTo>
                    <a:pt x="5800" y="65"/>
                    <a:pt x="6800" y="-40"/>
                    <a:pt x="8600" y="12"/>
                  </a:cubicBezTo>
                  <a:cubicBezTo>
                    <a:pt x="10400" y="65"/>
                    <a:pt x="13000" y="275"/>
                    <a:pt x="14800" y="484"/>
                  </a:cubicBezTo>
                  <a:cubicBezTo>
                    <a:pt x="16600" y="694"/>
                    <a:pt x="17600" y="904"/>
                    <a:pt x="18500" y="1585"/>
                  </a:cubicBezTo>
                  <a:cubicBezTo>
                    <a:pt x="19400" y="2267"/>
                    <a:pt x="20200" y="3420"/>
                    <a:pt x="20600" y="5779"/>
                  </a:cubicBezTo>
                  <a:cubicBezTo>
                    <a:pt x="21000" y="8139"/>
                    <a:pt x="21000" y="11704"/>
                    <a:pt x="21100" y="14220"/>
                  </a:cubicBezTo>
                  <a:cubicBezTo>
                    <a:pt x="21200" y="16737"/>
                    <a:pt x="21400" y="18205"/>
                    <a:pt x="21500" y="19201"/>
                  </a:cubicBezTo>
                  <a:cubicBezTo>
                    <a:pt x="21600" y="20197"/>
                    <a:pt x="21600" y="20721"/>
                    <a:pt x="21000" y="20983"/>
                  </a:cubicBezTo>
                  <a:cubicBezTo>
                    <a:pt x="20400" y="21245"/>
                    <a:pt x="19200" y="21245"/>
                    <a:pt x="15600" y="21298"/>
                  </a:cubicBezTo>
                  <a:cubicBezTo>
                    <a:pt x="12000" y="21350"/>
                    <a:pt x="6000" y="21455"/>
                    <a:pt x="0" y="2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4" name="Drawing"/>
          <p:cNvGrpSpPr/>
          <p:nvPr/>
        </p:nvGrpSpPr>
        <p:grpSpPr>
          <a:xfrm>
            <a:off x="1211360" y="378504"/>
            <a:ext cx="10449904" cy="8423028"/>
            <a:chOff x="0" y="0"/>
            <a:chExt cx="10449902" cy="8423027"/>
          </a:xfrm>
        </p:grpSpPr>
        <p:sp>
          <p:nvSpPr>
            <p:cNvPr id="3683" name="Line"/>
            <p:cNvSpPr/>
            <p:nvPr/>
          </p:nvSpPr>
          <p:spPr>
            <a:xfrm>
              <a:off x="0" y="20171"/>
              <a:ext cx="322008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57" y="2274"/>
                    <a:pt x="4114" y="4547"/>
                    <a:pt x="6943" y="7453"/>
                  </a:cubicBezTo>
                  <a:cubicBezTo>
                    <a:pt x="9771" y="10358"/>
                    <a:pt x="13371" y="13895"/>
                    <a:pt x="15943" y="16358"/>
                  </a:cubicBezTo>
                  <a:cubicBezTo>
                    <a:pt x="18514" y="18821"/>
                    <a:pt x="20057" y="202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4" name="Line"/>
            <p:cNvSpPr/>
            <p:nvPr/>
          </p:nvSpPr>
          <p:spPr>
            <a:xfrm>
              <a:off x="99668" y="58505"/>
              <a:ext cx="245340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450" y="2443"/>
                    <a:pt x="15300" y="4886"/>
                    <a:pt x="12150" y="7650"/>
                  </a:cubicBezTo>
                  <a:cubicBezTo>
                    <a:pt x="9000" y="10414"/>
                    <a:pt x="5850" y="13500"/>
                    <a:pt x="3825" y="15879"/>
                  </a:cubicBezTo>
                  <a:cubicBezTo>
                    <a:pt x="1800" y="18257"/>
                    <a:pt x="900" y="199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5" name="Line"/>
            <p:cNvSpPr/>
            <p:nvPr/>
          </p:nvSpPr>
          <p:spPr>
            <a:xfrm>
              <a:off x="529011" y="127507"/>
              <a:ext cx="53669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6" name="Line"/>
            <p:cNvSpPr/>
            <p:nvPr/>
          </p:nvSpPr>
          <p:spPr>
            <a:xfrm>
              <a:off x="575013" y="334511"/>
              <a:ext cx="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7" name="Line"/>
            <p:cNvSpPr/>
            <p:nvPr/>
          </p:nvSpPr>
          <p:spPr>
            <a:xfrm>
              <a:off x="1215832" y="14939"/>
              <a:ext cx="217868" cy="39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6" h="21468" fill="norm" stroke="1" extrusionOk="0">
                  <a:moveTo>
                    <a:pt x="21166" y="2360"/>
                  </a:moveTo>
                  <a:cubicBezTo>
                    <a:pt x="20173" y="1530"/>
                    <a:pt x="19180" y="699"/>
                    <a:pt x="18063" y="283"/>
                  </a:cubicBezTo>
                  <a:cubicBezTo>
                    <a:pt x="16945" y="-132"/>
                    <a:pt x="15704" y="-132"/>
                    <a:pt x="14338" y="560"/>
                  </a:cubicBezTo>
                  <a:cubicBezTo>
                    <a:pt x="12973" y="1253"/>
                    <a:pt x="11483" y="2637"/>
                    <a:pt x="9000" y="5406"/>
                  </a:cubicBezTo>
                  <a:cubicBezTo>
                    <a:pt x="6518" y="8176"/>
                    <a:pt x="3042" y="12330"/>
                    <a:pt x="1304" y="14822"/>
                  </a:cubicBezTo>
                  <a:cubicBezTo>
                    <a:pt x="-434" y="17314"/>
                    <a:pt x="-434" y="18145"/>
                    <a:pt x="1304" y="18976"/>
                  </a:cubicBezTo>
                  <a:cubicBezTo>
                    <a:pt x="3042" y="19806"/>
                    <a:pt x="6518" y="20637"/>
                    <a:pt x="9994" y="21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8" name="Line"/>
            <p:cNvSpPr/>
            <p:nvPr/>
          </p:nvSpPr>
          <p:spPr>
            <a:xfrm>
              <a:off x="1507938" y="159318"/>
              <a:ext cx="176333" cy="233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0802" fill="norm" stroke="1" extrusionOk="0">
                  <a:moveTo>
                    <a:pt x="8504" y="3991"/>
                  </a:moveTo>
                  <a:cubicBezTo>
                    <a:pt x="6982" y="3536"/>
                    <a:pt x="5461" y="3081"/>
                    <a:pt x="3940" y="3536"/>
                  </a:cubicBezTo>
                  <a:cubicBezTo>
                    <a:pt x="2419" y="3991"/>
                    <a:pt x="898" y="5355"/>
                    <a:pt x="289" y="8197"/>
                  </a:cubicBezTo>
                  <a:cubicBezTo>
                    <a:pt x="-319" y="11039"/>
                    <a:pt x="-15" y="15359"/>
                    <a:pt x="1658" y="17974"/>
                  </a:cubicBezTo>
                  <a:cubicBezTo>
                    <a:pt x="3332" y="20589"/>
                    <a:pt x="6374" y="21498"/>
                    <a:pt x="9873" y="20247"/>
                  </a:cubicBezTo>
                  <a:cubicBezTo>
                    <a:pt x="13371" y="18997"/>
                    <a:pt x="17326" y="15586"/>
                    <a:pt x="19304" y="12062"/>
                  </a:cubicBezTo>
                  <a:cubicBezTo>
                    <a:pt x="21281" y="8538"/>
                    <a:pt x="21281" y="4900"/>
                    <a:pt x="20520" y="2740"/>
                  </a:cubicBezTo>
                  <a:cubicBezTo>
                    <a:pt x="19760" y="580"/>
                    <a:pt x="18239" y="-102"/>
                    <a:pt x="17022" y="12"/>
                  </a:cubicBezTo>
                  <a:cubicBezTo>
                    <a:pt x="15805" y="125"/>
                    <a:pt x="14892" y="1035"/>
                    <a:pt x="13980" y="1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89" name="Line"/>
            <p:cNvSpPr/>
            <p:nvPr/>
          </p:nvSpPr>
          <p:spPr>
            <a:xfrm>
              <a:off x="1748039" y="342178"/>
              <a:ext cx="122670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0" name="Line"/>
            <p:cNvSpPr/>
            <p:nvPr/>
          </p:nvSpPr>
          <p:spPr>
            <a:xfrm>
              <a:off x="2054712" y="55160"/>
              <a:ext cx="128204" cy="3277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8" h="21310" fill="norm" stroke="1" extrusionOk="0">
                  <a:moveTo>
                    <a:pt x="0" y="3707"/>
                  </a:moveTo>
                  <a:cubicBezTo>
                    <a:pt x="415" y="2876"/>
                    <a:pt x="831" y="2045"/>
                    <a:pt x="1869" y="1380"/>
                  </a:cubicBezTo>
                  <a:cubicBezTo>
                    <a:pt x="2908" y="716"/>
                    <a:pt x="4569" y="217"/>
                    <a:pt x="6438" y="51"/>
                  </a:cubicBezTo>
                  <a:cubicBezTo>
                    <a:pt x="8308" y="-115"/>
                    <a:pt x="10385" y="51"/>
                    <a:pt x="10800" y="1630"/>
                  </a:cubicBezTo>
                  <a:cubicBezTo>
                    <a:pt x="11215" y="3208"/>
                    <a:pt x="9969" y="6199"/>
                    <a:pt x="8723" y="8027"/>
                  </a:cubicBezTo>
                  <a:cubicBezTo>
                    <a:pt x="7477" y="9854"/>
                    <a:pt x="6231" y="10519"/>
                    <a:pt x="6646" y="10768"/>
                  </a:cubicBezTo>
                  <a:cubicBezTo>
                    <a:pt x="7062" y="11017"/>
                    <a:pt x="9138" y="10851"/>
                    <a:pt x="11215" y="10851"/>
                  </a:cubicBezTo>
                  <a:cubicBezTo>
                    <a:pt x="13292" y="10851"/>
                    <a:pt x="15369" y="11017"/>
                    <a:pt x="17446" y="12180"/>
                  </a:cubicBezTo>
                  <a:cubicBezTo>
                    <a:pt x="19523" y="13343"/>
                    <a:pt x="21600" y="15503"/>
                    <a:pt x="20562" y="17248"/>
                  </a:cubicBezTo>
                  <a:cubicBezTo>
                    <a:pt x="19523" y="18993"/>
                    <a:pt x="15369" y="20322"/>
                    <a:pt x="12877" y="20903"/>
                  </a:cubicBezTo>
                  <a:cubicBezTo>
                    <a:pt x="10385" y="21485"/>
                    <a:pt x="9554" y="21319"/>
                    <a:pt x="8723" y="211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1" name="Line"/>
            <p:cNvSpPr/>
            <p:nvPr/>
          </p:nvSpPr>
          <p:spPr>
            <a:xfrm>
              <a:off x="2300051" y="20171"/>
              <a:ext cx="153983" cy="467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1" h="21600" fill="norm" stroke="1" extrusionOk="0">
                  <a:moveTo>
                    <a:pt x="0" y="0"/>
                  </a:moveTo>
                  <a:cubicBezTo>
                    <a:pt x="4529" y="472"/>
                    <a:pt x="9058" y="944"/>
                    <a:pt x="12890" y="2715"/>
                  </a:cubicBezTo>
                  <a:cubicBezTo>
                    <a:pt x="16723" y="4485"/>
                    <a:pt x="19858" y="7554"/>
                    <a:pt x="20729" y="10328"/>
                  </a:cubicBezTo>
                  <a:cubicBezTo>
                    <a:pt x="21600" y="13102"/>
                    <a:pt x="20206" y="15580"/>
                    <a:pt x="17942" y="17410"/>
                  </a:cubicBezTo>
                  <a:cubicBezTo>
                    <a:pt x="15677" y="19239"/>
                    <a:pt x="12542" y="20420"/>
                    <a:pt x="940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2" name="Line"/>
            <p:cNvSpPr/>
            <p:nvPr/>
          </p:nvSpPr>
          <p:spPr>
            <a:xfrm>
              <a:off x="3796222" y="194670"/>
              <a:ext cx="106200" cy="4158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31" fill="norm" stroke="1" extrusionOk="0">
                  <a:moveTo>
                    <a:pt x="21371" y="2860"/>
                  </a:moveTo>
                  <a:cubicBezTo>
                    <a:pt x="18800" y="1807"/>
                    <a:pt x="16228" y="753"/>
                    <a:pt x="13657" y="292"/>
                  </a:cubicBezTo>
                  <a:cubicBezTo>
                    <a:pt x="11085" y="-169"/>
                    <a:pt x="8514" y="-37"/>
                    <a:pt x="6714" y="358"/>
                  </a:cubicBezTo>
                  <a:cubicBezTo>
                    <a:pt x="4914" y="753"/>
                    <a:pt x="3885" y="1411"/>
                    <a:pt x="2600" y="3190"/>
                  </a:cubicBezTo>
                  <a:cubicBezTo>
                    <a:pt x="1314" y="4968"/>
                    <a:pt x="-229" y="7865"/>
                    <a:pt x="28" y="11092"/>
                  </a:cubicBezTo>
                  <a:cubicBezTo>
                    <a:pt x="285" y="14319"/>
                    <a:pt x="2342" y="17875"/>
                    <a:pt x="4400" y="214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3" name="Line"/>
            <p:cNvSpPr/>
            <p:nvPr/>
          </p:nvSpPr>
          <p:spPr>
            <a:xfrm>
              <a:off x="3680083" y="380512"/>
              <a:ext cx="222339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600"/>
                    <a:pt x="0" y="17600"/>
                    <a:pt x="2731" y="14800"/>
                  </a:cubicBezTo>
                  <a:cubicBezTo>
                    <a:pt x="5462" y="12000"/>
                    <a:pt x="10924" y="8400"/>
                    <a:pt x="14524" y="5800"/>
                  </a:cubicBezTo>
                  <a:cubicBezTo>
                    <a:pt x="18124" y="3200"/>
                    <a:pt x="19862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4" name="Line"/>
            <p:cNvSpPr/>
            <p:nvPr/>
          </p:nvSpPr>
          <p:spPr>
            <a:xfrm>
              <a:off x="4024386" y="189800"/>
              <a:ext cx="123375" cy="3747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545" fill="norm" stroke="1" extrusionOk="0">
                  <a:moveTo>
                    <a:pt x="20855" y="827"/>
                  </a:moveTo>
                  <a:cubicBezTo>
                    <a:pt x="18695" y="533"/>
                    <a:pt x="16535" y="239"/>
                    <a:pt x="14375" y="92"/>
                  </a:cubicBezTo>
                  <a:cubicBezTo>
                    <a:pt x="12215" y="-55"/>
                    <a:pt x="10055" y="-55"/>
                    <a:pt x="8111" y="312"/>
                  </a:cubicBezTo>
                  <a:cubicBezTo>
                    <a:pt x="6167" y="680"/>
                    <a:pt x="4439" y="1414"/>
                    <a:pt x="2711" y="3765"/>
                  </a:cubicBezTo>
                  <a:cubicBezTo>
                    <a:pt x="983" y="6116"/>
                    <a:pt x="-745" y="10084"/>
                    <a:pt x="335" y="13316"/>
                  </a:cubicBezTo>
                  <a:cubicBezTo>
                    <a:pt x="1415" y="16549"/>
                    <a:pt x="5303" y="19047"/>
                    <a:pt x="9191" y="21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5" name="Line"/>
            <p:cNvSpPr/>
            <p:nvPr/>
          </p:nvSpPr>
          <p:spPr>
            <a:xfrm>
              <a:off x="4132426" y="339883"/>
              <a:ext cx="245340" cy="168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4" fill="norm" stroke="1" extrusionOk="0">
                  <a:moveTo>
                    <a:pt x="0" y="3144"/>
                  </a:moveTo>
                  <a:cubicBezTo>
                    <a:pt x="900" y="2191"/>
                    <a:pt x="1800" y="1238"/>
                    <a:pt x="2812" y="921"/>
                  </a:cubicBezTo>
                  <a:cubicBezTo>
                    <a:pt x="3825" y="603"/>
                    <a:pt x="4950" y="921"/>
                    <a:pt x="5737" y="3779"/>
                  </a:cubicBezTo>
                  <a:cubicBezTo>
                    <a:pt x="6525" y="6638"/>
                    <a:pt x="6975" y="12038"/>
                    <a:pt x="6750" y="15532"/>
                  </a:cubicBezTo>
                  <a:cubicBezTo>
                    <a:pt x="6525" y="19026"/>
                    <a:pt x="5625" y="20615"/>
                    <a:pt x="4725" y="20932"/>
                  </a:cubicBezTo>
                  <a:cubicBezTo>
                    <a:pt x="3825" y="21250"/>
                    <a:pt x="2925" y="20297"/>
                    <a:pt x="2700" y="18868"/>
                  </a:cubicBezTo>
                  <a:cubicBezTo>
                    <a:pt x="2475" y="17438"/>
                    <a:pt x="2925" y="15532"/>
                    <a:pt x="4612" y="12356"/>
                  </a:cubicBezTo>
                  <a:cubicBezTo>
                    <a:pt x="6300" y="9179"/>
                    <a:pt x="9225" y="4732"/>
                    <a:pt x="11250" y="2350"/>
                  </a:cubicBezTo>
                  <a:cubicBezTo>
                    <a:pt x="13275" y="-32"/>
                    <a:pt x="14400" y="-350"/>
                    <a:pt x="14963" y="285"/>
                  </a:cubicBezTo>
                  <a:cubicBezTo>
                    <a:pt x="15525" y="921"/>
                    <a:pt x="15525" y="2509"/>
                    <a:pt x="15525" y="4732"/>
                  </a:cubicBezTo>
                  <a:cubicBezTo>
                    <a:pt x="15525" y="6956"/>
                    <a:pt x="15525" y="9815"/>
                    <a:pt x="16538" y="12038"/>
                  </a:cubicBezTo>
                  <a:cubicBezTo>
                    <a:pt x="17550" y="14262"/>
                    <a:pt x="19575" y="15850"/>
                    <a:pt x="21600" y="17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6" name="Line"/>
            <p:cNvSpPr/>
            <p:nvPr/>
          </p:nvSpPr>
          <p:spPr>
            <a:xfrm>
              <a:off x="4492767" y="227176"/>
              <a:ext cx="99670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85" y="947"/>
                    <a:pt x="9969" y="1895"/>
                    <a:pt x="14123" y="4168"/>
                  </a:cubicBezTo>
                  <a:cubicBezTo>
                    <a:pt x="18277" y="6442"/>
                    <a:pt x="21600" y="10042"/>
                    <a:pt x="21600" y="13168"/>
                  </a:cubicBezTo>
                  <a:cubicBezTo>
                    <a:pt x="21600" y="16295"/>
                    <a:pt x="18277" y="18947"/>
                    <a:pt x="14954" y="20274"/>
                  </a:cubicBezTo>
                  <a:cubicBezTo>
                    <a:pt x="11631" y="21600"/>
                    <a:pt x="8308" y="21600"/>
                    <a:pt x="498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7" name="Line"/>
            <p:cNvSpPr/>
            <p:nvPr/>
          </p:nvSpPr>
          <p:spPr>
            <a:xfrm>
              <a:off x="4776440" y="334511"/>
              <a:ext cx="115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8" name="Line"/>
            <p:cNvSpPr/>
            <p:nvPr/>
          </p:nvSpPr>
          <p:spPr>
            <a:xfrm>
              <a:off x="4784107" y="510849"/>
              <a:ext cx="176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699" name="Line"/>
            <p:cNvSpPr/>
            <p:nvPr/>
          </p:nvSpPr>
          <p:spPr>
            <a:xfrm>
              <a:off x="5353317" y="159723"/>
              <a:ext cx="266477" cy="392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9" h="21386" fill="norm" stroke="1" extrusionOk="0">
                  <a:moveTo>
                    <a:pt x="21049" y="1588"/>
                  </a:moveTo>
                  <a:cubicBezTo>
                    <a:pt x="20443" y="1031"/>
                    <a:pt x="19838" y="473"/>
                    <a:pt x="18929" y="195"/>
                  </a:cubicBezTo>
                  <a:cubicBezTo>
                    <a:pt x="18021" y="-84"/>
                    <a:pt x="16810" y="-84"/>
                    <a:pt x="14892" y="334"/>
                  </a:cubicBezTo>
                  <a:cubicBezTo>
                    <a:pt x="12974" y="752"/>
                    <a:pt x="10350" y="1588"/>
                    <a:pt x="7726" y="3748"/>
                  </a:cubicBezTo>
                  <a:cubicBezTo>
                    <a:pt x="5101" y="5908"/>
                    <a:pt x="2477" y="9392"/>
                    <a:pt x="1064" y="12179"/>
                  </a:cubicBezTo>
                  <a:cubicBezTo>
                    <a:pt x="-349" y="14966"/>
                    <a:pt x="-551" y="17057"/>
                    <a:pt x="1670" y="18520"/>
                  </a:cubicBezTo>
                  <a:cubicBezTo>
                    <a:pt x="3890" y="19983"/>
                    <a:pt x="8533" y="20819"/>
                    <a:pt x="11157" y="21168"/>
                  </a:cubicBezTo>
                  <a:cubicBezTo>
                    <a:pt x="13782" y="21516"/>
                    <a:pt x="14387" y="21377"/>
                    <a:pt x="14993" y="212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0" name="Line"/>
            <p:cNvSpPr/>
            <p:nvPr/>
          </p:nvSpPr>
          <p:spPr>
            <a:xfrm>
              <a:off x="5688794" y="317707"/>
              <a:ext cx="268341" cy="1832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0" y="5496"/>
                  </a:moveTo>
                  <a:cubicBezTo>
                    <a:pt x="823" y="4608"/>
                    <a:pt x="1646" y="3721"/>
                    <a:pt x="3086" y="3721"/>
                  </a:cubicBezTo>
                  <a:cubicBezTo>
                    <a:pt x="4526" y="3721"/>
                    <a:pt x="6583" y="4608"/>
                    <a:pt x="7920" y="6532"/>
                  </a:cubicBezTo>
                  <a:cubicBezTo>
                    <a:pt x="9257" y="8455"/>
                    <a:pt x="9874" y="11414"/>
                    <a:pt x="9566" y="14077"/>
                  </a:cubicBezTo>
                  <a:cubicBezTo>
                    <a:pt x="9257" y="16740"/>
                    <a:pt x="8023" y="19107"/>
                    <a:pt x="6789" y="20290"/>
                  </a:cubicBezTo>
                  <a:cubicBezTo>
                    <a:pt x="5554" y="21474"/>
                    <a:pt x="4320" y="21474"/>
                    <a:pt x="3600" y="20586"/>
                  </a:cubicBezTo>
                  <a:cubicBezTo>
                    <a:pt x="2880" y="19699"/>
                    <a:pt x="2674" y="17923"/>
                    <a:pt x="3600" y="15408"/>
                  </a:cubicBezTo>
                  <a:cubicBezTo>
                    <a:pt x="4526" y="12893"/>
                    <a:pt x="6583" y="9638"/>
                    <a:pt x="8640" y="7123"/>
                  </a:cubicBezTo>
                  <a:cubicBezTo>
                    <a:pt x="10697" y="4608"/>
                    <a:pt x="12754" y="2833"/>
                    <a:pt x="14297" y="1649"/>
                  </a:cubicBezTo>
                  <a:cubicBezTo>
                    <a:pt x="15840" y="466"/>
                    <a:pt x="16869" y="-126"/>
                    <a:pt x="17794" y="22"/>
                  </a:cubicBezTo>
                  <a:cubicBezTo>
                    <a:pt x="18720" y="170"/>
                    <a:pt x="19543" y="1058"/>
                    <a:pt x="19543" y="3869"/>
                  </a:cubicBezTo>
                  <a:cubicBezTo>
                    <a:pt x="19543" y="6679"/>
                    <a:pt x="18720" y="11414"/>
                    <a:pt x="18926" y="14225"/>
                  </a:cubicBezTo>
                  <a:cubicBezTo>
                    <a:pt x="19131" y="17036"/>
                    <a:pt x="20366" y="17923"/>
                    <a:pt x="21600" y="18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1" name="Line"/>
            <p:cNvSpPr/>
            <p:nvPr/>
          </p:nvSpPr>
          <p:spPr>
            <a:xfrm>
              <a:off x="6187139" y="556850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2" name="Line"/>
            <p:cNvSpPr/>
            <p:nvPr/>
          </p:nvSpPr>
          <p:spPr>
            <a:xfrm>
              <a:off x="7518614" y="27838"/>
              <a:ext cx="263229" cy="457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20342" y="720"/>
                  </a:moveTo>
                  <a:cubicBezTo>
                    <a:pt x="19503" y="360"/>
                    <a:pt x="18664" y="0"/>
                    <a:pt x="17091" y="0"/>
                  </a:cubicBezTo>
                  <a:cubicBezTo>
                    <a:pt x="15518" y="0"/>
                    <a:pt x="13212" y="360"/>
                    <a:pt x="10381" y="1260"/>
                  </a:cubicBezTo>
                  <a:cubicBezTo>
                    <a:pt x="7550" y="2160"/>
                    <a:pt x="4194" y="3600"/>
                    <a:pt x="2307" y="6060"/>
                  </a:cubicBezTo>
                  <a:cubicBezTo>
                    <a:pt x="419" y="8520"/>
                    <a:pt x="0" y="12000"/>
                    <a:pt x="0" y="14400"/>
                  </a:cubicBezTo>
                  <a:cubicBezTo>
                    <a:pt x="0" y="16800"/>
                    <a:pt x="419" y="18120"/>
                    <a:pt x="839" y="19140"/>
                  </a:cubicBezTo>
                  <a:cubicBezTo>
                    <a:pt x="1258" y="20160"/>
                    <a:pt x="1678" y="20880"/>
                    <a:pt x="2412" y="21240"/>
                  </a:cubicBezTo>
                  <a:cubicBezTo>
                    <a:pt x="3146" y="21600"/>
                    <a:pt x="4194" y="21600"/>
                    <a:pt x="7445" y="20880"/>
                  </a:cubicBezTo>
                  <a:cubicBezTo>
                    <a:pt x="10695" y="20160"/>
                    <a:pt x="16148" y="18720"/>
                    <a:pt x="21600" y="172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3" name="Line"/>
            <p:cNvSpPr/>
            <p:nvPr/>
          </p:nvSpPr>
          <p:spPr>
            <a:xfrm>
              <a:off x="7490501" y="257843"/>
              <a:ext cx="27600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" y="18000"/>
                    <a:pt x="1200" y="14400"/>
                    <a:pt x="4800" y="10800"/>
                  </a:cubicBezTo>
                  <a:cubicBezTo>
                    <a:pt x="8400" y="7200"/>
                    <a:pt x="1500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4" name="Line"/>
            <p:cNvSpPr/>
            <p:nvPr/>
          </p:nvSpPr>
          <p:spPr>
            <a:xfrm>
              <a:off x="7900820" y="15060"/>
              <a:ext cx="325700" cy="47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6" h="21472" fill="norm" stroke="1" extrusionOk="0">
                  <a:moveTo>
                    <a:pt x="21506" y="924"/>
                  </a:moveTo>
                  <a:cubicBezTo>
                    <a:pt x="21000" y="462"/>
                    <a:pt x="20493" y="0"/>
                    <a:pt x="18468" y="0"/>
                  </a:cubicBezTo>
                  <a:cubicBezTo>
                    <a:pt x="16443" y="0"/>
                    <a:pt x="12900" y="462"/>
                    <a:pt x="9778" y="1328"/>
                  </a:cubicBezTo>
                  <a:cubicBezTo>
                    <a:pt x="6656" y="2195"/>
                    <a:pt x="3956" y="3465"/>
                    <a:pt x="2353" y="4967"/>
                  </a:cubicBezTo>
                  <a:cubicBezTo>
                    <a:pt x="750" y="6468"/>
                    <a:pt x="244" y="8201"/>
                    <a:pt x="75" y="10627"/>
                  </a:cubicBezTo>
                  <a:cubicBezTo>
                    <a:pt x="-94" y="13052"/>
                    <a:pt x="75" y="16171"/>
                    <a:pt x="75" y="18077"/>
                  </a:cubicBezTo>
                  <a:cubicBezTo>
                    <a:pt x="75" y="19983"/>
                    <a:pt x="-94" y="20676"/>
                    <a:pt x="243" y="21080"/>
                  </a:cubicBezTo>
                  <a:cubicBezTo>
                    <a:pt x="581" y="21484"/>
                    <a:pt x="1425" y="21600"/>
                    <a:pt x="4040" y="21311"/>
                  </a:cubicBezTo>
                  <a:cubicBezTo>
                    <a:pt x="6656" y="21022"/>
                    <a:pt x="11043" y="20329"/>
                    <a:pt x="15431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5" name="Line"/>
            <p:cNvSpPr/>
            <p:nvPr/>
          </p:nvSpPr>
          <p:spPr>
            <a:xfrm>
              <a:off x="8157517" y="242509"/>
              <a:ext cx="176338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757" y="2504"/>
                    <a:pt x="7513" y="5009"/>
                    <a:pt x="11113" y="8609"/>
                  </a:cubicBezTo>
                  <a:cubicBezTo>
                    <a:pt x="14713" y="12209"/>
                    <a:pt x="18157" y="1690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6" name="Line"/>
            <p:cNvSpPr/>
            <p:nvPr/>
          </p:nvSpPr>
          <p:spPr>
            <a:xfrm>
              <a:off x="8223099" y="234843"/>
              <a:ext cx="179758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600" fill="norm" stroke="1" extrusionOk="0">
                  <a:moveTo>
                    <a:pt x="21399" y="0"/>
                  </a:moveTo>
                  <a:cubicBezTo>
                    <a:pt x="17748" y="554"/>
                    <a:pt x="14098" y="1108"/>
                    <a:pt x="10599" y="3600"/>
                  </a:cubicBezTo>
                  <a:cubicBezTo>
                    <a:pt x="7100" y="6092"/>
                    <a:pt x="3754" y="10523"/>
                    <a:pt x="1929" y="13569"/>
                  </a:cubicBezTo>
                  <a:cubicBezTo>
                    <a:pt x="103" y="16615"/>
                    <a:pt x="-201" y="18277"/>
                    <a:pt x="103" y="19385"/>
                  </a:cubicBezTo>
                  <a:cubicBezTo>
                    <a:pt x="407" y="20492"/>
                    <a:pt x="1320" y="21046"/>
                    <a:pt x="223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7" name="Line"/>
            <p:cNvSpPr/>
            <p:nvPr/>
          </p:nvSpPr>
          <p:spPr>
            <a:xfrm>
              <a:off x="8425856" y="43685"/>
              <a:ext cx="266940" cy="463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7" h="21390" fill="norm" stroke="1" extrusionOk="0">
                  <a:moveTo>
                    <a:pt x="0" y="2809"/>
                  </a:moveTo>
                  <a:cubicBezTo>
                    <a:pt x="617" y="2219"/>
                    <a:pt x="1234" y="1628"/>
                    <a:pt x="3600" y="1156"/>
                  </a:cubicBezTo>
                  <a:cubicBezTo>
                    <a:pt x="5966" y="684"/>
                    <a:pt x="10080" y="330"/>
                    <a:pt x="12651" y="153"/>
                  </a:cubicBezTo>
                  <a:cubicBezTo>
                    <a:pt x="15223" y="-24"/>
                    <a:pt x="16251" y="-24"/>
                    <a:pt x="17486" y="35"/>
                  </a:cubicBezTo>
                  <a:cubicBezTo>
                    <a:pt x="18720" y="94"/>
                    <a:pt x="20160" y="212"/>
                    <a:pt x="20880" y="566"/>
                  </a:cubicBezTo>
                  <a:cubicBezTo>
                    <a:pt x="21600" y="920"/>
                    <a:pt x="21600" y="1510"/>
                    <a:pt x="21291" y="3399"/>
                  </a:cubicBezTo>
                  <a:cubicBezTo>
                    <a:pt x="20983" y="5287"/>
                    <a:pt x="20366" y="8474"/>
                    <a:pt x="20057" y="11366"/>
                  </a:cubicBezTo>
                  <a:cubicBezTo>
                    <a:pt x="19749" y="14258"/>
                    <a:pt x="19749" y="16855"/>
                    <a:pt x="19440" y="18389"/>
                  </a:cubicBezTo>
                  <a:cubicBezTo>
                    <a:pt x="19131" y="19924"/>
                    <a:pt x="18514" y="20396"/>
                    <a:pt x="17794" y="20809"/>
                  </a:cubicBezTo>
                  <a:cubicBezTo>
                    <a:pt x="17074" y="21222"/>
                    <a:pt x="16251" y="21576"/>
                    <a:pt x="15223" y="21281"/>
                  </a:cubicBezTo>
                  <a:cubicBezTo>
                    <a:pt x="14194" y="20986"/>
                    <a:pt x="12960" y="20042"/>
                    <a:pt x="11726" y="190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8" name="Line"/>
            <p:cNvSpPr/>
            <p:nvPr/>
          </p:nvSpPr>
          <p:spPr>
            <a:xfrm>
              <a:off x="8893534" y="250176"/>
              <a:ext cx="168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73" y="10800"/>
                    <a:pt x="6545" y="0"/>
                    <a:pt x="10145" y="0"/>
                  </a:cubicBezTo>
                  <a:cubicBezTo>
                    <a:pt x="13745" y="0"/>
                    <a:pt x="17673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09" name="Line"/>
            <p:cNvSpPr/>
            <p:nvPr/>
          </p:nvSpPr>
          <p:spPr>
            <a:xfrm>
              <a:off x="8939535" y="349845"/>
              <a:ext cx="222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8000"/>
                    <a:pt x="11917" y="14400"/>
                    <a:pt x="15517" y="10800"/>
                  </a:cubicBezTo>
                  <a:cubicBezTo>
                    <a:pt x="19117" y="7200"/>
                    <a:pt x="20359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0" name="Line"/>
            <p:cNvSpPr/>
            <p:nvPr/>
          </p:nvSpPr>
          <p:spPr>
            <a:xfrm>
              <a:off x="9322876" y="0"/>
              <a:ext cx="199768" cy="3345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419" fill="norm" stroke="1" extrusionOk="0">
                  <a:moveTo>
                    <a:pt x="0" y="3255"/>
                  </a:moveTo>
                  <a:cubicBezTo>
                    <a:pt x="267" y="2437"/>
                    <a:pt x="533" y="1619"/>
                    <a:pt x="2133" y="964"/>
                  </a:cubicBezTo>
                  <a:cubicBezTo>
                    <a:pt x="3733" y="310"/>
                    <a:pt x="6667" y="-181"/>
                    <a:pt x="9867" y="64"/>
                  </a:cubicBezTo>
                  <a:cubicBezTo>
                    <a:pt x="13067" y="310"/>
                    <a:pt x="16533" y="1292"/>
                    <a:pt x="18667" y="2683"/>
                  </a:cubicBezTo>
                  <a:cubicBezTo>
                    <a:pt x="20800" y="4074"/>
                    <a:pt x="21600" y="5874"/>
                    <a:pt x="20000" y="8164"/>
                  </a:cubicBezTo>
                  <a:cubicBezTo>
                    <a:pt x="18400" y="10455"/>
                    <a:pt x="14400" y="13237"/>
                    <a:pt x="11867" y="14955"/>
                  </a:cubicBezTo>
                  <a:cubicBezTo>
                    <a:pt x="9333" y="16674"/>
                    <a:pt x="8267" y="17328"/>
                    <a:pt x="8133" y="18228"/>
                  </a:cubicBezTo>
                  <a:cubicBezTo>
                    <a:pt x="8000" y="19128"/>
                    <a:pt x="8800" y="20274"/>
                    <a:pt x="9600" y="214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1" name="Line"/>
            <p:cNvSpPr/>
            <p:nvPr/>
          </p:nvSpPr>
          <p:spPr>
            <a:xfrm>
              <a:off x="9384211" y="587517"/>
              <a:ext cx="61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2" name="Line"/>
            <p:cNvSpPr/>
            <p:nvPr/>
          </p:nvSpPr>
          <p:spPr>
            <a:xfrm>
              <a:off x="1122946" y="1439075"/>
              <a:ext cx="180417" cy="745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9" h="21296" fill="norm" stroke="1" extrusionOk="0">
                  <a:moveTo>
                    <a:pt x="21179" y="2612"/>
                  </a:moveTo>
                  <a:cubicBezTo>
                    <a:pt x="19679" y="1882"/>
                    <a:pt x="18179" y="1153"/>
                    <a:pt x="15479" y="642"/>
                  </a:cubicBezTo>
                  <a:cubicBezTo>
                    <a:pt x="12779" y="131"/>
                    <a:pt x="8879" y="-161"/>
                    <a:pt x="5879" y="94"/>
                  </a:cubicBezTo>
                  <a:cubicBezTo>
                    <a:pt x="2879" y="350"/>
                    <a:pt x="779" y="1153"/>
                    <a:pt x="179" y="2539"/>
                  </a:cubicBezTo>
                  <a:cubicBezTo>
                    <a:pt x="-421" y="3925"/>
                    <a:pt x="479" y="5896"/>
                    <a:pt x="3029" y="8012"/>
                  </a:cubicBezTo>
                  <a:cubicBezTo>
                    <a:pt x="5579" y="10128"/>
                    <a:pt x="9779" y="12390"/>
                    <a:pt x="11879" y="14397"/>
                  </a:cubicBezTo>
                  <a:cubicBezTo>
                    <a:pt x="13979" y="16404"/>
                    <a:pt x="13979" y="18155"/>
                    <a:pt x="13379" y="19213"/>
                  </a:cubicBezTo>
                  <a:cubicBezTo>
                    <a:pt x="12779" y="20271"/>
                    <a:pt x="11579" y="20636"/>
                    <a:pt x="10379" y="20928"/>
                  </a:cubicBezTo>
                  <a:cubicBezTo>
                    <a:pt x="9179" y="21220"/>
                    <a:pt x="7979" y="21439"/>
                    <a:pt x="6629" y="21184"/>
                  </a:cubicBezTo>
                  <a:cubicBezTo>
                    <a:pt x="5279" y="20928"/>
                    <a:pt x="3779" y="20198"/>
                    <a:pt x="2279" y="194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3" name="Line"/>
            <p:cNvSpPr/>
            <p:nvPr/>
          </p:nvSpPr>
          <p:spPr>
            <a:xfrm>
              <a:off x="1407728" y="1603269"/>
              <a:ext cx="286644" cy="437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85" fill="norm" stroke="1" extrusionOk="0">
                  <a:moveTo>
                    <a:pt x="16279" y="1323"/>
                  </a:moveTo>
                  <a:cubicBezTo>
                    <a:pt x="15897" y="695"/>
                    <a:pt x="15514" y="68"/>
                    <a:pt x="13985" y="5"/>
                  </a:cubicBezTo>
                  <a:cubicBezTo>
                    <a:pt x="12456" y="-58"/>
                    <a:pt x="9780" y="444"/>
                    <a:pt x="8155" y="2265"/>
                  </a:cubicBezTo>
                  <a:cubicBezTo>
                    <a:pt x="6530" y="4086"/>
                    <a:pt x="5957" y="7226"/>
                    <a:pt x="6052" y="10114"/>
                  </a:cubicBezTo>
                  <a:cubicBezTo>
                    <a:pt x="6148" y="13002"/>
                    <a:pt x="6913" y="15640"/>
                    <a:pt x="7390" y="17272"/>
                  </a:cubicBezTo>
                  <a:cubicBezTo>
                    <a:pt x="7868" y="18905"/>
                    <a:pt x="8059" y="19533"/>
                    <a:pt x="8059" y="20161"/>
                  </a:cubicBezTo>
                  <a:cubicBezTo>
                    <a:pt x="8059" y="20789"/>
                    <a:pt x="7868" y="21416"/>
                    <a:pt x="7199" y="21479"/>
                  </a:cubicBezTo>
                  <a:cubicBezTo>
                    <a:pt x="6530" y="21542"/>
                    <a:pt x="5383" y="21040"/>
                    <a:pt x="4141" y="20349"/>
                  </a:cubicBezTo>
                  <a:cubicBezTo>
                    <a:pt x="2898" y="19658"/>
                    <a:pt x="1560" y="18779"/>
                    <a:pt x="796" y="18026"/>
                  </a:cubicBezTo>
                  <a:cubicBezTo>
                    <a:pt x="31" y="17272"/>
                    <a:pt x="-160" y="16644"/>
                    <a:pt x="127" y="16079"/>
                  </a:cubicBezTo>
                  <a:cubicBezTo>
                    <a:pt x="413" y="15514"/>
                    <a:pt x="1178" y="15012"/>
                    <a:pt x="4810" y="13756"/>
                  </a:cubicBezTo>
                  <a:cubicBezTo>
                    <a:pt x="8442" y="12500"/>
                    <a:pt x="14941" y="10491"/>
                    <a:pt x="21440" y="8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4" name="Line"/>
            <p:cNvSpPr/>
            <p:nvPr/>
          </p:nvSpPr>
          <p:spPr>
            <a:xfrm>
              <a:off x="1689260" y="1652471"/>
              <a:ext cx="380787" cy="3288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8" fill="norm" stroke="1" extrusionOk="0">
                  <a:moveTo>
                    <a:pt x="7683" y="2521"/>
                  </a:moveTo>
                  <a:cubicBezTo>
                    <a:pt x="7828" y="1697"/>
                    <a:pt x="7973" y="872"/>
                    <a:pt x="7611" y="378"/>
                  </a:cubicBezTo>
                  <a:cubicBezTo>
                    <a:pt x="7248" y="-117"/>
                    <a:pt x="6379" y="-282"/>
                    <a:pt x="5074" y="872"/>
                  </a:cubicBezTo>
                  <a:cubicBezTo>
                    <a:pt x="3769" y="2026"/>
                    <a:pt x="2030" y="4500"/>
                    <a:pt x="1087" y="7385"/>
                  </a:cubicBezTo>
                  <a:cubicBezTo>
                    <a:pt x="145" y="10271"/>
                    <a:pt x="0" y="13568"/>
                    <a:pt x="0" y="15629"/>
                  </a:cubicBezTo>
                  <a:cubicBezTo>
                    <a:pt x="0" y="17691"/>
                    <a:pt x="145" y="18515"/>
                    <a:pt x="435" y="19257"/>
                  </a:cubicBezTo>
                  <a:cubicBezTo>
                    <a:pt x="725" y="19999"/>
                    <a:pt x="1160" y="20658"/>
                    <a:pt x="1812" y="20988"/>
                  </a:cubicBezTo>
                  <a:cubicBezTo>
                    <a:pt x="2464" y="21318"/>
                    <a:pt x="3334" y="21318"/>
                    <a:pt x="3987" y="20823"/>
                  </a:cubicBezTo>
                  <a:cubicBezTo>
                    <a:pt x="4639" y="20329"/>
                    <a:pt x="5074" y="19339"/>
                    <a:pt x="5436" y="17938"/>
                  </a:cubicBezTo>
                  <a:cubicBezTo>
                    <a:pt x="5799" y="16536"/>
                    <a:pt x="6089" y="14723"/>
                    <a:pt x="6234" y="13403"/>
                  </a:cubicBezTo>
                  <a:cubicBezTo>
                    <a:pt x="6379" y="12084"/>
                    <a:pt x="6379" y="11260"/>
                    <a:pt x="6668" y="10600"/>
                  </a:cubicBezTo>
                  <a:cubicBezTo>
                    <a:pt x="6958" y="9941"/>
                    <a:pt x="7538" y="9446"/>
                    <a:pt x="7973" y="9611"/>
                  </a:cubicBezTo>
                  <a:cubicBezTo>
                    <a:pt x="8408" y="9776"/>
                    <a:pt x="8698" y="10600"/>
                    <a:pt x="8988" y="12084"/>
                  </a:cubicBezTo>
                  <a:cubicBezTo>
                    <a:pt x="9278" y="13568"/>
                    <a:pt x="9568" y="15712"/>
                    <a:pt x="9713" y="17196"/>
                  </a:cubicBezTo>
                  <a:cubicBezTo>
                    <a:pt x="9858" y="18680"/>
                    <a:pt x="9858" y="19504"/>
                    <a:pt x="9930" y="19339"/>
                  </a:cubicBezTo>
                  <a:cubicBezTo>
                    <a:pt x="10003" y="19174"/>
                    <a:pt x="10148" y="18020"/>
                    <a:pt x="10510" y="16784"/>
                  </a:cubicBezTo>
                  <a:cubicBezTo>
                    <a:pt x="10872" y="15547"/>
                    <a:pt x="11452" y="14228"/>
                    <a:pt x="11960" y="13074"/>
                  </a:cubicBezTo>
                  <a:cubicBezTo>
                    <a:pt x="12467" y="11920"/>
                    <a:pt x="12902" y="10930"/>
                    <a:pt x="13192" y="10848"/>
                  </a:cubicBezTo>
                  <a:cubicBezTo>
                    <a:pt x="13482" y="10765"/>
                    <a:pt x="13627" y="11590"/>
                    <a:pt x="13699" y="12497"/>
                  </a:cubicBezTo>
                  <a:cubicBezTo>
                    <a:pt x="13772" y="13403"/>
                    <a:pt x="13772" y="14393"/>
                    <a:pt x="14062" y="15135"/>
                  </a:cubicBezTo>
                  <a:cubicBezTo>
                    <a:pt x="14352" y="15877"/>
                    <a:pt x="14932" y="16371"/>
                    <a:pt x="16236" y="16207"/>
                  </a:cubicBezTo>
                  <a:cubicBezTo>
                    <a:pt x="17541" y="16042"/>
                    <a:pt x="19570" y="15217"/>
                    <a:pt x="21600" y="143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5" name="Line"/>
            <p:cNvSpPr/>
            <p:nvPr/>
          </p:nvSpPr>
          <p:spPr>
            <a:xfrm>
              <a:off x="2139048" y="1691542"/>
              <a:ext cx="30748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90" h="21600" fill="norm" stroke="1" extrusionOk="0">
                  <a:moveTo>
                    <a:pt x="0" y="0"/>
                  </a:moveTo>
                  <a:cubicBezTo>
                    <a:pt x="8308" y="4926"/>
                    <a:pt x="16615" y="9853"/>
                    <a:pt x="19108" y="13358"/>
                  </a:cubicBezTo>
                  <a:cubicBezTo>
                    <a:pt x="21600" y="16863"/>
                    <a:pt x="18277" y="18947"/>
                    <a:pt x="15785" y="20084"/>
                  </a:cubicBezTo>
                  <a:cubicBezTo>
                    <a:pt x="13292" y="21221"/>
                    <a:pt x="11631" y="21411"/>
                    <a:pt x="99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6" name="Line"/>
            <p:cNvSpPr/>
            <p:nvPr/>
          </p:nvSpPr>
          <p:spPr>
            <a:xfrm>
              <a:off x="2402669" y="1536842"/>
              <a:ext cx="495397" cy="41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537" fill="norm" stroke="1" extrusionOk="0">
                  <a:moveTo>
                    <a:pt x="6850" y="12146"/>
                  </a:moveTo>
                  <a:cubicBezTo>
                    <a:pt x="6297" y="11877"/>
                    <a:pt x="5743" y="11609"/>
                    <a:pt x="4580" y="12481"/>
                  </a:cubicBezTo>
                  <a:cubicBezTo>
                    <a:pt x="3417" y="13353"/>
                    <a:pt x="1644" y="15366"/>
                    <a:pt x="758" y="16707"/>
                  </a:cubicBezTo>
                  <a:cubicBezTo>
                    <a:pt x="-128" y="18049"/>
                    <a:pt x="-128" y="18720"/>
                    <a:pt x="204" y="19592"/>
                  </a:cubicBezTo>
                  <a:cubicBezTo>
                    <a:pt x="537" y="20464"/>
                    <a:pt x="1201" y="21537"/>
                    <a:pt x="2143" y="21537"/>
                  </a:cubicBezTo>
                  <a:cubicBezTo>
                    <a:pt x="3084" y="21537"/>
                    <a:pt x="4303" y="20464"/>
                    <a:pt x="5521" y="17378"/>
                  </a:cubicBezTo>
                  <a:cubicBezTo>
                    <a:pt x="6740" y="14292"/>
                    <a:pt x="7958" y="9194"/>
                    <a:pt x="8623" y="6243"/>
                  </a:cubicBezTo>
                  <a:cubicBezTo>
                    <a:pt x="9287" y="3291"/>
                    <a:pt x="9398" y="2486"/>
                    <a:pt x="9398" y="1681"/>
                  </a:cubicBezTo>
                  <a:cubicBezTo>
                    <a:pt x="9398" y="876"/>
                    <a:pt x="9287" y="71"/>
                    <a:pt x="9010" y="4"/>
                  </a:cubicBezTo>
                  <a:cubicBezTo>
                    <a:pt x="8734" y="-63"/>
                    <a:pt x="8290" y="608"/>
                    <a:pt x="7847" y="2754"/>
                  </a:cubicBezTo>
                  <a:cubicBezTo>
                    <a:pt x="7404" y="4901"/>
                    <a:pt x="6961" y="8523"/>
                    <a:pt x="6850" y="11341"/>
                  </a:cubicBezTo>
                  <a:cubicBezTo>
                    <a:pt x="6740" y="14158"/>
                    <a:pt x="6961" y="16171"/>
                    <a:pt x="7294" y="17378"/>
                  </a:cubicBezTo>
                  <a:cubicBezTo>
                    <a:pt x="7626" y="18585"/>
                    <a:pt x="8069" y="18988"/>
                    <a:pt x="8512" y="18988"/>
                  </a:cubicBezTo>
                  <a:cubicBezTo>
                    <a:pt x="8955" y="18988"/>
                    <a:pt x="9398" y="18585"/>
                    <a:pt x="9841" y="17646"/>
                  </a:cubicBezTo>
                  <a:cubicBezTo>
                    <a:pt x="10284" y="16707"/>
                    <a:pt x="10727" y="15231"/>
                    <a:pt x="11060" y="14158"/>
                  </a:cubicBezTo>
                  <a:cubicBezTo>
                    <a:pt x="11392" y="13085"/>
                    <a:pt x="11614" y="12414"/>
                    <a:pt x="11946" y="12347"/>
                  </a:cubicBezTo>
                  <a:cubicBezTo>
                    <a:pt x="12278" y="12280"/>
                    <a:pt x="12721" y="12817"/>
                    <a:pt x="13054" y="14158"/>
                  </a:cubicBezTo>
                  <a:cubicBezTo>
                    <a:pt x="13386" y="15500"/>
                    <a:pt x="13607" y="17646"/>
                    <a:pt x="13607" y="19055"/>
                  </a:cubicBezTo>
                  <a:cubicBezTo>
                    <a:pt x="13607" y="20464"/>
                    <a:pt x="13386" y="21135"/>
                    <a:pt x="13220" y="21135"/>
                  </a:cubicBezTo>
                  <a:cubicBezTo>
                    <a:pt x="13054" y="21135"/>
                    <a:pt x="12943" y="20464"/>
                    <a:pt x="13386" y="19122"/>
                  </a:cubicBezTo>
                  <a:cubicBezTo>
                    <a:pt x="13829" y="17780"/>
                    <a:pt x="14826" y="15768"/>
                    <a:pt x="15546" y="14494"/>
                  </a:cubicBezTo>
                  <a:cubicBezTo>
                    <a:pt x="16266" y="13219"/>
                    <a:pt x="16709" y="12682"/>
                    <a:pt x="17374" y="12146"/>
                  </a:cubicBezTo>
                  <a:cubicBezTo>
                    <a:pt x="18038" y="11609"/>
                    <a:pt x="18924" y="11072"/>
                    <a:pt x="19257" y="11207"/>
                  </a:cubicBezTo>
                  <a:cubicBezTo>
                    <a:pt x="19589" y="11341"/>
                    <a:pt x="19367" y="12146"/>
                    <a:pt x="19035" y="13085"/>
                  </a:cubicBezTo>
                  <a:cubicBezTo>
                    <a:pt x="18703" y="14024"/>
                    <a:pt x="18260" y="15097"/>
                    <a:pt x="18647" y="16439"/>
                  </a:cubicBezTo>
                  <a:cubicBezTo>
                    <a:pt x="19035" y="17780"/>
                    <a:pt x="20254" y="19390"/>
                    <a:pt x="21472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7" name="Line"/>
            <p:cNvSpPr/>
            <p:nvPr/>
          </p:nvSpPr>
          <p:spPr>
            <a:xfrm>
              <a:off x="1165238" y="2335557"/>
              <a:ext cx="130623" cy="1791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73" h="20747" fill="norm" stroke="1" extrusionOk="0">
                  <a:moveTo>
                    <a:pt x="12978" y="888"/>
                  </a:moveTo>
                  <a:cubicBezTo>
                    <a:pt x="11015" y="296"/>
                    <a:pt x="9051" y="-296"/>
                    <a:pt x="7284" y="444"/>
                  </a:cubicBezTo>
                  <a:cubicBezTo>
                    <a:pt x="5517" y="1183"/>
                    <a:pt x="3946" y="3255"/>
                    <a:pt x="2375" y="6657"/>
                  </a:cubicBezTo>
                  <a:cubicBezTo>
                    <a:pt x="804" y="10060"/>
                    <a:pt x="-767" y="14794"/>
                    <a:pt x="411" y="17605"/>
                  </a:cubicBezTo>
                  <a:cubicBezTo>
                    <a:pt x="1589" y="20416"/>
                    <a:pt x="5517" y="21304"/>
                    <a:pt x="9248" y="20416"/>
                  </a:cubicBezTo>
                  <a:cubicBezTo>
                    <a:pt x="12978" y="19529"/>
                    <a:pt x="16513" y="16866"/>
                    <a:pt x="18477" y="14351"/>
                  </a:cubicBezTo>
                  <a:cubicBezTo>
                    <a:pt x="20440" y="11836"/>
                    <a:pt x="20833" y="9468"/>
                    <a:pt x="18280" y="7101"/>
                  </a:cubicBezTo>
                  <a:cubicBezTo>
                    <a:pt x="15728" y="4734"/>
                    <a:pt x="10229" y="2367"/>
                    <a:pt x="47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8" name="Line"/>
            <p:cNvSpPr/>
            <p:nvPr/>
          </p:nvSpPr>
          <p:spPr>
            <a:xfrm>
              <a:off x="996689" y="1159491"/>
              <a:ext cx="183823" cy="286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445" fill="norm" stroke="1" extrusionOk="0">
                  <a:moveTo>
                    <a:pt x="3551" y="3095"/>
                  </a:moveTo>
                  <a:cubicBezTo>
                    <a:pt x="3847" y="2139"/>
                    <a:pt x="4142" y="1183"/>
                    <a:pt x="5030" y="610"/>
                  </a:cubicBezTo>
                  <a:cubicBezTo>
                    <a:pt x="5918" y="36"/>
                    <a:pt x="7397" y="-155"/>
                    <a:pt x="8877" y="132"/>
                  </a:cubicBezTo>
                  <a:cubicBezTo>
                    <a:pt x="10356" y="418"/>
                    <a:pt x="11836" y="1183"/>
                    <a:pt x="13315" y="2712"/>
                  </a:cubicBezTo>
                  <a:cubicBezTo>
                    <a:pt x="14795" y="4241"/>
                    <a:pt x="16274" y="6535"/>
                    <a:pt x="16422" y="7969"/>
                  </a:cubicBezTo>
                  <a:cubicBezTo>
                    <a:pt x="16570" y="9403"/>
                    <a:pt x="15386" y="9976"/>
                    <a:pt x="15386" y="10645"/>
                  </a:cubicBezTo>
                  <a:cubicBezTo>
                    <a:pt x="15386" y="11314"/>
                    <a:pt x="16570" y="12079"/>
                    <a:pt x="17901" y="12843"/>
                  </a:cubicBezTo>
                  <a:cubicBezTo>
                    <a:pt x="19233" y="13608"/>
                    <a:pt x="20712" y="14372"/>
                    <a:pt x="21156" y="15233"/>
                  </a:cubicBezTo>
                  <a:cubicBezTo>
                    <a:pt x="21600" y="16093"/>
                    <a:pt x="21008" y="17049"/>
                    <a:pt x="17310" y="18100"/>
                  </a:cubicBezTo>
                  <a:cubicBezTo>
                    <a:pt x="13611" y="19151"/>
                    <a:pt x="6805" y="20298"/>
                    <a:pt x="0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19" name="Line"/>
            <p:cNvSpPr/>
            <p:nvPr/>
          </p:nvSpPr>
          <p:spPr>
            <a:xfrm>
              <a:off x="3634081" y="1814212"/>
              <a:ext cx="122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50" y="14400"/>
                    <a:pt x="9900" y="7200"/>
                    <a:pt x="13500" y="3600"/>
                  </a:cubicBezTo>
                  <a:cubicBezTo>
                    <a:pt x="17100" y="0"/>
                    <a:pt x="1935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0" name="Line"/>
            <p:cNvSpPr/>
            <p:nvPr/>
          </p:nvSpPr>
          <p:spPr>
            <a:xfrm>
              <a:off x="3618748" y="1875546"/>
              <a:ext cx="222339" cy="78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17673"/>
                  </a:moveTo>
                  <a:cubicBezTo>
                    <a:pt x="993" y="19636"/>
                    <a:pt x="1986" y="21600"/>
                    <a:pt x="5586" y="18655"/>
                  </a:cubicBezTo>
                  <a:cubicBezTo>
                    <a:pt x="9186" y="15709"/>
                    <a:pt x="15393" y="78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1" name="Line"/>
            <p:cNvSpPr/>
            <p:nvPr/>
          </p:nvSpPr>
          <p:spPr>
            <a:xfrm>
              <a:off x="3986756" y="1660875"/>
              <a:ext cx="53669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429" y="4640"/>
                    <a:pt x="9257" y="9280"/>
                    <a:pt x="5657" y="12880"/>
                  </a:cubicBezTo>
                  <a:cubicBezTo>
                    <a:pt x="2057" y="16480"/>
                    <a:pt x="1029" y="190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2" name="Line"/>
            <p:cNvSpPr/>
            <p:nvPr/>
          </p:nvSpPr>
          <p:spPr>
            <a:xfrm>
              <a:off x="4715106" y="1844879"/>
              <a:ext cx="245340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25" y="15300"/>
                    <a:pt x="11250" y="9000"/>
                    <a:pt x="14850" y="5400"/>
                  </a:cubicBezTo>
                  <a:cubicBezTo>
                    <a:pt x="18450" y="1800"/>
                    <a:pt x="20025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3" name="Line"/>
            <p:cNvSpPr/>
            <p:nvPr/>
          </p:nvSpPr>
          <p:spPr>
            <a:xfrm>
              <a:off x="4722444" y="1913880"/>
              <a:ext cx="330004" cy="942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0961" fill="norm" stroke="1" extrusionOk="0">
                  <a:moveTo>
                    <a:pt x="1517" y="17053"/>
                  </a:moveTo>
                  <a:cubicBezTo>
                    <a:pt x="686" y="18189"/>
                    <a:pt x="-145" y="19326"/>
                    <a:pt x="21" y="20179"/>
                  </a:cubicBezTo>
                  <a:cubicBezTo>
                    <a:pt x="187" y="21032"/>
                    <a:pt x="1350" y="21600"/>
                    <a:pt x="4341" y="19611"/>
                  </a:cubicBezTo>
                  <a:cubicBezTo>
                    <a:pt x="7332" y="17621"/>
                    <a:pt x="12150" y="13074"/>
                    <a:pt x="15307" y="9379"/>
                  </a:cubicBezTo>
                  <a:cubicBezTo>
                    <a:pt x="18464" y="5684"/>
                    <a:pt x="19960" y="2842"/>
                    <a:pt x="2145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4" name="Line"/>
            <p:cNvSpPr/>
            <p:nvPr/>
          </p:nvSpPr>
          <p:spPr>
            <a:xfrm>
              <a:off x="4960445" y="1768210"/>
              <a:ext cx="131672" cy="322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600" fill="norm" stroke="1" extrusionOk="0">
                  <a:moveTo>
                    <a:pt x="0" y="0"/>
                  </a:moveTo>
                  <a:cubicBezTo>
                    <a:pt x="4985" y="857"/>
                    <a:pt x="9969" y="1714"/>
                    <a:pt x="14123" y="3600"/>
                  </a:cubicBezTo>
                  <a:cubicBezTo>
                    <a:pt x="18277" y="5486"/>
                    <a:pt x="21600" y="8400"/>
                    <a:pt x="21392" y="11571"/>
                  </a:cubicBezTo>
                  <a:cubicBezTo>
                    <a:pt x="21185" y="14743"/>
                    <a:pt x="17446" y="18171"/>
                    <a:pt x="137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5" name="Line"/>
            <p:cNvSpPr/>
            <p:nvPr/>
          </p:nvSpPr>
          <p:spPr>
            <a:xfrm>
              <a:off x="5880466" y="1650279"/>
              <a:ext cx="260673" cy="601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3" fill="norm" stroke="1" extrusionOk="0">
                  <a:moveTo>
                    <a:pt x="21600" y="1198"/>
                  </a:moveTo>
                  <a:cubicBezTo>
                    <a:pt x="19271" y="651"/>
                    <a:pt x="16941" y="104"/>
                    <a:pt x="14506" y="13"/>
                  </a:cubicBezTo>
                  <a:cubicBezTo>
                    <a:pt x="12071" y="-78"/>
                    <a:pt x="9529" y="287"/>
                    <a:pt x="7412" y="1471"/>
                  </a:cubicBezTo>
                  <a:cubicBezTo>
                    <a:pt x="5294" y="2656"/>
                    <a:pt x="3600" y="4661"/>
                    <a:pt x="3812" y="6803"/>
                  </a:cubicBezTo>
                  <a:cubicBezTo>
                    <a:pt x="4023" y="8945"/>
                    <a:pt x="6141" y="11223"/>
                    <a:pt x="7729" y="13183"/>
                  </a:cubicBezTo>
                  <a:cubicBezTo>
                    <a:pt x="9318" y="15142"/>
                    <a:pt x="10376" y="16783"/>
                    <a:pt x="9953" y="18059"/>
                  </a:cubicBezTo>
                  <a:cubicBezTo>
                    <a:pt x="9529" y="19335"/>
                    <a:pt x="7624" y="20246"/>
                    <a:pt x="6035" y="20793"/>
                  </a:cubicBezTo>
                  <a:cubicBezTo>
                    <a:pt x="4447" y="21340"/>
                    <a:pt x="3176" y="21522"/>
                    <a:pt x="2224" y="21431"/>
                  </a:cubicBezTo>
                  <a:cubicBezTo>
                    <a:pt x="1271" y="21340"/>
                    <a:pt x="635" y="20975"/>
                    <a:pt x="0" y="206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6" name="Line"/>
            <p:cNvSpPr/>
            <p:nvPr/>
          </p:nvSpPr>
          <p:spPr>
            <a:xfrm>
              <a:off x="5815757" y="2304889"/>
              <a:ext cx="136649" cy="191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304" fill="norm" stroke="1" extrusionOk="0">
                  <a:moveTo>
                    <a:pt x="20547" y="7674"/>
                  </a:moveTo>
                  <a:cubicBezTo>
                    <a:pt x="14657" y="9663"/>
                    <a:pt x="8766" y="11653"/>
                    <a:pt x="5231" y="13358"/>
                  </a:cubicBezTo>
                  <a:cubicBezTo>
                    <a:pt x="1697" y="15063"/>
                    <a:pt x="518" y="16484"/>
                    <a:pt x="126" y="17905"/>
                  </a:cubicBezTo>
                  <a:cubicBezTo>
                    <a:pt x="-267" y="19326"/>
                    <a:pt x="126" y="20747"/>
                    <a:pt x="3268" y="21174"/>
                  </a:cubicBezTo>
                  <a:cubicBezTo>
                    <a:pt x="6409" y="21600"/>
                    <a:pt x="12300" y="21032"/>
                    <a:pt x="16031" y="18758"/>
                  </a:cubicBezTo>
                  <a:cubicBezTo>
                    <a:pt x="19762" y="16484"/>
                    <a:pt x="21333" y="12505"/>
                    <a:pt x="20940" y="9095"/>
                  </a:cubicBezTo>
                  <a:cubicBezTo>
                    <a:pt x="20548" y="5684"/>
                    <a:pt x="18191" y="2842"/>
                    <a:pt x="1583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7" name="Line"/>
            <p:cNvSpPr/>
            <p:nvPr/>
          </p:nvSpPr>
          <p:spPr>
            <a:xfrm>
              <a:off x="5788464" y="1305197"/>
              <a:ext cx="143613" cy="2524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5" h="21339" fill="norm" stroke="1" extrusionOk="0">
                  <a:moveTo>
                    <a:pt x="7958" y="2198"/>
                  </a:moveTo>
                  <a:cubicBezTo>
                    <a:pt x="9095" y="1334"/>
                    <a:pt x="10232" y="470"/>
                    <a:pt x="11747" y="146"/>
                  </a:cubicBezTo>
                  <a:cubicBezTo>
                    <a:pt x="13263" y="-178"/>
                    <a:pt x="15158" y="38"/>
                    <a:pt x="17053" y="794"/>
                  </a:cubicBezTo>
                  <a:cubicBezTo>
                    <a:pt x="18947" y="1550"/>
                    <a:pt x="20842" y="2846"/>
                    <a:pt x="21221" y="4574"/>
                  </a:cubicBezTo>
                  <a:cubicBezTo>
                    <a:pt x="21600" y="6302"/>
                    <a:pt x="20463" y="8462"/>
                    <a:pt x="19137" y="9866"/>
                  </a:cubicBezTo>
                  <a:cubicBezTo>
                    <a:pt x="17811" y="11270"/>
                    <a:pt x="16295" y="11918"/>
                    <a:pt x="16105" y="12782"/>
                  </a:cubicBezTo>
                  <a:cubicBezTo>
                    <a:pt x="15916" y="13646"/>
                    <a:pt x="17053" y="14726"/>
                    <a:pt x="18379" y="16130"/>
                  </a:cubicBezTo>
                  <a:cubicBezTo>
                    <a:pt x="19705" y="17534"/>
                    <a:pt x="21221" y="19262"/>
                    <a:pt x="21032" y="20234"/>
                  </a:cubicBezTo>
                  <a:cubicBezTo>
                    <a:pt x="20842" y="21206"/>
                    <a:pt x="18947" y="21422"/>
                    <a:pt x="15726" y="21314"/>
                  </a:cubicBezTo>
                  <a:cubicBezTo>
                    <a:pt x="12505" y="21206"/>
                    <a:pt x="7958" y="20774"/>
                    <a:pt x="5116" y="20126"/>
                  </a:cubicBezTo>
                  <a:cubicBezTo>
                    <a:pt x="2274" y="19478"/>
                    <a:pt x="1137" y="18614"/>
                    <a:pt x="0" y="177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8" name="Line"/>
            <p:cNvSpPr/>
            <p:nvPr/>
          </p:nvSpPr>
          <p:spPr>
            <a:xfrm>
              <a:off x="6289660" y="1838349"/>
              <a:ext cx="188820" cy="313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522" fill="norm" stroke="1" extrusionOk="0">
                  <a:moveTo>
                    <a:pt x="20999" y="976"/>
                  </a:moveTo>
                  <a:cubicBezTo>
                    <a:pt x="19294" y="449"/>
                    <a:pt x="17588" y="-78"/>
                    <a:pt x="15315" y="10"/>
                  </a:cubicBezTo>
                  <a:cubicBezTo>
                    <a:pt x="13041" y="98"/>
                    <a:pt x="10199" y="800"/>
                    <a:pt x="7215" y="3083"/>
                  </a:cubicBezTo>
                  <a:cubicBezTo>
                    <a:pt x="4231" y="5366"/>
                    <a:pt x="1104" y="9229"/>
                    <a:pt x="252" y="12566"/>
                  </a:cubicBezTo>
                  <a:cubicBezTo>
                    <a:pt x="-601" y="15902"/>
                    <a:pt x="820" y="18712"/>
                    <a:pt x="2952" y="20117"/>
                  </a:cubicBezTo>
                  <a:cubicBezTo>
                    <a:pt x="5083" y="21522"/>
                    <a:pt x="7925" y="21522"/>
                    <a:pt x="10767" y="21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29" name="Line"/>
            <p:cNvSpPr/>
            <p:nvPr/>
          </p:nvSpPr>
          <p:spPr>
            <a:xfrm>
              <a:off x="6463146" y="1993363"/>
              <a:ext cx="214672" cy="1581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3" fill="norm" stroke="1" extrusionOk="0">
                  <a:moveTo>
                    <a:pt x="0" y="1680"/>
                  </a:moveTo>
                  <a:cubicBezTo>
                    <a:pt x="1029" y="652"/>
                    <a:pt x="2057" y="-377"/>
                    <a:pt x="3343" y="137"/>
                  </a:cubicBezTo>
                  <a:cubicBezTo>
                    <a:pt x="4629" y="652"/>
                    <a:pt x="6171" y="2709"/>
                    <a:pt x="6943" y="5794"/>
                  </a:cubicBezTo>
                  <a:cubicBezTo>
                    <a:pt x="7714" y="8880"/>
                    <a:pt x="7714" y="12994"/>
                    <a:pt x="7200" y="15566"/>
                  </a:cubicBezTo>
                  <a:cubicBezTo>
                    <a:pt x="6686" y="18137"/>
                    <a:pt x="5657" y="19166"/>
                    <a:pt x="4500" y="19337"/>
                  </a:cubicBezTo>
                  <a:cubicBezTo>
                    <a:pt x="3343" y="19509"/>
                    <a:pt x="2057" y="18823"/>
                    <a:pt x="1543" y="17452"/>
                  </a:cubicBezTo>
                  <a:cubicBezTo>
                    <a:pt x="1029" y="16080"/>
                    <a:pt x="1286" y="14023"/>
                    <a:pt x="3471" y="11280"/>
                  </a:cubicBezTo>
                  <a:cubicBezTo>
                    <a:pt x="5657" y="8537"/>
                    <a:pt x="9771" y="5109"/>
                    <a:pt x="12729" y="3223"/>
                  </a:cubicBezTo>
                  <a:cubicBezTo>
                    <a:pt x="15686" y="1337"/>
                    <a:pt x="17486" y="994"/>
                    <a:pt x="18257" y="1680"/>
                  </a:cubicBezTo>
                  <a:cubicBezTo>
                    <a:pt x="19029" y="2366"/>
                    <a:pt x="18771" y="4080"/>
                    <a:pt x="18257" y="5794"/>
                  </a:cubicBezTo>
                  <a:cubicBezTo>
                    <a:pt x="17743" y="7509"/>
                    <a:pt x="16971" y="9223"/>
                    <a:pt x="16586" y="11452"/>
                  </a:cubicBezTo>
                  <a:cubicBezTo>
                    <a:pt x="16200" y="13680"/>
                    <a:pt x="16200" y="16423"/>
                    <a:pt x="17100" y="18137"/>
                  </a:cubicBezTo>
                  <a:cubicBezTo>
                    <a:pt x="18000" y="19852"/>
                    <a:pt x="19800" y="20537"/>
                    <a:pt x="21600" y="212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0" name="Line"/>
            <p:cNvSpPr/>
            <p:nvPr/>
          </p:nvSpPr>
          <p:spPr>
            <a:xfrm>
              <a:off x="6854154" y="2097885"/>
              <a:ext cx="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1" name="Line"/>
            <p:cNvSpPr/>
            <p:nvPr/>
          </p:nvSpPr>
          <p:spPr>
            <a:xfrm>
              <a:off x="6986588" y="1750448"/>
              <a:ext cx="411912" cy="3997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1" h="21249" fill="norm" stroke="1" extrusionOk="0">
                  <a:moveTo>
                    <a:pt x="8691" y="16838"/>
                  </a:moveTo>
                  <a:cubicBezTo>
                    <a:pt x="6958" y="16295"/>
                    <a:pt x="5224" y="15751"/>
                    <a:pt x="3758" y="16091"/>
                  </a:cubicBezTo>
                  <a:cubicBezTo>
                    <a:pt x="2291" y="16431"/>
                    <a:pt x="1091" y="17653"/>
                    <a:pt x="491" y="18604"/>
                  </a:cubicBezTo>
                  <a:cubicBezTo>
                    <a:pt x="-109" y="19555"/>
                    <a:pt x="-109" y="20234"/>
                    <a:pt x="224" y="20710"/>
                  </a:cubicBezTo>
                  <a:cubicBezTo>
                    <a:pt x="558" y="21185"/>
                    <a:pt x="1224" y="21457"/>
                    <a:pt x="2624" y="21049"/>
                  </a:cubicBezTo>
                  <a:cubicBezTo>
                    <a:pt x="4024" y="20642"/>
                    <a:pt x="6158" y="19555"/>
                    <a:pt x="7958" y="17110"/>
                  </a:cubicBezTo>
                  <a:cubicBezTo>
                    <a:pt x="9758" y="14665"/>
                    <a:pt x="11224" y="10861"/>
                    <a:pt x="12024" y="8483"/>
                  </a:cubicBezTo>
                  <a:cubicBezTo>
                    <a:pt x="12824" y="6106"/>
                    <a:pt x="12958" y="5155"/>
                    <a:pt x="13024" y="4000"/>
                  </a:cubicBezTo>
                  <a:cubicBezTo>
                    <a:pt x="13091" y="2846"/>
                    <a:pt x="13091" y="1487"/>
                    <a:pt x="12758" y="740"/>
                  </a:cubicBezTo>
                  <a:cubicBezTo>
                    <a:pt x="12424" y="-7"/>
                    <a:pt x="11758" y="-143"/>
                    <a:pt x="11158" y="129"/>
                  </a:cubicBezTo>
                  <a:cubicBezTo>
                    <a:pt x="10558" y="400"/>
                    <a:pt x="10024" y="1080"/>
                    <a:pt x="9424" y="2710"/>
                  </a:cubicBezTo>
                  <a:cubicBezTo>
                    <a:pt x="8824" y="4340"/>
                    <a:pt x="8158" y="6921"/>
                    <a:pt x="7958" y="9434"/>
                  </a:cubicBezTo>
                  <a:cubicBezTo>
                    <a:pt x="7758" y="11948"/>
                    <a:pt x="8024" y="14393"/>
                    <a:pt x="8424" y="15887"/>
                  </a:cubicBezTo>
                  <a:cubicBezTo>
                    <a:pt x="8824" y="17382"/>
                    <a:pt x="9358" y="17925"/>
                    <a:pt x="9891" y="17993"/>
                  </a:cubicBezTo>
                  <a:cubicBezTo>
                    <a:pt x="10424" y="18061"/>
                    <a:pt x="10958" y="17653"/>
                    <a:pt x="11358" y="17110"/>
                  </a:cubicBezTo>
                  <a:cubicBezTo>
                    <a:pt x="11758" y="16566"/>
                    <a:pt x="12024" y="15887"/>
                    <a:pt x="12358" y="15276"/>
                  </a:cubicBezTo>
                  <a:cubicBezTo>
                    <a:pt x="12691" y="14665"/>
                    <a:pt x="13091" y="14121"/>
                    <a:pt x="13624" y="13985"/>
                  </a:cubicBezTo>
                  <a:cubicBezTo>
                    <a:pt x="14158" y="13849"/>
                    <a:pt x="14824" y="14121"/>
                    <a:pt x="15158" y="14597"/>
                  </a:cubicBezTo>
                  <a:cubicBezTo>
                    <a:pt x="15491" y="15072"/>
                    <a:pt x="15491" y="15751"/>
                    <a:pt x="15424" y="16499"/>
                  </a:cubicBezTo>
                  <a:cubicBezTo>
                    <a:pt x="15358" y="17246"/>
                    <a:pt x="15224" y="18061"/>
                    <a:pt x="15291" y="18129"/>
                  </a:cubicBezTo>
                  <a:cubicBezTo>
                    <a:pt x="15358" y="18197"/>
                    <a:pt x="15624" y="17517"/>
                    <a:pt x="16291" y="16566"/>
                  </a:cubicBezTo>
                  <a:cubicBezTo>
                    <a:pt x="16958" y="15615"/>
                    <a:pt x="18024" y="14393"/>
                    <a:pt x="18891" y="13578"/>
                  </a:cubicBezTo>
                  <a:cubicBezTo>
                    <a:pt x="19758" y="12763"/>
                    <a:pt x="20424" y="12355"/>
                    <a:pt x="20424" y="12627"/>
                  </a:cubicBezTo>
                  <a:cubicBezTo>
                    <a:pt x="20424" y="12899"/>
                    <a:pt x="19758" y="13849"/>
                    <a:pt x="19291" y="14936"/>
                  </a:cubicBezTo>
                  <a:cubicBezTo>
                    <a:pt x="18824" y="16023"/>
                    <a:pt x="18558" y="17246"/>
                    <a:pt x="18958" y="18129"/>
                  </a:cubicBezTo>
                  <a:cubicBezTo>
                    <a:pt x="19358" y="19012"/>
                    <a:pt x="20424" y="19555"/>
                    <a:pt x="21491" y="20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2" name="Line"/>
            <p:cNvSpPr/>
            <p:nvPr/>
          </p:nvSpPr>
          <p:spPr>
            <a:xfrm>
              <a:off x="7835510" y="1990549"/>
              <a:ext cx="161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3" name="Line"/>
            <p:cNvSpPr/>
            <p:nvPr/>
          </p:nvSpPr>
          <p:spPr>
            <a:xfrm>
              <a:off x="7891991" y="2067217"/>
              <a:ext cx="142857" cy="33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0373" fill="norm" stroke="1" extrusionOk="0">
                  <a:moveTo>
                    <a:pt x="1857" y="0"/>
                  </a:moveTo>
                  <a:cubicBezTo>
                    <a:pt x="720" y="6171"/>
                    <a:pt x="-417" y="12343"/>
                    <a:pt x="151" y="16200"/>
                  </a:cubicBezTo>
                  <a:cubicBezTo>
                    <a:pt x="720" y="20057"/>
                    <a:pt x="2993" y="21600"/>
                    <a:pt x="6783" y="19286"/>
                  </a:cubicBezTo>
                  <a:cubicBezTo>
                    <a:pt x="10572" y="16971"/>
                    <a:pt x="15878" y="10800"/>
                    <a:pt x="21183" y="46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4" name="Line"/>
            <p:cNvSpPr/>
            <p:nvPr/>
          </p:nvSpPr>
          <p:spPr>
            <a:xfrm>
              <a:off x="8218852" y="1929214"/>
              <a:ext cx="6133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275"/>
                    <a:pt x="7200" y="8550"/>
                    <a:pt x="3600" y="12150"/>
                  </a:cubicBezTo>
                  <a:cubicBezTo>
                    <a:pt x="0" y="15750"/>
                    <a:pt x="0" y="1867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5" name="Line"/>
            <p:cNvSpPr/>
            <p:nvPr/>
          </p:nvSpPr>
          <p:spPr>
            <a:xfrm>
              <a:off x="4462100" y="3171242"/>
              <a:ext cx="36800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16200"/>
                    <a:pt x="5400" y="10800"/>
                    <a:pt x="9000" y="7200"/>
                  </a:cubicBezTo>
                  <a:cubicBezTo>
                    <a:pt x="12600" y="3600"/>
                    <a:pt x="17100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6" name="Line"/>
            <p:cNvSpPr/>
            <p:nvPr/>
          </p:nvSpPr>
          <p:spPr>
            <a:xfrm>
              <a:off x="4554102" y="3263244"/>
              <a:ext cx="29900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92" y="19800"/>
                    <a:pt x="7385" y="18000"/>
                    <a:pt x="10985" y="14400"/>
                  </a:cubicBezTo>
                  <a:cubicBezTo>
                    <a:pt x="14585" y="10800"/>
                    <a:pt x="18092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7" name="Line"/>
            <p:cNvSpPr/>
            <p:nvPr/>
          </p:nvSpPr>
          <p:spPr>
            <a:xfrm>
              <a:off x="4860776" y="3102241"/>
              <a:ext cx="19120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7" h="21600" fill="norm" stroke="1" extrusionOk="0">
                  <a:moveTo>
                    <a:pt x="0" y="0"/>
                  </a:moveTo>
                  <a:cubicBezTo>
                    <a:pt x="6289" y="2335"/>
                    <a:pt x="12577" y="4670"/>
                    <a:pt x="16405" y="6811"/>
                  </a:cubicBezTo>
                  <a:cubicBezTo>
                    <a:pt x="20233" y="8951"/>
                    <a:pt x="21600" y="10897"/>
                    <a:pt x="19413" y="13330"/>
                  </a:cubicBezTo>
                  <a:cubicBezTo>
                    <a:pt x="17225" y="15762"/>
                    <a:pt x="11484" y="18681"/>
                    <a:pt x="574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8" name="Line"/>
            <p:cNvSpPr/>
            <p:nvPr/>
          </p:nvSpPr>
          <p:spPr>
            <a:xfrm>
              <a:off x="5592296" y="3093589"/>
              <a:ext cx="295898" cy="364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6" h="21234" fill="norm" stroke="1" extrusionOk="0">
                  <a:moveTo>
                    <a:pt x="20467" y="3185"/>
                  </a:moveTo>
                  <a:cubicBezTo>
                    <a:pt x="20830" y="2142"/>
                    <a:pt x="21193" y="1100"/>
                    <a:pt x="20921" y="504"/>
                  </a:cubicBezTo>
                  <a:cubicBezTo>
                    <a:pt x="20648" y="-92"/>
                    <a:pt x="19741" y="-241"/>
                    <a:pt x="17018" y="504"/>
                  </a:cubicBezTo>
                  <a:cubicBezTo>
                    <a:pt x="14296" y="1249"/>
                    <a:pt x="9758" y="2887"/>
                    <a:pt x="6490" y="5420"/>
                  </a:cubicBezTo>
                  <a:cubicBezTo>
                    <a:pt x="3223" y="7952"/>
                    <a:pt x="1227" y="11378"/>
                    <a:pt x="410" y="13836"/>
                  </a:cubicBezTo>
                  <a:cubicBezTo>
                    <a:pt x="-407" y="16294"/>
                    <a:pt x="-44" y="17784"/>
                    <a:pt x="1862" y="18976"/>
                  </a:cubicBezTo>
                  <a:cubicBezTo>
                    <a:pt x="3768" y="20167"/>
                    <a:pt x="7217" y="21061"/>
                    <a:pt x="10665" y="21210"/>
                  </a:cubicBezTo>
                  <a:cubicBezTo>
                    <a:pt x="14114" y="21359"/>
                    <a:pt x="17563" y="20763"/>
                    <a:pt x="21012" y="20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39" name="Line"/>
            <p:cNvSpPr/>
            <p:nvPr/>
          </p:nvSpPr>
          <p:spPr>
            <a:xfrm>
              <a:off x="6164138" y="3447248"/>
              <a:ext cx="23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0" name="Line"/>
            <p:cNvSpPr/>
            <p:nvPr/>
          </p:nvSpPr>
          <p:spPr>
            <a:xfrm>
              <a:off x="6594853" y="3008873"/>
              <a:ext cx="161110" cy="29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513" fill="norm" stroke="1" extrusionOk="0">
                  <a:moveTo>
                    <a:pt x="17032" y="5172"/>
                  </a:moveTo>
                  <a:cubicBezTo>
                    <a:pt x="17032" y="4233"/>
                    <a:pt x="17032" y="3294"/>
                    <a:pt x="16019" y="2261"/>
                  </a:cubicBezTo>
                  <a:cubicBezTo>
                    <a:pt x="15007" y="1228"/>
                    <a:pt x="12982" y="101"/>
                    <a:pt x="10450" y="7"/>
                  </a:cubicBezTo>
                  <a:cubicBezTo>
                    <a:pt x="7919" y="-87"/>
                    <a:pt x="4881" y="852"/>
                    <a:pt x="3025" y="1979"/>
                  </a:cubicBezTo>
                  <a:cubicBezTo>
                    <a:pt x="1169" y="3106"/>
                    <a:pt x="494" y="4421"/>
                    <a:pt x="156" y="5548"/>
                  </a:cubicBezTo>
                  <a:cubicBezTo>
                    <a:pt x="-181" y="6675"/>
                    <a:pt x="-181" y="7614"/>
                    <a:pt x="2350" y="7896"/>
                  </a:cubicBezTo>
                  <a:cubicBezTo>
                    <a:pt x="4881" y="8177"/>
                    <a:pt x="9944" y="7802"/>
                    <a:pt x="13150" y="7332"/>
                  </a:cubicBezTo>
                  <a:cubicBezTo>
                    <a:pt x="16356" y="6863"/>
                    <a:pt x="17706" y="6299"/>
                    <a:pt x="18888" y="5360"/>
                  </a:cubicBezTo>
                  <a:cubicBezTo>
                    <a:pt x="20069" y="4421"/>
                    <a:pt x="21081" y="3106"/>
                    <a:pt x="21250" y="3012"/>
                  </a:cubicBezTo>
                  <a:cubicBezTo>
                    <a:pt x="21419" y="2918"/>
                    <a:pt x="20744" y="4045"/>
                    <a:pt x="20069" y="6863"/>
                  </a:cubicBezTo>
                  <a:cubicBezTo>
                    <a:pt x="19394" y="9680"/>
                    <a:pt x="18719" y="14188"/>
                    <a:pt x="18719" y="16911"/>
                  </a:cubicBezTo>
                  <a:cubicBezTo>
                    <a:pt x="18719" y="19635"/>
                    <a:pt x="19394" y="20574"/>
                    <a:pt x="20069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1" name="Line"/>
            <p:cNvSpPr/>
            <p:nvPr/>
          </p:nvSpPr>
          <p:spPr>
            <a:xfrm>
              <a:off x="6578148" y="3393581"/>
              <a:ext cx="26067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47" y="10800"/>
                    <a:pt x="1694" y="21600"/>
                    <a:pt x="4129" y="19800"/>
                  </a:cubicBezTo>
                  <a:cubicBezTo>
                    <a:pt x="6565" y="18000"/>
                    <a:pt x="10588" y="3600"/>
                    <a:pt x="13765" y="1800"/>
                  </a:cubicBezTo>
                  <a:cubicBezTo>
                    <a:pt x="16941" y="0"/>
                    <a:pt x="19271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2" name="Line"/>
            <p:cNvSpPr/>
            <p:nvPr/>
          </p:nvSpPr>
          <p:spPr>
            <a:xfrm>
              <a:off x="6654816" y="3523917"/>
              <a:ext cx="260674" cy="1742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0" y="0"/>
                  </a:moveTo>
                  <a:cubicBezTo>
                    <a:pt x="1482" y="0"/>
                    <a:pt x="2965" y="0"/>
                    <a:pt x="4553" y="939"/>
                  </a:cubicBezTo>
                  <a:cubicBezTo>
                    <a:pt x="6141" y="1878"/>
                    <a:pt x="7835" y="3757"/>
                    <a:pt x="7941" y="6104"/>
                  </a:cubicBezTo>
                  <a:cubicBezTo>
                    <a:pt x="8047" y="8452"/>
                    <a:pt x="6565" y="11270"/>
                    <a:pt x="5400" y="13148"/>
                  </a:cubicBezTo>
                  <a:cubicBezTo>
                    <a:pt x="4235" y="15026"/>
                    <a:pt x="3388" y="15965"/>
                    <a:pt x="2435" y="17217"/>
                  </a:cubicBezTo>
                  <a:cubicBezTo>
                    <a:pt x="1482" y="18470"/>
                    <a:pt x="424" y="20035"/>
                    <a:pt x="529" y="20817"/>
                  </a:cubicBezTo>
                  <a:cubicBezTo>
                    <a:pt x="635" y="21600"/>
                    <a:pt x="1906" y="21600"/>
                    <a:pt x="5612" y="20191"/>
                  </a:cubicBezTo>
                  <a:cubicBezTo>
                    <a:pt x="9318" y="18783"/>
                    <a:pt x="15459" y="15965"/>
                    <a:pt x="21600" y="13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3" name="Line"/>
            <p:cNvSpPr/>
            <p:nvPr/>
          </p:nvSpPr>
          <p:spPr>
            <a:xfrm>
              <a:off x="7160828" y="3324579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4" name="Line"/>
            <p:cNvSpPr/>
            <p:nvPr/>
          </p:nvSpPr>
          <p:spPr>
            <a:xfrm>
              <a:off x="7130161" y="3385914"/>
              <a:ext cx="21467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5" name="Line"/>
            <p:cNvSpPr/>
            <p:nvPr/>
          </p:nvSpPr>
          <p:spPr>
            <a:xfrm>
              <a:off x="7582504" y="3140575"/>
              <a:ext cx="46002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320"/>
                    <a:pt x="9600" y="8640"/>
                    <a:pt x="13200" y="12240"/>
                  </a:cubicBezTo>
                  <a:cubicBezTo>
                    <a:pt x="16800" y="15840"/>
                    <a:pt x="19200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6" name="Line"/>
            <p:cNvSpPr/>
            <p:nvPr/>
          </p:nvSpPr>
          <p:spPr>
            <a:xfrm>
              <a:off x="8249519" y="3278578"/>
              <a:ext cx="268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80" y="14400"/>
                    <a:pt x="5760" y="7200"/>
                    <a:pt x="9360" y="3600"/>
                  </a:cubicBezTo>
                  <a:cubicBezTo>
                    <a:pt x="12960" y="0"/>
                    <a:pt x="1728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7" name="Line"/>
            <p:cNvSpPr/>
            <p:nvPr/>
          </p:nvSpPr>
          <p:spPr>
            <a:xfrm>
              <a:off x="8249519" y="3339913"/>
              <a:ext cx="322008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86" y="16615"/>
                    <a:pt x="8571" y="11631"/>
                    <a:pt x="12171" y="8031"/>
                  </a:cubicBezTo>
                  <a:cubicBezTo>
                    <a:pt x="15771" y="4431"/>
                    <a:pt x="18686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8" name="Line"/>
            <p:cNvSpPr/>
            <p:nvPr/>
          </p:nvSpPr>
          <p:spPr>
            <a:xfrm>
              <a:off x="8427060" y="3176190"/>
              <a:ext cx="204960" cy="324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3" h="21442" fill="norm" stroke="1" extrusionOk="0">
                  <a:moveTo>
                    <a:pt x="3736" y="2204"/>
                  </a:moveTo>
                  <a:cubicBezTo>
                    <a:pt x="1936" y="1529"/>
                    <a:pt x="136" y="854"/>
                    <a:pt x="8" y="433"/>
                  </a:cubicBezTo>
                  <a:cubicBezTo>
                    <a:pt x="-121" y="11"/>
                    <a:pt x="1422" y="-158"/>
                    <a:pt x="4508" y="180"/>
                  </a:cubicBezTo>
                  <a:cubicBezTo>
                    <a:pt x="7593" y="517"/>
                    <a:pt x="12222" y="1361"/>
                    <a:pt x="15693" y="3133"/>
                  </a:cubicBezTo>
                  <a:cubicBezTo>
                    <a:pt x="19165" y="4904"/>
                    <a:pt x="21479" y="7604"/>
                    <a:pt x="20322" y="10811"/>
                  </a:cubicBezTo>
                  <a:cubicBezTo>
                    <a:pt x="19165" y="14017"/>
                    <a:pt x="14536" y="17729"/>
                    <a:pt x="9908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49" name="Line"/>
            <p:cNvSpPr/>
            <p:nvPr/>
          </p:nvSpPr>
          <p:spPr>
            <a:xfrm>
              <a:off x="8945788" y="3222160"/>
              <a:ext cx="208419" cy="1903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1" h="20896" fill="norm" stroke="1" extrusionOk="0">
                  <a:moveTo>
                    <a:pt x="20971" y="1143"/>
                  </a:moveTo>
                  <a:cubicBezTo>
                    <a:pt x="18400" y="302"/>
                    <a:pt x="15828" y="-540"/>
                    <a:pt x="12485" y="442"/>
                  </a:cubicBezTo>
                  <a:cubicBezTo>
                    <a:pt x="9142" y="1424"/>
                    <a:pt x="5028" y="4229"/>
                    <a:pt x="2585" y="7595"/>
                  </a:cubicBezTo>
                  <a:cubicBezTo>
                    <a:pt x="142" y="10961"/>
                    <a:pt x="-629" y="14889"/>
                    <a:pt x="528" y="17273"/>
                  </a:cubicBezTo>
                  <a:cubicBezTo>
                    <a:pt x="1685" y="19657"/>
                    <a:pt x="4771" y="20499"/>
                    <a:pt x="7985" y="20779"/>
                  </a:cubicBezTo>
                  <a:cubicBezTo>
                    <a:pt x="11200" y="21060"/>
                    <a:pt x="14542" y="20779"/>
                    <a:pt x="17885" y="20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0" name="Line"/>
            <p:cNvSpPr/>
            <p:nvPr/>
          </p:nvSpPr>
          <p:spPr>
            <a:xfrm>
              <a:off x="9261541" y="3297964"/>
              <a:ext cx="138005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800" y="11918"/>
                    <a:pt x="9600" y="3818"/>
                    <a:pt x="13200" y="1118"/>
                  </a:cubicBezTo>
                  <a:cubicBezTo>
                    <a:pt x="16800" y="-1582"/>
                    <a:pt x="1920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1" name="Line"/>
            <p:cNvSpPr/>
            <p:nvPr/>
          </p:nvSpPr>
          <p:spPr>
            <a:xfrm>
              <a:off x="9330543" y="3370580"/>
              <a:ext cx="168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2" name="Line"/>
            <p:cNvSpPr/>
            <p:nvPr/>
          </p:nvSpPr>
          <p:spPr>
            <a:xfrm>
              <a:off x="9721552" y="3145686"/>
              <a:ext cx="230006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863"/>
                  </a:moveTo>
                  <a:cubicBezTo>
                    <a:pt x="480" y="4320"/>
                    <a:pt x="960" y="2777"/>
                    <a:pt x="2760" y="1697"/>
                  </a:cubicBezTo>
                  <a:cubicBezTo>
                    <a:pt x="4560" y="617"/>
                    <a:pt x="7680" y="0"/>
                    <a:pt x="9840" y="0"/>
                  </a:cubicBezTo>
                  <a:cubicBezTo>
                    <a:pt x="12000" y="0"/>
                    <a:pt x="13200" y="617"/>
                    <a:pt x="13680" y="1851"/>
                  </a:cubicBezTo>
                  <a:cubicBezTo>
                    <a:pt x="14160" y="3086"/>
                    <a:pt x="13920" y="4937"/>
                    <a:pt x="13080" y="7097"/>
                  </a:cubicBezTo>
                  <a:cubicBezTo>
                    <a:pt x="12240" y="9257"/>
                    <a:pt x="10800" y="11726"/>
                    <a:pt x="9840" y="13886"/>
                  </a:cubicBezTo>
                  <a:cubicBezTo>
                    <a:pt x="8880" y="16046"/>
                    <a:pt x="8400" y="17897"/>
                    <a:pt x="8760" y="18977"/>
                  </a:cubicBezTo>
                  <a:cubicBezTo>
                    <a:pt x="9120" y="20057"/>
                    <a:pt x="10320" y="20366"/>
                    <a:pt x="12600" y="20674"/>
                  </a:cubicBezTo>
                  <a:cubicBezTo>
                    <a:pt x="14880" y="20983"/>
                    <a:pt x="18240" y="2129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3" name="Line"/>
            <p:cNvSpPr/>
            <p:nvPr/>
          </p:nvSpPr>
          <p:spPr>
            <a:xfrm>
              <a:off x="9920890" y="3209576"/>
              <a:ext cx="199339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23" y="2340"/>
                    <a:pt x="13846" y="4680"/>
                    <a:pt x="10246" y="8280"/>
                  </a:cubicBezTo>
                  <a:cubicBezTo>
                    <a:pt x="6646" y="11880"/>
                    <a:pt x="3323" y="1674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4" name="Line"/>
            <p:cNvSpPr/>
            <p:nvPr/>
          </p:nvSpPr>
          <p:spPr>
            <a:xfrm>
              <a:off x="10129444" y="3417682"/>
              <a:ext cx="119080" cy="22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8" h="21493" fill="norm" stroke="1" extrusionOk="0">
                  <a:moveTo>
                    <a:pt x="15927" y="2872"/>
                  </a:moveTo>
                  <a:cubicBezTo>
                    <a:pt x="14577" y="1879"/>
                    <a:pt x="13227" y="886"/>
                    <a:pt x="11427" y="390"/>
                  </a:cubicBezTo>
                  <a:cubicBezTo>
                    <a:pt x="9627" y="-107"/>
                    <a:pt x="7377" y="-107"/>
                    <a:pt x="5352" y="265"/>
                  </a:cubicBezTo>
                  <a:cubicBezTo>
                    <a:pt x="3327" y="638"/>
                    <a:pt x="1527" y="1383"/>
                    <a:pt x="627" y="2376"/>
                  </a:cubicBezTo>
                  <a:cubicBezTo>
                    <a:pt x="-273" y="3369"/>
                    <a:pt x="-273" y="4610"/>
                    <a:pt x="1077" y="5231"/>
                  </a:cubicBezTo>
                  <a:cubicBezTo>
                    <a:pt x="2427" y="5852"/>
                    <a:pt x="5127" y="5852"/>
                    <a:pt x="7827" y="5603"/>
                  </a:cubicBezTo>
                  <a:cubicBezTo>
                    <a:pt x="10527" y="5355"/>
                    <a:pt x="13227" y="4859"/>
                    <a:pt x="15702" y="4610"/>
                  </a:cubicBezTo>
                  <a:cubicBezTo>
                    <a:pt x="18177" y="4362"/>
                    <a:pt x="20427" y="4362"/>
                    <a:pt x="20877" y="5479"/>
                  </a:cubicBezTo>
                  <a:cubicBezTo>
                    <a:pt x="21327" y="6596"/>
                    <a:pt x="19977" y="8831"/>
                    <a:pt x="19527" y="11686"/>
                  </a:cubicBezTo>
                  <a:cubicBezTo>
                    <a:pt x="19077" y="14541"/>
                    <a:pt x="19527" y="18017"/>
                    <a:pt x="19977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5" name="Line"/>
            <p:cNvSpPr/>
            <p:nvPr/>
          </p:nvSpPr>
          <p:spPr>
            <a:xfrm>
              <a:off x="10449902" y="3669587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6" name="Line"/>
            <p:cNvSpPr/>
            <p:nvPr/>
          </p:nvSpPr>
          <p:spPr>
            <a:xfrm>
              <a:off x="465615" y="4258747"/>
              <a:ext cx="247402" cy="438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7" h="21179" fill="norm" stroke="1" extrusionOk="0">
                  <a:moveTo>
                    <a:pt x="21337" y="428"/>
                  </a:moveTo>
                  <a:cubicBezTo>
                    <a:pt x="18031" y="57"/>
                    <a:pt x="14725" y="-313"/>
                    <a:pt x="11419" y="428"/>
                  </a:cubicBezTo>
                  <a:cubicBezTo>
                    <a:pt x="8113" y="1168"/>
                    <a:pt x="4806" y="3020"/>
                    <a:pt x="2713" y="5365"/>
                  </a:cubicBezTo>
                  <a:cubicBezTo>
                    <a:pt x="619" y="7710"/>
                    <a:pt x="-263" y="10549"/>
                    <a:pt x="68" y="13079"/>
                  </a:cubicBezTo>
                  <a:cubicBezTo>
                    <a:pt x="398" y="15609"/>
                    <a:pt x="1941" y="17831"/>
                    <a:pt x="3925" y="19250"/>
                  </a:cubicBezTo>
                  <a:cubicBezTo>
                    <a:pt x="5908" y="20670"/>
                    <a:pt x="8333" y="21287"/>
                    <a:pt x="10757" y="21164"/>
                  </a:cubicBezTo>
                  <a:cubicBezTo>
                    <a:pt x="13182" y="21040"/>
                    <a:pt x="15606" y="20176"/>
                    <a:pt x="18031" y="193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7" name="Line"/>
            <p:cNvSpPr/>
            <p:nvPr/>
          </p:nvSpPr>
          <p:spPr>
            <a:xfrm>
              <a:off x="490677" y="4482272"/>
              <a:ext cx="176339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35" y="16200"/>
                    <a:pt x="11270" y="10800"/>
                    <a:pt x="14870" y="7200"/>
                  </a:cubicBezTo>
                  <a:cubicBezTo>
                    <a:pt x="18470" y="3600"/>
                    <a:pt x="20035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8" name="Line"/>
            <p:cNvSpPr/>
            <p:nvPr/>
          </p:nvSpPr>
          <p:spPr>
            <a:xfrm>
              <a:off x="822446" y="4280378"/>
              <a:ext cx="227912" cy="439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355" fill="norm" stroke="1" extrusionOk="0">
                  <a:moveTo>
                    <a:pt x="21168" y="124"/>
                  </a:moveTo>
                  <a:cubicBezTo>
                    <a:pt x="17608" y="0"/>
                    <a:pt x="14047" y="-124"/>
                    <a:pt x="11317" y="248"/>
                  </a:cubicBezTo>
                  <a:cubicBezTo>
                    <a:pt x="8588" y="621"/>
                    <a:pt x="6689" y="1490"/>
                    <a:pt x="5027" y="3848"/>
                  </a:cubicBezTo>
                  <a:cubicBezTo>
                    <a:pt x="3366" y="6207"/>
                    <a:pt x="1942" y="10055"/>
                    <a:pt x="992" y="12973"/>
                  </a:cubicBezTo>
                  <a:cubicBezTo>
                    <a:pt x="43" y="15890"/>
                    <a:pt x="-432" y="17876"/>
                    <a:pt x="517" y="19179"/>
                  </a:cubicBezTo>
                  <a:cubicBezTo>
                    <a:pt x="1467" y="20483"/>
                    <a:pt x="3841" y="21104"/>
                    <a:pt x="6808" y="21290"/>
                  </a:cubicBezTo>
                  <a:cubicBezTo>
                    <a:pt x="9775" y="21476"/>
                    <a:pt x="13335" y="21228"/>
                    <a:pt x="16895" y="209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59" name="Line"/>
            <p:cNvSpPr/>
            <p:nvPr/>
          </p:nvSpPr>
          <p:spPr>
            <a:xfrm>
              <a:off x="1027356" y="4397936"/>
              <a:ext cx="184005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600"/>
                    <a:pt x="9600" y="7200"/>
                    <a:pt x="13200" y="10800"/>
                  </a:cubicBezTo>
                  <a:cubicBezTo>
                    <a:pt x="16800" y="14400"/>
                    <a:pt x="19200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0" name="Line"/>
            <p:cNvSpPr/>
            <p:nvPr/>
          </p:nvSpPr>
          <p:spPr>
            <a:xfrm>
              <a:off x="1111691" y="4436270"/>
              <a:ext cx="14567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47" y="0"/>
                    <a:pt x="16295" y="0"/>
                    <a:pt x="12695" y="2727"/>
                  </a:cubicBezTo>
                  <a:cubicBezTo>
                    <a:pt x="9095" y="5455"/>
                    <a:pt x="4547" y="10909"/>
                    <a:pt x="2274" y="14509"/>
                  </a:cubicBezTo>
                  <a:cubicBezTo>
                    <a:pt x="0" y="18109"/>
                    <a:pt x="0" y="1985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1" name="Line"/>
            <p:cNvSpPr/>
            <p:nvPr/>
          </p:nvSpPr>
          <p:spPr>
            <a:xfrm>
              <a:off x="1334030" y="4295845"/>
              <a:ext cx="202201" cy="504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1445" fill="norm" stroke="1" extrusionOk="0">
                  <a:moveTo>
                    <a:pt x="0" y="3359"/>
                  </a:moveTo>
                  <a:cubicBezTo>
                    <a:pt x="2160" y="2708"/>
                    <a:pt x="4320" y="2057"/>
                    <a:pt x="6750" y="1514"/>
                  </a:cubicBezTo>
                  <a:cubicBezTo>
                    <a:pt x="9180" y="971"/>
                    <a:pt x="11880" y="537"/>
                    <a:pt x="14175" y="266"/>
                  </a:cubicBezTo>
                  <a:cubicBezTo>
                    <a:pt x="16470" y="-5"/>
                    <a:pt x="18360" y="-114"/>
                    <a:pt x="19440" y="157"/>
                  </a:cubicBezTo>
                  <a:cubicBezTo>
                    <a:pt x="20520" y="429"/>
                    <a:pt x="20790" y="1080"/>
                    <a:pt x="20655" y="3088"/>
                  </a:cubicBezTo>
                  <a:cubicBezTo>
                    <a:pt x="20520" y="5096"/>
                    <a:pt x="19980" y="8461"/>
                    <a:pt x="19980" y="11229"/>
                  </a:cubicBezTo>
                  <a:cubicBezTo>
                    <a:pt x="19980" y="13997"/>
                    <a:pt x="20520" y="16167"/>
                    <a:pt x="20925" y="17524"/>
                  </a:cubicBezTo>
                  <a:cubicBezTo>
                    <a:pt x="21330" y="18881"/>
                    <a:pt x="21600" y="19424"/>
                    <a:pt x="21060" y="19858"/>
                  </a:cubicBezTo>
                  <a:cubicBezTo>
                    <a:pt x="20520" y="20292"/>
                    <a:pt x="19170" y="20618"/>
                    <a:pt x="16605" y="20889"/>
                  </a:cubicBezTo>
                  <a:cubicBezTo>
                    <a:pt x="14040" y="21160"/>
                    <a:pt x="10260" y="21377"/>
                    <a:pt x="7695" y="21432"/>
                  </a:cubicBezTo>
                  <a:cubicBezTo>
                    <a:pt x="5130" y="21486"/>
                    <a:pt x="3780" y="21377"/>
                    <a:pt x="3645" y="21160"/>
                  </a:cubicBezTo>
                  <a:cubicBezTo>
                    <a:pt x="3510" y="20943"/>
                    <a:pt x="4590" y="20618"/>
                    <a:pt x="5805" y="20292"/>
                  </a:cubicBezTo>
                  <a:cubicBezTo>
                    <a:pt x="7020" y="19966"/>
                    <a:pt x="8370" y="19641"/>
                    <a:pt x="9720" y="19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2" name="Line"/>
            <p:cNvSpPr/>
            <p:nvPr/>
          </p:nvSpPr>
          <p:spPr>
            <a:xfrm>
              <a:off x="1824707" y="4528273"/>
              <a:ext cx="138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3" name="Line"/>
            <p:cNvSpPr/>
            <p:nvPr/>
          </p:nvSpPr>
          <p:spPr>
            <a:xfrm>
              <a:off x="1832374" y="4666276"/>
              <a:ext cx="19933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4" name="Line"/>
            <p:cNvSpPr/>
            <p:nvPr/>
          </p:nvSpPr>
          <p:spPr>
            <a:xfrm>
              <a:off x="2529746" y="4329574"/>
              <a:ext cx="170285" cy="5897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71" h="21391" fill="norm" stroke="1" extrusionOk="0">
                  <a:moveTo>
                    <a:pt x="18290" y="3036"/>
                  </a:moveTo>
                  <a:cubicBezTo>
                    <a:pt x="17682" y="2016"/>
                    <a:pt x="17073" y="996"/>
                    <a:pt x="16009" y="440"/>
                  </a:cubicBezTo>
                  <a:cubicBezTo>
                    <a:pt x="14944" y="-116"/>
                    <a:pt x="13423" y="-209"/>
                    <a:pt x="10380" y="533"/>
                  </a:cubicBezTo>
                  <a:cubicBezTo>
                    <a:pt x="7338" y="1274"/>
                    <a:pt x="2775" y="2850"/>
                    <a:pt x="949" y="4519"/>
                  </a:cubicBezTo>
                  <a:cubicBezTo>
                    <a:pt x="-876" y="6188"/>
                    <a:pt x="37" y="7949"/>
                    <a:pt x="2775" y="9618"/>
                  </a:cubicBezTo>
                  <a:cubicBezTo>
                    <a:pt x="5513" y="11286"/>
                    <a:pt x="10076" y="12862"/>
                    <a:pt x="13575" y="14299"/>
                  </a:cubicBezTo>
                  <a:cubicBezTo>
                    <a:pt x="17073" y="15736"/>
                    <a:pt x="19507" y="17034"/>
                    <a:pt x="20116" y="18193"/>
                  </a:cubicBezTo>
                  <a:cubicBezTo>
                    <a:pt x="20724" y="19352"/>
                    <a:pt x="19507" y="20371"/>
                    <a:pt x="17073" y="20881"/>
                  </a:cubicBezTo>
                  <a:cubicBezTo>
                    <a:pt x="14639" y="21391"/>
                    <a:pt x="10989" y="21391"/>
                    <a:pt x="7338" y="21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5" name="Line"/>
            <p:cNvSpPr/>
            <p:nvPr/>
          </p:nvSpPr>
          <p:spPr>
            <a:xfrm>
              <a:off x="2586355" y="5041951"/>
              <a:ext cx="151504" cy="14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53" h="20896" fill="norm" stroke="1" extrusionOk="0">
                  <a:moveTo>
                    <a:pt x="12183" y="4320"/>
                  </a:moveTo>
                  <a:cubicBezTo>
                    <a:pt x="8002" y="7560"/>
                    <a:pt x="3822" y="10800"/>
                    <a:pt x="1731" y="13320"/>
                  </a:cubicBezTo>
                  <a:cubicBezTo>
                    <a:pt x="-359" y="15840"/>
                    <a:pt x="-359" y="17640"/>
                    <a:pt x="686" y="19080"/>
                  </a:cubicBezTo>
                  <a:cubicBezTo>
                    <a:pt x="1731" y="20520"/>
                    <a:pt x="3822" y="21600"/>
                    <a:pt x="7306" y="20340"/>
                  </a:cubicBezTo>
                  <a:cubicBezTo>
                    <a:pt x="10789" y="19080"/>
                    <a:pt x="15667" y="15480"/>
                    <a:pt x="18280" y="12600"/>
                  </a:cubicBezTo>
                  <a:cubicBezTo>
                    <a:pt x="20893" y="9720"/>
                    <a:pt x="21241" y="7560"/>
                    <a:pt x="19847" y="5580"/>
                  </a:cubicBezTo>
                  <a:cubicBezTo>
                    <a:pt x="18454" y="3600"/>
                    <a:pt x="15318" y="1800"/>
                    <a:pt x="1218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6" name="Line"/>
            <p:cNvSpPr/>
            <p:nvPr/>
          </p:nvSpPr>
          <p:spPr>
            <a:xfrm>
              <a:off x="2445721" y="3904180"/>
              <a:ext cx="113867" cy="265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350" fill="norm" stroke="1" extrusionOk="0">
                  <a:moveTo>
                    <a:pt x="1440" y="2099"/>
                  </a:moveTo>
                  <a:cubicBezTo>
                    <a:pt x="2880" y="1276"/>
                    <a:pt x="4320" y="453"/>
                    <a:pt x="6240" y="145"/>
                  </a:cubicBezTo>
                  <a:cubicBezTo>
                    <a:pt x="8160" y="-164"/>
                    <a:pt x="10560" y="42"/>
                    <a:pt x="12720" y="556"/>
                  </a:cubicBezTo>
                  <a:cubicBezTo>
                    <a:pt x="14880" y="1070"/>
                    <a:pt x="16800" y="1893"/>
                    <a:pt x="17280" y="3539"/>
                  </a:cubicBezTo>
                  <a:cubicBezTo>
                    <a:pt x="17760" y="5185"/>
                    <a:pt x="16800" y="7653"/>
                    <a:pt x="16800" y="9813"/>
                  </a:cubicBezTo>
                  <a:cubicBezTo>
                    <a:pt x="16800" y="11973"/>
                    <a:pt x="17760" y="13825"/>
                    <a:pt x="18960" y="15470"/>
                  </a:cubicBezTo>
                  <a:cubicBezTo>
                    <a:pt x="20160" y="17116"/>
                    <a:pt x="21600" y="18556"/>
                    <a:pt x="21360" y="19585"/>
                  </a:cubicBezTo>
                  <a:cubicBezTo>
                    <a:pt x="21120" y="20613"/>
                    <a:pt x="19200" y="21230"/>
                    <a:pt x="15360" y="21333"/>
                  </a:cubicBezTo>
                  <a:cubicBezTo>
                    <a:pt x="11520" y="21436"/>
                    <a:pt x="5760" y="21025"/>
                    <a:pt x="0" y="206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7" name="Line"/>
            <p:cNvSpPr/>
            <p:nvPr/>
          </p:nvSpPr>
          <p:spPr>
            <a:xfrm>
              <a:off x="2944066" y="4593760"/>
              <a:ext cx="237673" cy="1951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0" y="4594"/>
                  </a:moveTo>
                  <a:cubicBezTo>
                    <a:pt x="232" y="3191"/>
                    <a:pt x="465" y="1789"/>
                    <a:pt x="1161" y="947"/>
                  </a:cubicBezTo>
                  <a:cubicBezTo>
                    <a:pt x="1858" y="106"/>
                    <a:pt x="3019" y="-175"/>
                    <a:pt x="4761" y="106"/>
                  </a:cubicBezTo>
                  <a:cubicBezTo>
                    <a:pt x="6503" y="386"/>
                    <a:pt x="8826" y="1228"/>
                    <a:pt x="10568" y="3191"/>
                  </a:cubicBezTo>
                  <a:cubicBezTo>
                    <a:pt x="12310" y="5155"/>
                    <a:pt x="13471" y="8241"/>
                    <a:pt x="13355" y="10906"/>
                  </a:cubicBezTo>
                  <a:cubicBezTo>
                    <a:pt x="13239" y="13570"/>
                    <a:pt x="11845" y="15815"/>
                    <a:pt x="10335" y="17357"/>
                  </a:cubicBezTo>
                  <a:cubicBezTo>
                    <a:pt x="8826" y="18900"/>
                    <a:pt x="7200" y="19742"/>
                    <a:pt x="6387" y="19321"/>
                  </a:cubicBezTo>
                  <a:cubicBezTo>
                    <a:pt x="5574" y="18900"/>
                    <a:pt x="5574" y="17217"/>
                    <a:pt x="6619" y="14833"/>
                  </a:cubicBezTo>
                  <a:cubicBezTo>
                    <a:pt x="7665" y="12448"/>
                    <a:pt x="9755" y="9363"/>
                    <a:pt x="11497" y="7259"/>
                  </a:cubicBezTo>
                  <a:cubicBezTo>
                    <a:pt x="13239" y="5155"/>
                    <a:pt x="14632" y="4033"/>
                    <a:pt x="15910" y="3191"/>
                  </a:cubicBezTo>
                  <a:cubicBezTo>
                    <a:pt x="17187" y="2350"/>
                    <a:pt x="18348" y="1789"/>
                    <a:pt x="18813" y="2209"/>
                  </a:cubicBezTo>
                  <a:cubicBezTo>
                    <a:pt x="19277" y="2630"/>
                    <a:pt x="19045" y="4033"/>
                    <a:pt x="18465" y="6698"/>
                  </a:cubicBezTo>
                  <a:cubicBezTo>
                    <a:pt x="17884" y="9363"/>
                    <a:pt x="16955" y="13290"/>
                    <a:pt x="16839" y="15815"/>
                  </a:cubicBezTo>
                  <a:cubicBezTo>
                    <a:pt x="16723" y="18339"/>
                    <a:pt x="17419" y="19461"/>
                    <a:pt x="18348" y="20163"/>
                  </a:cubicBezTo>
                  <a:cubicBezTo>
                    <a:pt x="19277" y="20864"/>
                    <a:pt x="20439" y="21144"/>
                    <a:pt x="21600" y="214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8" name="Line"/>
            <p:cNvSpPr/>
            <p:nvPr/>
          </p:nvSpPr>
          <p:spPr>
            <a:xfrm>
              <a:off x="3350408" y="4681609"/>
              <a:ext cx="3066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69" name="Line"/>
            <p:cNvSpPr/>
            <p:nvPr/>
          </p:nvSpPr>
          <p:spPr>
            <a:xfrm>
              <a:off x="3444002" y="4424946"/>
              <a:ext cx="259082" cy="3742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30" fill="norm" stroke="1" extrusionOk="0">
                  <a:moveTo>
                    <a:pt x="21468" y="643"/>
                  </a:moveTo>
                  <a:cubicBezTo>
                    <a:pt x="18927" y="208"/>
                    <a:pt x="16386" y="-227"/>
                    <a:pt x="14268" y="135"/>
                  </a:cubicBezTo>
                  <a:cubicBezTo>
                    <a:pt x="12150" y="498"/>
                    <a:pt x="10456" y="1658"/>
                    <a:pt x="9503" y="4194"/>
                  </a:cubicBezTo>
                  <a:cubicBezTo>
                    <a:pt x="8550" y="6731"/>
                    <a:pt x="8339" y="10645"/>
                    <a:pt x="8233" y="13255"/>
                  </a:cubicBezTo>
                  <a:cubicBezTo>
                    <a:pt x="8127" y="15864"/>
                    <a:pt x="8127" y="17169"/>
                    <a:pt x="8021" y="18256"/>
                  </a:cubicBezTo>
                  <a:cubicBezTo>
                    <a:pt x="7915" y="19343"/>
                    <a:pt x="7703" y="20213"/>
                    <a:pt x="7068" y="20721"/>
                  </a:cubicBezTo>
                  <a:cubicBezTo>
                    <a:pt x="6433" y="21228"/>
                    <a:pt x="5374" y="21373"/>
                    <a:pt x="4315" y="21083"/>
                  </a:cubicBezTo>
                  <a:cubicBezTo>
                    <a:pt x="3256" y="20793"/>
                    <a:pt x="2197" y="20068"/>
                    <a:pt x="1456" y="19271"/>
                  </a:cubicBezTo>
                  <a:cubicBezTo>
                    <a:pt x="715" y="18474"/>
                    <a:pt x="292" y="17604"/>
                    <a:pt x="80" y="16734"/>
                  </a:cubicBezTo>
                  <a:cubicBezTo>
                    <a:pt x="-132" y="15864"/>
                    <a:pt x="-132" y="14994"/>
                    <a:pt x="2833" y="13762"/>
                  </a:cubicBezTo>
                  <a:cubicBezTo>
                    <a:pt x="5797" y="12530"/>
                    <a:pt x="11727" y="10935"/>
                    <a:pt x="15221" y="9993"/>
                  </a:cubicBezTo>
                  <a:cubicBezTo>
                    <a:pt x="18715" y="9051"/>
                    <a:pt x="19774" y="8761"/>
                    <a:pt x="20833" y="84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0" name="Line"/>
            <p:cNvSpPr/>
            <p:nvPr/>
          </p:nvSpPr>
          <p:spPr>
            <a:xfrm>
              <a:off x="3712028" y="4472319"/>
              <a:ext cx="290063" cy="278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83" fill="norm" stroke="1" extrusionOk="0">
                  <a:moveTo>
                    <a:pt x="11273" y="176"/>
                  </a:moveTo>
                  <a:cubicBezTo>
                    <a:pt x="9568" y="-21"/>
                    <a:pt x="7863" y="-217"/>
                    <a:pt x="6347" y="568"/>
                  </a:cubicBezTo>
                  <a:cubicBezTo>
                    <a:pt x="4831" y="1354"/>
                    <a:pt x="3505" y="3121"/>
                    <a:pt x="2463" y="6067"/>
                  </a:cubicBezTo>
                  <a:cubicBezTo>
                    <a:pt x="1421" y="9012"/>
                    <a:pt x="663" y="13136"/>
                    <a:pt x="284" y="15688"/>
                  </a:cubicBezTo>
                  <a:cubicBezTo>
                    <a:pt x="-95" y="18241"/>
                    <a:pt x="-95" y="19223"/>
                    <a:pt x="284" y="20008"/>
                  </a:cubicBezTo>
                  <a:cubicBezTo>
                    <a:pt x="663" y="20794"/>
                    <a:pt x="1421" y="21383"/>
                    <a:pt x="2273" y="21383"/>
                  </a:cubicBezTo>
                  <a:cubicBezTo>
                    <a:pt x="3126" y="21383"/>
                    <a:pt x="4073" y="20794"/>
                    <a:pt x="5116" y="19027"/>
                  </a:cubicBezTo>
                  <a:cubicBezTo>
                    <a:pt x="6158" y="17259"/>
                    <a:pt x="7294" y="14314"/>
                    <a:pt x="8147" y="12350"/>
                  </a:cubicBezTo>
                  <a:cubicBezTo>
                    <a:pt x="9000" y="10387"/>
                    <a:pt x="9568" y="9405"/>
                    <a:pt x="10042" y="9405"/>
                  </a:cubicBezTo>
                  <a:cubicBezTo>
                    <a:pt x="10516" y="9405"/>
                    <a:pt x="10894" y="10387"/>
                    <a:pt x="11084" y="11859"/>
                  </a:cubicBezTo>
                  <a:cubicBezTo>
                    <a:pt x="11273" y="13332"/>
                    <a:pt x="11273" y="15296"/>
                    <a:pt x="11084" y="17063"/>
                  </a:cubicBezTo>
                  <a:cubicBezTo>
                    <a:pt x="10894" y="18830"/>
                    <a:pt x="10516" y="20401"/>
                    <a:pt x="10516" y="20499"/>
                  </a:cubicBezTo>
                  <a:cubicBezTo>
                    <a:pt x="10516" y="20598"/>
                    <a:pt x="10894" y="19223"/>
                    <a:pt x="11747" y="17554"/>
                  </a:cubicBezTo>
                  <a:cubicBezTo>
                    <a:pt x="12600" y="15885"/>
                    <a:pt x="13926" y="13921"/>
                    <a:pt x="14968" y="12645"/>
                  </a:cubicBezTo>
                  <a:cubicBezTo>
                    <a:pt x="16010" y="11368"/>
                    <a:pt x="16768" y="10779"/>
                    <a:pt x="17147" y="11172"/>
                  </a:cubicBezTo>
                  <a:cubicBezTo>
                    <a:pt x="17526" y="11565"/>
                    <a:pt x="17526" y="12939"/>
                    <a:pt x="17621" y="14118"/>
                  </a:cubicBezTo>
                  <a:cubicBezTo>
                    <a:pt x="17716" y="15296"/>
                    <a:pt x="17905" y="16278"/>
                    <a:pt x="18568" y="16965"/>
                  </a:cubicBezTo>
                  <a:cubicBezTo>
                    <a:pt x="19231" y="17652"/>
                    <a:pt x="20368" y="18045"/>
                    <a:pt x="21505" y="18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1" name="Line"/>
            <p:cNvSpPr/>
            <p:nvPr/>
          </p:nvSpPr>
          <p:spPr>
            <a:xfrm>
              <a:off x="4086425" y="4482272"/>
              <a:ext cx="80926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7" h="21600" fill="norm" stroke="1" extrusionOk="0">
                  <a:moveTo>
                    <a:pt x="3927" y="0"/>
                  </a:moveTo>
                  <a:cubicBezTo>
                    <a:pt x="11782" y="3161"/>
                    <a:pt x="19636" y="6322"/>
                    <a:pt x="20618" y="9659"/>
                  </a:cubicBezTo>
                  <a:cubicBezTo>
                    <a:pt x="21600" y="12995"/>
                    <a:pt x="15709" y="16507"/>
                    <a:pt x="11127" y="18527"/>
                  </a:cubicBezTo>
                  <a:cubicBezTo>
                    <a:pt x="6545" y="20546"/>
                    <a:pt x="3273" y="2107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2" name="Line"/>
            <p:cNvSpPr/>
            <p:nvPr/>
          </p:nvSpPr>
          <p:spPr>
            <a:xfrm>
              <a:off x="4278096" y="4635608"/>
              <a:ext cx="536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3" name="Line"/>
            <p:cNvSpPr/>
            <p:nvPr/>
          </p:nvSpPr>
          <p:spPr>
            <a:xfrm>
              <a:off x="4418088" y="4304157"/>
              <a:ext cx="396688" cy="523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463" fill="norm" stroke="1" extrusionOk="0">
                  <a:moveTo>
                    <a:pt x="9030" y="14228"/>
                  </a:moveTo>
                  <a:cubicBezTo>
                    <a:pt x="7507" y="14123"/>
                    <a:pt x="5984" y="14018"/>
                    <a:pt x="4461" y="14595"/>
                  </a:cubicBezTo>
                  <a:cubicBezTo>
                    <a:pt x="2938" y="15172"/>
                    <a:pt x="1415" y="16430"/>
                    <a:pt x="654" y="17583"/>
                  </a:cubicBezTo>
                  <a:cubicBezTo>
                    <a:pt x="-108" y="18737"/>
                    <a:pt x="-108" y="19785"/>
                    <a:pt x="169" y="20467"/>
                  </a:cubicBezTo>
                  <a:cubicBezTo>
                    <a:pt x="446" y="21148"/>
                    <a:pt x="1000" y="21463"/>
                    <a:pt x="1623" y="21463"/>
                  </a:cubicBezTo>
                  <a:cubicBezTo>
                    <a:pt x="2246" y="21463"/>
                    <a:pt x="2938" y="21148"/>
                    <a:pt x="4392" y="19418"/>
                  </a:cubicBezTo>
                  <a:cubicBezTo>
                    <a:pt x="5846" y="17688"/>
                    <a:pt x="8061" y="14543"/>
                    <a:pt x="9723" y="11449"/>
                  </a:cubicBezTo>
                  <a:cubicBezTo>
                    <a:pt x="11384" y="8356"/>
                    <a:pt x="12492" y="5315"/>
                    <a:pt x="13046" y="3271"/>
                  </a:cubicBezTo>
                  <a:cubicBezTo>
                    <a:pt x="13600" y="1226"/>
                    <a:pt x="13600" y="178"/>
                    <a:pt x="13184" y="20"/>
                  </a:cubicBezTo>
                  <a:cubicBezTo>
                    <a:pt x="12769" y="-137"/>
                    <a:pt x="11938" y="597"/>
                    <a:pt x="11177" y="2694"/>
                  </a:cubicBezTo>
                  <a:cubicBezTo>
                    <a:pt x="10415" y="4791"/>
                    <a:pt x="9723" y="8251"/>
                    <a:pt x="9377" y="10663"/>
                  </a:cubicBezTo>
                  <a:cubicBezTo>
                    <a:pt x="9030" y="13075"/>
                    <a:pt x="9030" y="14438"/>
                    <a:pt x="9169" y="15539"/>
                  </a:cubicBezTo>
                  <a:cubicBezTo>
                    <a:pt x="9307" y="16640"/>
                    <a:pt x="9584" y="17479"/>
                    <a:pt x="9861" y="17479"/>
                  </a:cubicBezTo>
                  <a:cubicBezTo>
                    <a:pt x="10138" y="17479"/>
                    <a:pt x="10415" y="16640"/>
                    <a:pt x="10900" y="15486"/>
                  </a:cubicBezTo>
                  <a:cubicBezTo>
                    <a:pt x="11384" y="14333"/>
                    <a:pt x="12077" y="12865"/>
                    <a:pt x="12769" y="12079"/>
                  </a:cubicBezTo>
                  <a:cubicBezTo>
                    <a:pt x="13461" y="11292"/>
                    <a:pt x="14154" y="11187"/>
                    <a:pt x="14638" y="11397"/>
                  </a:cubicBezTo>
                  <a:cubicBezTo>
                    <a:pt x="15123" y="11607"/>
                    <a:pt x="15400" y="12131"/>
                    <a:pt x="15677" y="13022"/>
                  </a:cubicBezTo>
                  <a:cubicBezTo>
                    <a:pt x="15954" y="13913"/>
                    <a:pt x="16230" y="15172"/>
                    <a:pt x="16300" y="16063"/>
                  </a:cubicBezTo>
                  <a:cubicBezTo>
                    <a:pt x="16369" y="16954"/>
                    <a:pt x="16230" y="17479"/>
                    <a:pt x="15884" y="18003"/>
                  </a:cubicBezTo>
                  <a:cubicBezTo>
                    <a:pt x="15538" y="18527"/>
                    <a:pt x="14984" y="19051"/>
                    <a:pt x="14292" y="19418"/>
                  </a:cubicBezTo>
                  <a:cubicBezTo>
                    <a:pt x="13600" y="19785"/>
                    <a:pt x="12769" y="19995"/>
                    <a:pt x="12354" y="19680"/>
                  </a:cubicBezTo>
                  <a:cubicBezTo>
                    <a:pt x="11938" y="19366"/>
                    <a:pt x="11938" y="18527"/>
                    <a:pt x="12700" y="17426"/>
                  </a:cubicBezTo>
                  <a:cubicBezTo>
                    <a:pt x="13461" y="16325"/>
                    <a:pt x="14984" y="14962"/>
                    <a:pt x="16092" y="14123"/>
                  </a:cubicBezTo>
                  <a:cubicBezTo>
                    <a:pt x="17200" y="13284"/>
                    <a:pt x="17892" y="12970"/>
                    <a:pt x="18723" y="12813"/>
                  </a:cubicBezTo>
                  <a:cubicBezTo>
                    <a:pt x="19554" y="12655"/>
                    <a:pt x="20523" y="12655"/>
                    <a:pt x="20800" y="12865"/>
                  </a:cubicBezTo>
                  <a:cubicBezTo>
                    <a:pt x="21077" y="13075"/>
                    <a:pt x="20661" y="13494"/>
                    <a:pt x="20038" y="14280"/>
                  </a:cubicBezTo>
                  <a:cubicBezTo>
                    <a:pt x="19415" y="15067"/>
                    <a:pt x="18584" y="16220"/>
                    <a:pt x="18169" y="17059"/>
                  </a:cubicBezTo>
                  <a:cubicBezTo>
                    <a:pt x="17754" y="17898"/>
                    <a:pt x="17754" y="18422"/>
                    <a:pt x="18377" y="18789"/>
                  </a:cubicBezTo>
                  <a:cubicBezTo>
                    <a:pt x="19000" y="19156"/>
                    <a:pt x="20246" y="19366"/>
                    <a:pt x="21492" y="195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4" name="Line"/>
            <p:cNvSpPr/>
            <p:nvPr/>
          </p:nvSpPr>
          <p:spPr>
            <a:xfrm>
              <a:off x="5435789" y="4673943"/>
              <a:ext cx="145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5" name="Line"/>
            <p:cNvSpPr/>
            <p:nvPr/>
          </p:nvSpPr>
          <p:spPr>
            <a:xfrm>
              <a:off x="5489457" y="4773611"/>
              <a:ext cx="176338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18514"/>
                  </a:moveTo>
                  <a:cubicBezTo>
                    <a:pt x="3443" y="20057"/>
                    <a:pt x="6887" y="21600"/>
                    <a:pt x="10487" y="18514"/>
                  </a:cubicBezTo>
                  <a:cubicBezTo>
                    <a:pt x="14087" y="15429"/>
                    <a:pt x="17843" y="77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6" name="Line"/>
            <p:cNvSpPr/>
            <p:nvPr/>
          </p:nvSpPr>
          <p:spPr>
            <a:xfrm>
              <a:off x="5880466" y="4481405"/>
              <a:ext cx="214672" cy="5605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8" h="21438" fill="norm" stroke="1" extrusionOk="0">
                  <a:moveTo>
                    <a:pt x="21098" y="2379"/>
                  </a:moveTo>
                  <a:cubicBezTo>
                    <a:pt x="19089" y="1304"/>
                    <a:pt x="17079" y="229"/>
                    <a:pt x="13814" y="33"/>
                  </a:cubicBezTo>
                  <a:cubicBezTo>
                    <a:pt x="10549" y="-162"/>
                    <a:pt x="6028" y="522"/>
                    <a:pt x="3265" y="1695"/>
                  </a:cubicBezTo>
                  <a:cubicBezTo>
                    <a:pt x="503" y="2868"/>
                    <a:pt x="-502" y="4529"/>
                    <a:pt x="628" y="6435"/>
                  </a:cubicBezTo>
                  <a:cubicBezTo>
                    <a:pt x="1758" y="8341"/>
                    <a:pt x="5024" y="10491"/>
                    <a:pt x="7535" y="12300"/>
                  </a:cubicBezTo>
                  <a:cubicBezTo>
                    <a:pt x="10047" y="14108"/>
                    <a:pt x="11805" y="15574"/>
                    <a:pt x="11805" y="17040"/>
                  </a:cubicBezTo>
                  <a:cubicBezTo>
                    <a:pt x="11805" y="18506"/>
                    <a:pt x="10047" y="19972"/>
                    <a:pt x="7786" y="20705"/>
                  </a:cubicBezTo>
                  <a:cubicBezTo>
                    <a:pt x="5526" y="21438"/>
                    <a:pt x="2763" y="21438"/>
                    <a:pt x="0" y="2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7" name="Line"/>
            <p:cNvSpPr/>
            <p:nvPr/>
          </p:nvSpPr>
          <p:spPr>
            <a:xfrm>
              <a:off x="5893812" y="5072618"/>
              <a:ext cx="146434" cy="159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386" fill="norm" stroke="1" extrusionOk="0">
                  <a:moveTo>
                    <a:pt x="12160" y="10286"/>
                  </a:moveTo>
                  <a:cubicBezTo>
                    <a:pt x="8200" y="12343"/>
                    <a:pt x="4240" y="14400"/>
                    <a:pt x="2080" y="16286"/>
                  </a:cubicBezTo>
                  <a:cubicBezTo>
                    <a:pt x="-80" y="18171"/>
                    <a:pt x="-440" y="19886"/>
                    <a:pt x="460" y="20743"/>
                  </a:cubicBezTo>
                  <a:cubicBezTo>
                    <a:pt x="1360" y="21600"/>
                    <a:pt x="3520" y="21600"/>
                    <a:pt x="6940" y="20743"/>
                  </a:cubicBezTo>
                  <a:cubicBezTo>
                    <a:pt x="10360" y="19886"/>
                    <a:pt x="15040" y="18171"/>
                    <a:pt x="17740" y="16286"/>
                  </a:cubicBezTo>
                  <a:cubicBezTo>
                    <a:pt x="20440" y="14400"/>
                    <a:pt x="21160" y="12343"/>
                    <a:pt x="20260" y="9600"/>
                  </a:cubicBezTo>
                  <a:cubicBezTo>
                    <a:pt x="19360" y="6857"/>
                    <a:pt x="16840" y="3429"/>
                    <a:pt x="143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8" name="Line"/>
            <p:cNvSpPr/>
            <p:nvPr/>
          </p:nvSpPr>
          <p:spPr>
            <a:xfrm>
              <a:off x="5857465" y="4107814"/>
              <a:ext cx="126790" cy="208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3" h="21475" fill="norm" stroke="1" extrusionOk="0">
                  <a:moveTo>
                    <a:pt x="7776" y="3826"/>
                  </a:moveTo>
                  <a:cubicBezTo>
                    <a:pt x="8208" y="2509"/>
                    <a:pt x="8640" y="1192"/>
                    <a:pt x="9936" y="534"/>
                  </a:cubicBezTo>
                  <a:cubicBezTo>
                    <a:pt x="11232" y="-125"/>
                    <a:pt x="13392" y="-125"/>
                    <a:pt x="15336" y="270"/>
                  </a:cubicBezTo>
                  <a:cubicBezTo>
                    <a:pt x="17280" y="665"/>
                    <a:pt x="19008" y="1455"/>
                    <a:pt x="20088" y="2509"/>
                  </a:cubicBezTo>
                  <a:cubicBezTo>
                    <a:pt x="21168" y="3563"/>
                    <a:pt x="21600" y="4880"/>
                    <a:pt x="21168" y="6065"/>
                  </a:cubicBezTo>
                  <a:cubicBezTo>
                    <a:pt x="20736" y="7251"/>
                    <a:pt x="19440" y="8304"/>
                    <a:pt x="17928" y="9226"/>
                  </a:cubicBezTo>
                  <a:cubicBezTo>
                    <a:pt x="16416" y="10148"/>
                    <a:pt x="14688" y="10938"/>
                    <a:pt x="14904" y="11465"/>
                  </a:cubicBezTo>
                  <a:cubicBezTo>
                    <a:pt x="15120" y="11992"/>
                    <a:pt x="17280" y="12255"/>
                    <a:pt x="18792" y="13046"/>
                  </a:cubicBezTo>
                  <a:cubicBezTo>
                    <a:pt x="20304" y="13836"/>
                    <a:pt x="21168" y="15153"/>
                    <a:pt x="21384" y="16470"/>
                  </a:cubicBezTo>
                  <a:cubicBezTo>
                    <a:pt x="21600" y="17787"/>
                    <a:pt x="21168" y="19104"/>
                    <a:pt x="18576" y="20026"/>
                  </a:cubicBezTo>
                  <a:cubicBezTo>
                    <a:pt x="15984" y="20948"/>
                    <a:pt x="11232" y="21475"/>
                    <a:pt x="7776" y="21475"/>
                  </a:cubicBezTo>
                  <a:cubicBezTo>
                    <a:pt x="4320" y="21475"/>
                    <a:pt x="2160" y="20948"/>
                    <a:pt x="0" y="20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79" name="Line"/>
            <p:cNvSpPr/>
            <p:nvPr/>
          </p:nvSpPr>
          <p:spPr>
            <a:xfrm>
              <a:off x="6294474" y="4600042"/>
              <a:ext cx="268341" cy="234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8" fill="norm" stroke="1" extrusionOk="0">
                  <a:moveTo>
                    <a:pt x="0" y="4625"/>
                  </a:moveTo>
                  <a:cubicBezTo>
                    <a:pt x="206" y="3000"/>
                    <a:pt x="411" y="1374"/>
                    <a:pt x="1131" y="561"/>
                  </a:cubicBezTo>
                  <a:cubicBezTo>
                    <a:pt x="1851" y="-252"/>
                    <a:pt x="3086" y="-252"/>
                    <a:pt x="4731" y="1025"/>
                  </a:cubicBezTo>
                  <a:cubicBezTo>
                    <a:pt x="6377" y="2303"/>
                    <a:pt x="8434" y="4858"/>
                    <a:pt x="8949" y="8109"/>
                  </a:cubicBezTo>
                  <a:cubicBezTo>
                    <a:pt x="9463" y="11361"/>
                    <a:pt x="8434" y="15309"/>
                    <a:pt x="7097" y="17632"/>
                  </a:cubicBezTo>
                  <a:cubicBezTo>
                    <a:pt x="5760" y="19954"/>
                    <a:pt x="4114" y="20651"/>
                    <a:pt x="3497" y="20419"/>
                  </a:cubicBezTo>
                  <a:cubicBezTo>
                    <a:pt x="2880" y="20187"/>
                    <a:pt x="3291" y="19025"/>
                    <a:pt x="4937" y="16471"/>
                  </a:cubicBezTo>
                  <a:cubicBezTo>
                    <a:pt x="6583" y="13916"/>
                    <a:pt x="9463" y="9967"/>
                    <a:pt x="11520" y="7296"/>
                  </a:cubicBezTo>
                  <a:cubicBezTo>
                    <a:pt x="13577" y="4625"/>
                    <a:pt x="14811" y="3232"/>
                    <a:pt x="15326" y="3232"/>
                  </a:cubicBezTo>
                  <a:cubicBezTo>
                    <a:pt x="15840" y="3232"/>
                    <a:pt x="15634" y="4625"/>
                    <a:pt x="15943" y="7645"/>
                  </a:cubicBezTo>
                  <a:cubicBezTo>
                    <a:pt x="16251" y="10664"/>
                    <a:pt x="17074" y="15309"/>
                    <a:pt x="18103" y="17864"/>
                  </a:cubicBezTo>
                  <a:cubicBezTo>
                    <a:pt x="19131" y="20419"/>
                    <a:pt x="20366" y="20883"/>
                    <a:pt x="21600" y="21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0" name="Line"/>
            <p:cNvSpPr/>
            <p:nvPr/>
          </p:nvSpPr>
          <p:spPr>
            <a:xfrm>
              <a:off x="6838820" y="4758278"/>
              <a:ext cx="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1" name="Line"/>
            <p:cNvSpPr/>
            <p:nvPr/>
          </p:nvSpPr>
          <p:spPr>
            <a:xfrm>
              <a:off x="7114827" y="4507333"/>
              <a:ext cx="184005" cy="2112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2" fill="norm" stroke="1" extrusionOk="0">
                  <a:moveTo>
                    <a:pt x="0" y="2879"/>
                  </a:moveTo>
                  <a:cubicBezTo>
                    <a:pt x="1500" y="1593"/>
                    <a:pt x="3000" y="307"/>
                    <a:pt x="4350" y="50"/>
                  </a:cubicBezTo>
                  <a:cubicBezTo>
                    <a:pt x="5700" y="-207"/>
                    <a:pt x="6900" y="564"/>
                    <a:pt x="7800" y="1593"/>
                  </a:cubicBezTo>
                  <a:cubicBezTo>
                    <a:pt x="8700" y="2622"/>
                    <a:pt x="9300" y="3907"/>
                    <a:pt x="8700" y="6350"/>
                  </a:cubicBezTo>
                  <a:cubicBezTo>
                    <a:pt x="8100" y="8793"/>
                    <a:pt x="6300" y="12393"/>
                    <a:pt x="4350" y="15093"/>
                  </a:cubicBezTo>
                  <a:cubicBezTo>
                    <a:pt x="2400" y="17793"/>
                    <a:pt x="300" y="19593"/>
                    <a:pt x="150" y="20493"/>
                  </a:cubicBezTo>
                  <a:cubicBezTo>
                    <a:pt x="0" y="21393"/>
                    <a:pt x="1800" y="21393"/>
                    <a:pt x="5700" y="21007"/>
                  </a:cubicBezTo>
                  <a:cubicBezTo>
                    <a:pt x="9600" y="20622"/>
                    <a:pt x="15600" y="19850"/>
                    <a:pt x="21600" y="190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2" name="Line"/>
            <p:cNvSpPr/>
            <p:nvPr/>
          </p:nvSpPr>
          <p:spPr>
            <a:xfrm>
              <a:off x="7068826" y="4850280"/>
              <a:ext cx="245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3" name="Line"/>
            <p:cNvSpPr/>
            <p:nvPr/>
          </p:nvSpPr>
          <p:spPr>
            <a:xfrm>
              <a:off x="7091204" y="4990839"/>
              <a:ext cx="169294" cy="28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6" h="21600" fill="norm" stroke="1" extrusionOk="0">
                  <a:moveTo>
                    <a:pt x="21356" y="1529"/>
                  </a:moveTo>
                  <a:cubicBezTo>
                    <a:pt x="18132" y="765"/>
                    <a:pt x="14908" y="0"/>
                    <a:pt x="11846" y="0"/>
                  </a:cubicBezTo>
                  <a:cubicBezTo>
                    <a:pt x="8783" y="0"/>
                    <a:pt x="5881" y="765"/>
                    <a:pt x="3786" y="1625"/>
                  </a:cubicBezTo>
                  <a:cubicBezTo>
                    <a:pt x="1690" y="2485"/>
                    <a:pt x="401" y="3441"/>
                    <a:pt x="78" y="4396"/>
                  </a:cubicBezTo>
                  <a:cubicBezTo>
                    <a:pt x="-244" y="5352"/>
                    <a:pt x="401" y="6308"/>
                    <a:pt x="2496" y="6499"/>
                  </a:cubicBezTo>
                  <a:cubicBezTo>
                    <a:pt x="4592" y="6690"/>
                    <a:pt x="8138" y="6117"/>
                    <a:pt x="11523" y="5448"/>
                  </a:cubicBezTo>
                  <a:cubicBezTo>
                    <a:pt x="14908" y="4779"/>
                    <a:pt x="18132" y="4014"/>
                    <a:pt x="19744" y="4301"/>
                  </a:cubicBezTo>
                  <a:cubicBezTo>
                    <a:pt x="21356" y="4588"/>
                    <a:pt x="21356" y="5926"/>
                    <a:pt x="21034" y="8506"/>
                  </a:cubicBezTo>
                  <a:cubicBezTo>
                    <a:pt x="20711" y="11087"/>
                    <a:pt x="20066" y="14910"/>
                    <a:pt x="19905" y="17299"/>
                  </a:cubicBezTo>
                  <a:cubicBezTo>
                    <a:pt x="19744" y="19688"/>
                    <a:pt x="20066" y="20644"/>
                    <a:pt x="2038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4" name="Line"/>
            <p:cNvSpPr/>
            <p:nvPr/>
          </p:nvSpPr>
          <p:spPr>
            <a:xfrm>
              <a:off x="7559503" y="4865614"/>
              <a:ext cx="766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5" name="Line"/>
            <p:cNvSpPr/>
            <p:nvPr/>
          </p:nvSpPr>
          <p:spPr>
            <a:xfrm>
              <a:off x="7781842" y="4617322"/>
              <a:ext cx="230006" cy="2364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6" fill="norm" stroke="1" extrusionOk="0">
                  <a:moveTo>
                    <a:pt x="0" y="1627"/>
                  </a:moveTo>
                  <a:cubicBezTo>
                    <a:pt x="720" y="717"/>
                    <a:pt x="1440" y="-192"/>
                    <a:pt x="2400" y="35"/>
                  </a:cubicBezTo>
                  <a:cubicBezTo>
                    <a:pt x="3360" y="263"/>
                    <a:pt x="4560" y="1627"/>
                    <a:pt x="6000" y="3787"/>
                  </a:cubicBezTo>
                  <a:cubicBezTo>
                    <a:pt x="7440" y="5947"/>
                    <a:pt x="9120" y="8903"/>
                    <a:pt x="9480" y="11745"/>
                  </a:cubicBezTo>
                  <a:cubicBezTo>
                    <a:pt x="9840" y="14587"/>
                    <a:pt x="8880" y="17315"/>
                    <a:pt x="7560" y="19021"/>
                  </a:cubicBezTo>
                  <a:cubicBezTo>
                    <a:pt x="6240" y="20726"/>
                    <a:pt x="4560" y="21408"/>
                    <a:pt x="3600" y="20840"/>
                  </a:cubicBezTo>
                  <a:cubicBezTo>
                    <a:pt x="2640" y="20271"/>
                    <a:pt x="2400" y="18452"/>
                    <a:pt x="3840" y="15951"/>
                  </a:cubicBezTo>
                  <a:cubicBezTo>
                    <a:pt x="5280" y="13450"/>
                    <a:pt x="8400" y="10267"/>
                    <a:pt x="10920" y="7993"/>
                  </a:cubicBezTo>
                  <a:cubicBezTo>
                    <a:pt x="13440" y="5720"/>
                    <a:pt x="15360" y="4355"/>
                    <a:pt x="16800" y="3219"/>
                  </a:cubicBezTo>
                  <a:cubicBezTo>
                    <a:pt x="18240" y="2082"/>
                    <a:pt x="19200" y="1172"/>
                    <a:pt x="19200" y="1400"/>
                  </a:cubicBezTo>
                  <a:cubicBezTo>
                    <a:pt x="19200" y="1627"/>
                    <a:pt x="18240" y="2991"/>
                    <a:pt x="17160" y="5265"/>
                  </a:cubicBezTo>
                  <a:cubicBezTo>
                    <a:pt x="16080" y="7539"/>
                    <a:pt x="14880" y="10722"/>
                    <a:pt x="15240" y="13223"/>
                  </a:cubicBezTo>
                  <a:cubicBezTo>
                    <a:pt x="15600" y="15724"/>
                    <a:pt x="17520" y="17543"/>
                    <a:pt x="18840" y="18566"/>
                  </a:cubicBezTo>
                  <a:cubicBezTo>
                    <a:pt x="20160" y="19589"/>
                    <a:pt x="20880" y="19816"/>
                    <a:pt x="21600" y="20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6" name="Line"/>
            <p:cNvSpPr/>
            <p:nvPr/>
          </p:nvSpPr>
          <p:spPr>
            <a:xfrm>
              <a:off x="8257186" y="4788945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7" name="Line"/>
            <p:cNvSpPr/>
            <p:nvPr/>
          </p:nvSpPr>
          <p:spPr>
            <a:xfrm>
              <a:off x="8480663" y="4428866"/>
              <a:ext cx="420538" cy="454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239" fill="norm" stroke="1" extrusionOk="0">
                  <a:moveTo>
                    <a:pt x="7011" y="17172"/>
                  </a:moveTo>
                  <a:cubicBezTo>
                    <a:pt x="5702" y="16934"/>
                    <a:pt x="4393" y="16695"/>
                    <a:pt x="3411" y="16576"/>
                  </a:cubicBezTo>
                  <a:cubicBezTo>
                    <a:pt x="2429" y="16456"/>
                    <a:pt x="1775" y="16456"/>
                    <a:pt x="1186" y="17053"/>
                  </a:cubicBezTo>
                  <a:cubicBezTo>
                    <a:pt x="597" y="17650"/>
                    <a:pt x="73" y="18843"/>
                    <a:pt x="7" y="19678"/>
                  </a:cubicBezTo>
                  <a:cubicBezTo>
                    <a:pt x="-58" y="20514"/>
                    <a:pt x="335" y="20991"/>
                    <a:pt x="924" y="21170"/>
                  </a:cubicBezTo>
                  <a:cubicBezTo>
                    <a:pt x="1513" y="21349"/>
                    <a:pt x="2298" y="21230"/>
                    <a:pt x="3346" y="20215"/>
                  </a:cubicBezTo>
                  <a:cubicBezTo>
                    <a:pt x="4393" y="19201"/>
                    <a:pt x="5702" y="17292"/>
                    <a:pt x="6880" y="14248"/>
                  </a:cubicBezTo>
                  <a:cubicBezTo>
                    <a:pt x="8058" y="11205"/>
                    <a:pt x="9106" y="7029"/>
                    <a:pt x="9629" y="4343"/>
                  </a:cubicBezTo>
                  <a:cubicBezTo>
                    <a:pt x="10153" y="1658"/>
                    <a:pt x="10153" y="465"/>
                    <a:pt x="9957" y="107"/>
                  </a:cubicBezTo>
                  <a:cubicBezTo>
                    <a:pt x="9760" y="-251"/>
                    <a:pt x="9367" y="226"/>
                    <a:pt x="8844" y="2494"/>
                  </a:cubicBezTo>
                  <a:cubicBezTo>
                    <a:pt x="8320" y="4761"/>
                    <a:pt x="7666" y="8819"/>
                    <a:pt x="7404" y="11444"/>
                  </a:cubicBezTo>
                  <a:cubicBezTo>
                    <a:pt x="7142" y="14069"/>
                    <a:pt x="7273" y="15263"/>
                    <a:pt x="7600" y="16039"/>
                  </a:cubicBezTo>
                  <a:cubicBezTo>
                    <a:pt x="7927" y="16814"/>
                    <a:pt x="8451" y="17172"/>
                    <a:pt x="8975" y="16874"/>
                  </a:cubicBezTo>
                  <a:cubicBezTo>
                    <a:pt x="9498" y="16576"/>
                    <a:pt x="10022" y="15621"/>
                    <a:pt x="10415" y="14785"/>
                  </a:cubicBezTo>
                  <a:cubicBezTo>
                    <a:pt x="10807" y="13950"/>
                    <a:pt x="11069" y="13234"/>
                    <a:pt x="11397" y="12637"/>
                  </a:cubicBezTo>
                  <a:cubicBezTo>
                    <a:pt x="11724" y="12041"/>
                    <a:pt x="12117" y="11563"/>
                    <a:pt x="12444" y="11623"/>
                  </a:cubicBezTo>
                  <a:cubicBezTo>
                    <a:pt x="12771" y="11683"/>
                    <a:pt x="13033" y="12279"/>
                    <a:pt x="13295" y="13473"/>
                  </a:cubicBezTo>
                  <a:cubicBezTo>
                    <a:pt x="13557" y="14666"/>
                    <a:pt x="13818" y="16456"/>
                    <a:pt x="13622" y="17769"/>
                  </a:cubicBezTo>
                  <a:cubicBezTo>
                    <a:pt x="13426" y="19082"/>
                    <a:pt x="12771" y="19917"/>
                    <a:pt x="12378" y="20036"/>
                  </a:cubicBezTo>
                  <a:cubicBezTo>
                    <a:pt x="11986" y="20156"/>
                    <a:pt x="11855" y="19559"/>
                    <a:pt x="12313" y="18425"/>
                  </a:cubicBezTo>
                  <a:cubicBezTo>
                    <a:pt x="12771" y="17292"/>
                    <a:pt x="13818" y="15621"/>
                    <a:pt x="14604" y="14606"/>
                  </a:cubicBezTo>
                  <a:cubicBezTo>
                    <a:pt x="15389" y="13592"/>
                    <a:pt x="15913" y="13234"/>
                    <a:pt x="16567" y="12757"/>
                  </a:cubicBezTo>
                  <a:cubicBezTo>
                    <a:pt x="17222" y="12279"/>
                    <a:pt x="18007" y="11683"/>
                    <a:pt x="18204" y="11683"/>
                  </a:cubicBezTo>
                  <a:cubicBezTo>
                    <a:pt x="18400" y="11683"/>
                    <a:pt x="18007" y="12279"/>
                    <a:pt x="17549" y="13174"/>
                  </a:cubicBezTo>
                  <a:cubicBezTo>
                    <a:pt x="17091" y="14069"/>
                    <a:pt x="16567" y="15263"/>
                    <a:pt x="16437" y="16158"/>
                  </a:cubicBezTo>
                  <a:cubicBezTo>
                    <a:pt x="16306" y="17053"/>
                    <a:pt x="16567" y="17650"/>
                    <a:pt x="17484" y="18067"/>
                  </a:cubicBezTo>
                  <a:cubicBezTo>
                    <a:pt x="18400" y="18485"/>
                    <a:pt x="19971" y="18724"/>
                    <a:pt x="21542" y="189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8" name="Line"/>
            <p:cNvSpPr/>
            <p:nvPr/>
          </p:nvSpPr>
          <p:spPr>
            <a:xfrm>
              <a:off x="1740372" y="6069308"/>
              <a:ext cx="17633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89" name="Line"/>
            <p:cNvSpPr/>
            <p:nvPr/>
          </p:nvSpPr>
          <p:spPr>
            <a:xfrm>
              <a:off x="1801707" y="6161309"/>
              <a:ext cx="20700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0" name="Line"/>
            <p:cNvSpPr/>
            <p:nvPr/>
          </p:nvSpPr>
          <p:spPr>
            <a:xfrm>
              <a:off x="2550106" y="5891204"/>
              <a:ext cx="248291" cy="283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209" fill="norm" stroke="1" extrusionOk="0">
                  <a:moveTo>
                    <a:pt x="255" y="5293"/>
                  </a:moveTo>
                  <a:cubicBezTo>
                    <a:pt x="34" y="4146"/>
                    <a:pt x="-186" y="3000"/>
                    <a:pt x="255" y="2139"/>
                  </a:cubicBezTo>
                  <a:cubicBezTo>
                    <a:pt x="696" y="1279"/>
                    <a:pt x="1798" y="706"/>
                    <a:pt x="3781" y="323"/>
                  </a:cubicBezTo>
                  <a:cubicBezTo>
                    <a:pt x="5765" y="-59"/>
                    <a:pt x="8630" y="-250"/>
                    <a:pt x="10724" y="610"/>
                  </a:cubicBezTo>
                  <a:cubicBezTo>
                    <a:pt x="12818" y="1470"/>
                    <a:pt x="14141" y="3382"/>
                    <a:pt x="13038" y="6536"/>
                  </a:cubicBezTo>
                  <a:cubicBezTo>
                    <a:pt x="11936" y="9690"/>
                    <a:pt x="8410" y="14086"/>
                    <a:pt x="6426" y="16762"/>
                  </a:cubicBezTo>
                  <a:cubicBezTo>
                    <a:pt x="4443" y="19439"/>
                    <a:pt x="4002" y="20394"/>
                    <a:pt x="4332" y="20872"/>
                  </a:cubicBezTo>
                  <a:cubicBezTo>
                    <a:pt x="4663" y="21350"/>
                    <a:pt x="5765" y="21350"/>
                    <a:pt x="8741" y="20681"/>
                  </a:cubicBezTo>
                  <a:cubicBezTo>
                    <a:pt x="11716" y="20012"/>
                    <a:pt x="16565" y="18674"/>
                    <a:pt x="21414" y="17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1" name="Line"/>
            <p:cNvSpPr/>
            <p:nvPr/>
          </p:nvSpPr>
          <p:spPr>
            <a:xfrm>
              <a:off x="2576058" y="6260978"/>
              <a:ext cx="29900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508" y="18000"/>
                    <a:pt x="7015" y="14400"/>
                    <a:pt x="10615" y="10800"/>
                  </a:cubicBezTo>
                  <a:cubicBezTo>
                    <a:pt x="14215" y="7200"/>
                    <a:pt x="17908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2" name="Line"/>
            <p:cNvSpPr/>
            <p:nvPr/>
          </p:nvSpPr>
          <p:spPr>
            <a:xfrm>
              <a:off x="2645151" y="6457584"/>
              <a:ext cx="183913" cy="263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407" fill="norm" stroke="1" extrusionOk="0">
                  <a:moveTo>
                    <a:pt x="21293" y="222"/>
                  </a:moveTo>
                  <a:cubicBezTo>
                    <a:pt x="18334" y="15"/>
                    <a:pt x="15375" y="-193"/>
                    <a:pt x="11972" y="326"/>
                  </a:cubicBezTo>
                  <a:cubicBezTo>
                    <a:pt x="8570" y="845"/>
                    <a:pt x="4723" y="2092"/>
                    <a:pt x="2504" y="3234"/>
                  </a:cubicBezTo>
                  <a:cubicBezTo>
                    <a:pt x="285" y="4376"/>
                    <a:pt x="-307" y="5415"/>
                    <a:pt x="137" y="5934"/>
                  </a:cubicBezTo>
                  <a:cubicBezTo>
                    <a:pt x="581" y="6453"/>
                    <a:pt x="2060" y="6453"/>
                    <a:pt x="4131" y="5934"/>
                  </a:cubicBezTo>
                  <a:cubicBezTo>
                    <a:pt x="6203" y="5415"/>
                    <a:pt x="8866" y="4376"/>
                    <a:pt x="11233" y="3545"/>
                  </a:cubicBezTo>
                  <a:cubicBezTo>
                    <a:pt x="13600" y="2715"/>
                    <a:pt x="15671" y="2092"/>
                    <a:pt x="16707" y="2403"/>
                  </a:cubicBezTo>
                  <a:cubicBezTo>
                    <a:pt x="17742" y="2715"/>
                    <a:pt x="17742" y="3961"/>
                    <a:pt x="17742" y="6765"/>
                  </a:cubicBezTo>
                  <a:cubicBezTo>
                    <a:pt x="17742" y="9569"/>
                    <a:pt x="17742" y="13930"/>
                    <a:pt x="18038" y="16630"/>
                  </a:cubicBezTo>
                  <a:cubicBezTo>
                    <a:pt x="18334" y="19330"/>
                    <a:pt x="18926" y="20369"/>
                    <a:pt x="19518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3" name="Line"/>
            <p:cNvSpPr/>
            <p:nvPr/>
          </p:nvSpPr>
          <p:spPr>
            <a:xfrm>
              <a:off x="3498485" y="5800356"/>
              <a:ext cx="166265" cy="575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6" h="21435" fill="norm" stroke="1" extrusionOk="0">
                  <a:moveTo>
                    <a:pt x="20666" y="4020"/>
                  </a:moveTo>
                  <a:cubicBezTo>
                    <a:pt x="19395" y="2783"/>
                    <a:pt x="18125" y="1546"/>
                    <a:pt x="16695" y="832"/>
                  </a:cubicBezTo>
                  <a:cubicBezTo>
                    <a:pt x="15266" y="118"/>
                    <a:pt x="13678" y="-72"/>
                    <a:pt x="11137" y="23"/>
                  </a:cubicBezTo>
                  <a:cubicBezTo>
                    <a:pt x="8595" y="118"/>
                    <a:pt x="5101" y="499"/>
                    <a:pt x="2719" y="1593"/>
                  </a:cubicBezTo>
                  <a:cubicBezTo>
                    <a:pt x="337" y="2687"/>
                    <a:pt x="-934" y="4495"/>
                    <a:pt x="813" y="6732"/>
                  </a:cubicBezTo>
                  <a:cubicBezTo>
                    <a:pt x="2560" y="8968"/>
                    <a:pt x="7325" y="11632"/>
                    <a:pt x="10660" y="13583"/>
                  </a:cubicBezTo>
                  <a:cubicBezTo>
                    <a:pt x="13995" y="15533"/>
                    <a:pt x="15901" y="16770"/>
                    <a:pt x="16854" y="17769"/>
                  </a:cubicBezTo>
                  <a:cubicBezTo>
                    <a:pt x="17807" y="18769"/>
                    <a:pt x="17807" y="19530"/>
                    <a:pt x="16060" y="20148"/>
                  </a:cubicBezTo>
                  <a:cubicBezTo>
                    <a:pt x="14313" y="20767"/>
                    <a:pt x="10819" y="21243"/>
                    <a:pt x="8278" y="21385"/>
                  </a:cubicBezTo>
                  <a:cubicBezTo>
                    <a:pt x="5737" y="21528"/>
                    <a:pt x="4148" y="21338"/>
                    <a:pt x="2560" y="211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4" name="Line"/>
            <p:cNvSpPr/>
            <p:nvPr/>
          </p:nvSpPr>
          <p:spPr>
            <a:xfrm>
              <a:off x="3506301" y="6559985"/>
              <a:ext cx="107291" cy="128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1270" fill="norm" stroke="1" extrusionOk="0">
                  <a:moveTo>
                    <a:pt x="14567" y="1271"/>
                  </a:moveTo>
                  <a:cubicBezTo>
                    <a:pt x="10046" y="3388"/>
                    <a:pt x="5526" y="5506"/>
                    <a:pt x="3014" y="7835"/>
                  </a:cubicBezTo>
                  <a:cubicBezTo>
                    <a:pt x="502" y="10165"/>
                    <a:pt x="0" y="12706"/>
                    <a:pt x="0" y="15035"/>
                  </a:cubicBezTo>
                  <a:cubicBezTo>
                    <a:pt x="0" y="17365"/>
                    <a:pt x="502" y="19482"/>
                    <a:pt x="2009" y="20541"/>
                  </a:cubicBezTo>
                  <a:cubicBezTo>
                    <a:pt x="3516" y="21600"/>
                    <a:pt x="6028" y="21600"/>
                    <a:pt x="9293" y="19906"/>
                  </a:cubicBezTo>
                  <a:cubicBezTo>
                    <a:pt x="12558" y="18212"/>
                    <a:pt x="16577" y="14824"/>
                    <a:pt x="18837" y="12071"/>
                  </a:cubicBezTo>
                  <a:cubicBezTo>
                    <a:pt x="21098" y="9318"/>
                    <a:pt x="21600" y="7200"/>
                    <a:pt x="20595" y="5294"/>
                  </a:cubicBezTo>
                  <a:cubicBezTo>
                    <a:pt x="19591" y="3388"/>
                    <a:pt x="17079" y="1694"/>
                    <a:pt x="1456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5" name="Line"/>
            <p:cNvSpPr/>
            <p:nvPr/>
          </p:nvSpPr>
          <p:spPr>
            <a:xfrm>
              <a:off x="3396410" y="5478961"/>
              <a:ext cx="143830" cy="233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1427" fill="norm" stroke="1" extrusionOk="0">
                  <a:moveTo>
                    <a:pt x="6821" y="1409"/>
                  </a:moveTo>
                  <a:cubicBezTo>
                    <a:pt x="8337" y="704"/>
                    <a:pt x="9853" y="0"/>
                    <a:pt x="12316" y="0"/>
                  </a:cubicBezTo>
                  <a:cubicBezTo>
                    <a:pt x="14779" y="0"/>
                    <a:pt x="18189" y="704"/>
                    <a:pt x="19895" y="2348"/>
                  </a:cubicBezTo>
                  <a:cubicBezTo>
                    <a:pt x="21600" y="3991"/>
                    <a:pt x="21600" y="6574"/>
                    <a:pt x="20842" y="8335"/>
                  </a:cubicBezTo>
                  <a:cubicBezTo>
                    <a:pt x="20084" y="10096"/>
                    <a:pt x="18568" y="11035"/>
                    <a:pt x="18379" y="11974"/>
                  </a:cubicBezTo>
                  <a:cubicBezTo>
                    <a:pt x="18190" y="12913"/>
                    <a:pt x="19326" y="13852"/>
                    <a:pt x="19895" y="15026"/>
                  </a:cubicBezTo>
                  <a:cubicBezTo>
                    <a:pt x="20463" y="16200"/>
                    <a:pt x="20463" y="17609"/>
                    <a:pt x="18190" y="18783"/>
                  </a:cubicBezTo>
                  <a:cubicBezTo>
                    <a:pt x="15916" y="19957"/>
                    <a:pt x="11368" y="20896"/>
                    <a:pt x="7958" y="21248"/>
                  </a:cubicBezTo>
                  <a:cubicBezTo>
                    <a:pt x="4547" y="21600"/>
                    <a:pt x="2274" y="21365"/>
                    <a:pt x="0" y="211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6" name="Line"/>
            <p:cNvSpPr/>
            <p:nvPr/>
          </p:nvSpPr>
          <p:spPr>
            <a:xfrm>
              <a:off x="3825752" y="5974962"/>
              <a:ext cx="237674" cy="234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3" fill="norm" stroke="1" extrusionOk="0">
                  <a:moveTo>
                    <a:pt x="0" y="3657"/>
                  </a:moveTo>
                  <a:cubicBezTo>
                    <a:pt x="0" y="2508"/>
                    <a:pt x="0" y="1360"/>
                    <a:pt x="581" y="670"/>
                  </a:cubicBezTo>
                  <a:cubicBezTo>
                    <a:pt x="1161" y="-19"/>
                    <a:pt x="2323" y="-249"/>
                    <a:pt x="3948" y="325"/>
                  </a:cubicBezTo>
                  <a:cubicBezTo>
                    <a:pt x="5574" y="900"/>
                    <a:pt x="7665" y="2279"/>
                    <a:pt x="8826" y="5036"/>
                  </a:cubicBezTo>
                  <a:cubicBezTo>
                    <a:pt x="9987" y="7794"/>
                    <a:pt x="10219" y="11930"/>
                    <a:pt x="9290" y="14802"/>
                  </a:cubicBezTo>
                  <a:cubicBezTo>
                    <a:pt x="8361" y="17674"/>
                    <a:pt x="6271" y="19283"/>
                    <a:pt x="4645" y="20202"/>
                  </a:cubicBezTo>
                  <a:cubicBezTo>
                    <a:pt x="3019" y="21121"/>
                    <a:pt x="1858" y="21351"/>
                    <a:pt x="1277" y="20662"/>
                  </a:cubicBezTo>
                  <a:cubicBezTo>
                    <a:pt x="697" y="19972"/>
                    <a:pt x="697" y="18364"/>
                    <a:pt x="3019" y="15377"/>
                  </a:cubicBezTo>
                  <a:cubicBezTo>
                    <a:pt x="5342" y="12389"/>
                    <a:pt x="9987" y="8023"/>
                    <a:pt x="12774" y="5496"/>
                  </a:cubicBezTo>
                  <a:cubicBezTo>
                    <a:pt x="15561" y="2968"/>
                    <a:pt x="16490" y="2279"/>
                    <a:pt x="16606" y="2394"/>
                  </a:cubicBezTo>
                  <a:cubicBezTo>
                    <a:pt x="16723" y="2508"/>
                    <a:pt x="16026" y="3428"/>
                    <a:pt x="15445" y="5266"/>
                  </a:cubicBezTo>
                  <a:cubicBezTo>
                    <a:pt x="14865" y="7104"/>
                    <a:pt x="14400" y="9862"/>
                    <a:pt x="15445" y="11930"/>
                  </a:cubicBezTo>
                  <a:cubicBezTo>
                    <a:pt x="16490" y="13998"/>
                    <a:pt x="19045" y="15377"/>
                    <a:pt x="21600" y="167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7" name="Line"/>
            <p:cNvSpPr/>
            <p:nvPr/>
          </p:nvSpPr>
          <p:spPr>
            <a:xfrm>
              <a:off x="4009757" y="5699013"/>
              <a:ext cx="222339" cy="1479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5" fill="norm" stroke="1" extrusionOk="0">
                  <a:moveTo>
                    <a:pt x="0" y="327"/>
                  </a:moveTo>
                  <a:cubicBezTo>
                    <a:pt x="1490" y="-39"/>
                    <a:pt x="2979" y="-405"/>
                    <a:pt x="4717" y="1059"/>
                  </a:cubicBezTo>
                  <a:cubicBezTo>
                    <a:pt x="6455" y="2524"/>
                    <a:pt x="8441" y="5819"/>
                    <a:pt x="9062" y="9297"/>
                  </a:cubicBezTo>
                  <a:cubicBezTo>
                    <a:pt x="9683" y="12775"/>
                    <a:pt x="8938" y="16436"/>
                    <a:pt x="7945" y="18449"/>
                  </a:cubicBezTo>
                  <a:cubicBezTo>
                    <a:pt x="6952" y="20463"/>
                    <a:pt x="5710" y="20829"/>
                    <a:pt x="5834" y="21012"/>
                  </a:cubicBezTo>
                  <a:cubicBezTo>
                    <a:pt x="5959" y="21195"/>
                    <a:pt x="7448" y="21195"/>
                    <a:pt x="10303" y="21195"/>
                  </a:cubicBezTo>
                  <a:cubicBezTo>
                    <a:pt x="13159" y="21195"/>
                    <a:pt x="17379" y="21195"/>
                    <a:pt x="21600" y="21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8" name="Line"/>
            <p:cNvSpPr/>
            <p:nvPr/>
          </p:nvSpPr>
          <p:spPr>
            <a:xfrm>
              <a:off x="4241816" y="5697401"/>
              <a:ext cx="496291" cy="519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504" fill="norm" stroke="1" extrusionOk="0">
                  <a:moveTo>
                    <a:pt x="6225" y="13503"/>
                  </a:moveTo>
                  <a:cubicBezTo>
                    <a:pt x="5449" y="13291"/>
                    <a:pt x="4674" y="13079"/>
                    <a:pt x="3622" y="14032"/>
                  </a:cubicBezTo>
                  <a:cubicBezTo>
                    <a:pt x="2569" y="14985"/>
                    <a:pt x="1240" y="17103"/>
                    <a:pt x="576" y="18426"/>
                  </a:cubicBezTo>
                  <a:cubicBezTo>
                    <a:pt x="-89" y="19750"/>
                    <a:pt x="-89" y="20279"/>
                    <a:pt x="133" y="20703"/>
                  </a:cubicBezTo>
                  <a:cubicBezTo>
                    <a:pt x="354" y="21126"/>
                    <a:pt x="797" y="21444"/>
                    <a:pt x="1296" y="21497"/>
                  </a:cubicBezTo>
                  <a:cubicBezTo>
                    <a:pt x="1794" y="21550"/>
                    <a:pt x="2348" y="21338"/>
                    <a:pt x="3400" y="19962"/>
                  </a:cubicBezTo>
                  <a:cubicBezTo>
                    <a:pt x="4453" y="18585"/>
                    <a:pt x="6003" y="16044"/>
                    <a:pt x="7000" y="13291"/>
                  </a:cubicBezTo>
                  <a:cubicBezTo>
                    <a:pt x="7997" y="10538"/>
                    <a:pt x="8440" y="7574"/>
                    <a:pt x="8717" y="5562"/>
                  </a:cubicBezTo>
                  <a:cubicBezTo>
                    <a:pt x="8994" y="3550"/>
                    <a:pt x="9105" y="2491"/>
                    <a:pt x="9105" y="1591"/>
                  </a:cubicBezTo>
                  <a:cubicBezTo>
                    <a:pt x="9105" y="691"/>
                    <a:pt x="8994" y="-50"/>
                    <a:pt x="8773" y="3"/>
                  </a:cubicBezTo>
                  <a:cubicBezTo>
                    <a:pt x="8551" y="56"/>
                    <a:pt x="8219" y="903"/>
                    <a:pt x="8163" y="3074"/>
                  </a:cubicBezTo>
                  <a:cubicBezTo>
                    <a:pt x="8108" y="5244"/>
                    <a:pt x="8329" y="8738"/>
                    <a:pt x="8496" y="10803"/>
                  </a:cubicBezTo>
                  <a:cubicBezTo>
                    <a:pt x="8662" y="12868"/>
                    <a:pt x="8773" y="13503"/>
                    <a:pt x="8939" y="14297"/>
                  </a:cubicBezTo>
                  <a:cubicBezTo>
                    <a:pt x="9105" y="15091"/>
                    <a:pt x="9326" y="16044"/>
                    <a:pt x="9548" y="16256"/>
                  </a:cubicBezTo>
                  <a:cubicBezTo>
                    <a:pt x="9769" y="16468"/>
                    <a:pt x="9991" y="15938"/>
                    <a:pt x="10434" y="15091"/>
                  </a:cubicBezTo>
                  <a:cubicBezTo>
                    <a:pt x="10877" y="14244"/>
                    <a:pt x="11542" y="13079"/>
                    <a:pt x="12151" y="12444"/>
                  </a:cubicBezTo>
                  <a:cubicBezTo>
                    <a:pt x="12760" y="11809"/>
                    <a:pt x="13314" y="11703"/>
                    <a:pt x="13702" y="11915"/>
                  </a:cubicBezTo>
                  <a:cubicBezTo>
                    <a:pt x="14089" y="12126"/>
                    <a:pt x="14311" y="12656"/>
                    <a:pt x="14533" y="13450"/>
                  </a:cubicBezTo>
                  <a:cubicBezTo>
                    <a:pt x="14754" y="14244"/>
                    <a:pt x="14976" y="15303"/>
                    <a:pt x="15086" y="16256"/>
                  </a:cubicBezTo>
                  <a:cubicBezTo>
                    <a:pt x="15197" y="17209"/>
                    <a:pt x="15197" y="18056"/>
                    <a:pt x="14976" y="18638"/>
                  </a:cubicBezTo>
                  <a:cubicBezTo>
                    <a:pt x="14754" y="19221"/>
                    <a:pt x="14311" y="19538"/>
                    <a:pt x="14034" y="19432"/>
                  </a:cubicBezTo>
                  <a:cubicBezTo>
                    <a:pt x="13757" y="19326"/>
                    <a:pt x="13646" y="18797"/>
                    <a:pt x="13868" y="17950"/>
                  </a:cubicBezTo>
                  <a:cubicBezTo>
                    <a:pt x="14089" y="17103"/>
                    <a:pt x="14643" y="15938"/>
                    <a:pt x="15419" y="14932"/>
                  </a:cubicBezTo>
                  <a:cubicBezTo>
                    <a:pt x="16194" y="13926"/>
                    <a:pt x="17191" y="13079"/>
                    <a:pt x="18077" y="12603"/>
                  </a:cubicBezTo>
                  <a:cubicBezTo>
                    <a:pt x="18963" y="12126"/>
                    <a:pt x="19739" y="12021"/>
                    <a:pt x="20126" y="12285"/>
                  </a:cubicBezTo>
                  <a:cubicBezTo>
                    <a:pt x="20514" y="12550"/>
                    <a:pt x="20514" y="13185"/>
                    <a:pt x="20237" y="14191"/>
                  </a:cubicBezTo>
                  <a:cubicBezTo>
                    <a:pt x="19960" y="15197"/>
                    <a:pt x="19406" y="16574"/>
                    <a:pt x="19185" y="17632"/>
                  </a:cubicBezTo>
                  <a:cubicBezTo>
                    <a:pt x="18963" y="18691"/>
                    <a:pt x="19074" y="19432"/>
                    <a:pt x="19517" y="19856"/>
                  </a:cubicBezTo>
                  <a:cubicBezTo>
                    <a:pt x="19960" y="20279"/>
                    <a:pt x="20736" y="20385"/>
                    <a:pt x="21511" y="20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799" name="Line"/>
            <p:cNvSpPr/>
            <p:nvPr/>
          </p:nvSpPr>
          <p:spPr>
            <a:xfrm>
              <a:off x="5589125" y="6115309"/>
              <a:ext cx="237674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97" y="18000"/>
                    <a:pt x="1394" y="14400"/>
                    <a:pt x="4994" y="10800"/>
                  </a:cubicBezTo>
                  <a:cubicBezTo>
                    <a:pt x="8594" y="7200"/>
                    <a:pt x="1509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0" name="Line"/>
            <p:cNvSpPr/>
            <p:nvPr/>
          </p:nvSpPr>
          <p:spPr>
            <a:xfrm>
              <a:off x="5612126" y="6253311"/>
              <a:ext cx="322009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57" y="20400"/>
                    <a:pt x="8914" y="19200"/>
                    <a:pt x="12514" y="15600"/>
                  </a:cubicBezTo>
                  <a:cubicBezTo>
                    <a:pt x="16114" y="12000"/>
                    <a:pt x="18857" y="6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1" name="Line"/>
            <p:cNvSpPr/>
            <p:nvPr/>
          </p:nvSpPr>
          <p:spPr>
            <a:xfrm>
              <a:off x="6440893" y="5875081"/>
              <a:ext cx="221591" cy="289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461" fill="norm" stroke="1" extrusionOk="0">
                  <a:moveTo>
                    <a:pt x="665" y="7579"/>
                  </a:moveTo>
                  <a:cubicBezTo>
                    <a:pt x="665" y="6632"/>
                    <a:pt x="665" y="5684"/>
                    <a:pt x="419" y="4737"/>
                  </a:cubicBezTo>
                  <a:cubicBezTo>
                    <a:pt x="174" y="3789"/>
                    <a:pt x="-317" y="2842"/>
                    <a:pt x="297" y="2179"/>
                  </a:cubicBezTo>
                  <a:cubicBezTo>
                    <a:pt x="910" y="1516"/>
                    <a:pt x="2628" y="1137"/>
                    <a:pt x="5328" y="758"/>
                  </a:cubicBezTo>
                  <a:cubicBezTo>
                    <a:pt x="8028" y="379"/>
                    <a:pt x="11710" y="0"/>
                    <a:pt x="14288" y="0"/>
                  </a:cubicBezTo>
                  <a:cubicBezTo>
                    <a:pt x="16865" y="0"/>
                    <a:pt x="18338" y="379"/>
                    <a:pt x="18338" y="2274"/>
                  </a:cubicBezTo>
                  <a:cubicBezTo>
                    <a:pt x="18338" y="4168"/>
                    <a:pt x="16865" y="7579"/>
                    <a:pt x="14656" y="10705"/>
                  </a:cubicBezTo>
                  <a:cubicBezTo>
                    <a:pt x="12447" y="13832"/>
                    <a:pt x="9501" y="16674"/>
                    <a:pt x="7538" y="18474"/>
                  </a:cubicBezTo>
                  <a:cubicBezTo>
                    <a:pt x="5574" y="20274"/>
                    <a:pt x="4592" y="21032"/>
                    <a:pt x="5328" y="21316"/>
                  </a:cubicBezTo>
                  <a:cubicBezTo>
                    <a:pt x="6065" y="21600"/>
                    <a:pt x="8519" y="21411"/>
                    <a:pt x="11465" y="21221"/>
                  </a:cubicBezTo>
                  <a:cubicBezTo>
                    <a:pt x="14410" y="21032"/>
                    <a:pt x="17847" y="20842"/>
                    <a:pt x="21283" y="206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2" name="Line"/>
            <p:cNvSpPr/>
            <p:nvPr/>
          </p:nvSpPr>
          <p:spPr>
            <a:xfrm>
              <a:off x="6417145" y="6273080"/>
              <a:ext cx="283673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6032" y="12302"/>
                    <a:pt x="12065" y="4448"/>
                    <a:pt x="15665" y="1502"/>
                  </a:cubicBezTo>
                  <a:cubicBezTo>
                    <a:pt x="19265" y="-1443"/>
                    <a:pt x="20432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3" name="Line"/>
            <p:cNvSpPr/>
            <p:nvPr/>
          </p:nvSpPr>
          <p:spPr>
            <a:xfrm>
              <a:off x="6486671" y="6457597"/>
              <a:ext cx="191147" cy="378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464" fill="norm" stroke="1" extrusionOk="0">
                  <a:moveTo>
                    <a:pt x="21257" y="1894"/>
                  </a:moveTo>
                  <a:cubicBezTo>
                    <a:pt x="20404" y="1169"/>
                    <a:pt x="19552" y="444"/>
                    <a:pt x="16852" y="154"/>
                  </a:cubicBezTo>
                  <a:cubicBezTo>
                    <a:pt x="14152" y="-136"/>
                    <a:pt x="9604" y="9"/>
                    <a:pt x="6620" y="371"/>
                  </a:cubicBezTo>
                  <a:cubicBezTo>
                    <a:pt x="3636" y="734"/>
                    <a:pt x="2215" y="1314"/>
                    <a:pt x="1220" y="2183"/>
                  </a:cubicBezTo>
                  <a:cubicBezTo>
                    <a:pt x="225" y="3053"/>
                    <a:pt x="-343" y="4213"/>
                    <a:pt x="225" y="4865"/>
                  </a:cubicBezTo>
                  <a:cubicBezTo>
                    <a:pt x="794" y="5518"/>
                    <a:pt x="2499" y="5663"/>
                    <a:pt x="5199" y="5155"/>
                  </a:cubicBezTo>
                  <a:cubicBezTo>
                    <a:pt x="7899" y="4648"/>
                    <a:pt x="11594" y="3488"/>
                    <a:pt x="14152" y="2763"/>
                  </a:cubicBezTo>
                  <a:cubicBezTo>
                    <a:pt x="16710" y="2039"/>
                    <a:pt x="18131" y="1749"/>
                    <a:pt x="18699" y="2183"/>
                  </a:cubicBezTo>
                  <a:cubicBezTo>
                    <a:pt x="19267" y="2618"/>
                    <a:pt x="18983" y="3778"/>
                    <a:pt x="18699" y="6750"/>
                  </a:cubicBezTo>
                  <a:cubicBezTo>
                    <a:pt x="18415" y="9722"/>
                    <a:pt x="18131" y="14506"/>
                    <a:pt x="17989" y="17260"/>
                  </a:cubicBezTo>
                  <a:cubicBezTo>
                    <a:pt x="17846" y="20014"/>
                    <a:pt x="17846" y="20739"/>
                    <a:pt x="17846" y="214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4" name="Line"/>
            <p:cNvSpPr/>
            <p:nvPr/>
          </p:nvSpPr>
          <p:spPr>
            <a:xfrm>
              <a:off x="7022825" y="6237978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5" name="Line"/>
            <p:cNvSpPr/>
            <p:nvPr/>
          </p:nvSpPr>
          <p:spPr>
            <a:xfrm>
              <a:off x="7464548" y="5944082"/>
              <a:ext cx="225293" cy="2869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459" fill="norm" stroke="1" extrusionOk="0">
                  <a:moveTo>
                    <a:pt x="3921" y="2485"/>
                  </a:moveTo>
                  <a:cubicBezTo>
                    <a:pt x="3435" y="1529"/>
                    <a:pt x="2950" y="573"/>
                    <a:pt x="2101" y="287"/>
                  </a:cubicBezTo>
                  <a:cubicBezTo>
                    <a:pt x="1251" y="0"/>
                    <a:pt x="38" y="382"/>
                    <a:pt x="38" y="573"/>
                  </a:cubicBezTo>
                  <a:cubicBezTo>
                    <a:pt x="38" y="765"/>
                    <a:pt x="1251" y="765"/>
                    <a:pt x="3071" y="573"/>
                  </a:cubicBezTo>
                  <a:cubicBezTo>
                    <a:pt x="4892" y="382"/>
                    <a:pt x="7319" y="0"/>
                    <a:pt x="9139" y="0"/>
                  </a:cubicBezTo>
                  <a:cubicBezTo>
                    <a:pt x="10959" y="0"/>
                    <a:pt x="12173" y="382"/>
                    <a:pt x="12779" y="1051"/>
                  </a:cubicBezTo>
                  <a:cubicBezTo>
                    <a:pt x="13386" y="1720"/>
                    <a:pt x="13386" y="2676"/>
                    <a:pt x="11930" y="5448"/>
                  </a:cubicBezTo>
                  <a:cubicBezTo>
                    <a:pt x="10474" y="8219"/>
                    <a:pt x="7561" y="12807"/>
                    <a:pt x="5620" y="15388"/>
                  </a:cubicBezTo>
                  <a:cubicBezTo>
                    <a:pt x="3678" y="17968"/>
                    <a:pt x="2707" y="18542"/>
                    <a:pt x="1737" y="19115"/>
                  </a:cubicBezTo>
                  <a:cubicBezTo>
                    <a:pt x="766" y="19688"/>
                    <a:pt x="-205" y="20262"/>
                    <a:pt x="38" y="20740"/>
                  </a:cubicBezTo>
                  <a:cubicBezTo>
                    <a:pt x="280" y="21218"/>
                    <a:pt x="1737" y="21600"/>
                    <a:pt x="5498" y="21409"/>
                  </a:cubicBezTo>
                  <a:cubicBezTo>
                    <a:pt x="9260" y="21218"/>
                    <a:pt x="15328" y="20453"/>
                    <a:pt x="21395" y="19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6" name="Line"/>
            <p:cNvSpPr/>
            <p:nvPr/>
          </p:nvSpPr>
          <p:spPr>
            <a:xfrm>
              <a:off x="7758841" y="5916581"/>
              <a:ext cx="197968" cy="336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0" h="21561" fill="norm" stroke="1" extrusionOk="0">
                  <a:moveTo>
                    <a:pt x="0" y="2906"/>
                  </a:moveTo>
                  <a:cubicBezTo>
                    <a:pt x="2461" y="2088"/>
                    <a:pt x="4922" y="1270"/>
                    <a:pt x="7656" y="779"/>
                  </a:cubicBezTo>
                  <a:cubicBezTo>
                    <a:pt x="10390" y="288"/>
                    <a:pt x="13397" y="125"/>
                    <a:pt x="15585" y="43"/>
                  </a:cubicBezTo>
                  <a:cubicBezTo>
                    <a:pt x="17772" y="-39"/>
                    <a:pt x="19139" y="-39"/>
                    <a:pt x="20096" y="370"/>
                  </a:cubicBezTo>
                  <a:cubicBezTo>
                    <a:pt x="21053" y="779"/>
                    <a:pt x="21600" y="1597"/>
                    <a:pt x="20780" y="3725"/>
                  </a:cubicBezTo>
                  <a:cubicBezTo>
                    <a:pt x="19959" y="5852"/>
                    <a:pt x="17772" y="9288"/>
                    <a:pt x="15858" y="12479"/>
                  </a:cubicBezTo>
                  <a:cubicBezTo>
                    <a:pt x="13944" y="15670"/>
                    <a:pt x="12304" y="18616"/>
                    <a:pt x="10663" y="215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7" name="Line"/>
            <p:cNvSpPr/>
            <p:nvPr/>
          </p:nvSpPr>
          <p:spPr>
            <a:xfrm>
              <a:off x="7774175" y="6127410"/>
              <a:ext cx="291340" cy="26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874" y="12302"/>
                    <a:pt x="11747" y="4448"/>
                    <a:pt x="15347" y="1502"/>
                  </a:cubicBezTo>
                  <a:cubicBezTo>
                    <a:pt x="18947" y="-1443"/>
                    <a:pt x="20274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8" name="Line"/>
            <p:cNvSpPr/>
            <p:nvPr/>
          </p:nvSpPr>
          <p:spPr>
            <a:xfrm>
              <a:off x="7498168" y="6337647"/>
              <a:ext cx="39867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77" y="14400"/>
                    <a:pt x="7754" y="7200"/>
                    <a:pt x="11354" y="3600"/>
                  </a:cubicBezTo>
                  <a:cubicBezTo>
                    <a:pt x="14954" y="0"/>
                    <a:pt x="1827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09" name="Line"/>
            <p:cNvSpPr/>
            <p:nvPr/>
          </p:nvSpPr>
          <p:spPr>
            <a:xfrm>
              <a:off x="7590171" y="6483317"/>
              <a:ext cx="192994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600" fill="norm" stroke="1" extrusionOk="0">
                  <a:moveTo>
                    <a:pt x="6733" y="2769"/>
                  </a:moveTo>
                  <a:cubicBezTo>
                    <a:pt x="6733" y="1846"/>
                    <a:pt x="6733" y="923"/>
                    <a:pt x="7574" y="462"/>
                  </a:cubicBezTo>
                  <a:cubicBezTo>
                    <a:pt x="8416" y="0"/>
                    <a:pt x="10099" y="0"/>
                    <a:pt x="11642" y="0"/>
                  </a:cubicBezTo>
                  <a:cubicBezTo>
                    <a:pt x="13184" y="0"/>
                    <a:pt x="14587" y="0"/>
                    <a:pt x="15849" y="369"/>
                  </a:cubicBezTo>
                  <a:cubicBezTo>
                    <a:pt x="17112" y="738"/>
                    <a:pt x="18234" y="1477"/>
                    <a:pt x="18234" y="2677"/>
                  </a:cubicBezTo>
                  <a:cubicBezTo>
                    <a:pt x="18234" y="3877"/>
                    <a:pt x="17112" y="5538"/>
                    <a:pt x="15849" y="6646"/>
                  </a:cubicBezTo>
                  <a:cubicBezTo>
                    <a:pt x="14587" y="7754"/>
                    <a:pt x="13184" y="8308"/>
                    <a:pt x="13745" y="8954"/>
                  </a:cubicBezTo>
                  <a:cubicBezTo>
                    <a:pt x="14307" y="9600"/>
                    <a:pt x="16831" y="10338"/>
                    <a:pt x="18655" y="11169"/>
                  </a:cubicBezTo>
                  <a:cubicBezTo>
                    <a:pt x="20478" y="12000"/>
                    <a:pt x="21600" y="12923"/>
                    <a:pt x="21039" y="14585"/>
                  </a:cubicBezTo>
                  <a:cubicBezTo>
                    <a:pt x="20478" y="16246"/>
                    <a:pt x="18234" y="18646"/>
                    <a:pt x="14447" y="19938"/>
                  </a:cubicBezTo>
                  <a:cubicBezTo>
                    <a:pt x="10660" y="21231"/>
                    <a:pt x="5330" y="214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0" name="Line"/>
            <p:cNvSpPr/>
            <p:nvPr/>
          </p:nvSpPr>
          <p:spPr>
            <a:xfrm>
              <a:off x="6394144" y="6644320"/>
              <a:ext cx="44467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55" y="1800"/>
                    <a:pt x="5710" y="3600"/>
                    <a:pt x="8690" y="6480"/>
                  </a:cubicBezTo>
                  <a:cubicBezTo>
                    <a:pt x="11669" y="9360"/>
                    <a:pt x="14772" y="13320"/>
                    <a:pt x="16945" y="16020"/>
                  </a:cubicBezTo>
                  <a:cubicBezTo>
                    <a:pt x="19117" y="18720"/>
                    <a:pt x="20359" y="201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1" name="Line"/>
            <p:cNvSpPr/>
            <p:nvPr/>
          </p:nvSpPr>
          <p:spPr>
            <a:xfrm>
              <a:off x="7482835" y="6605986"/>
              <a:ext cx="32200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71" y="3411"/>
                    <a:pt x="9943" y="6821"/>
                    <a:pt x="13543" y="10421"/>
                  </a:cubicBezTo>
                  <a:cubicBezTo>
                    <a:pt x="17143" y="14021"/>
                    <a:pt x="19371" y="1781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2" name="Line"/>
            <p:cNvSpPr/>
            <p:nvPr/>
          </p:nvSpPr>
          <p:spPr>
            <a:xfrm>
              <a:off x="7544170" y="5931304"/>
              <a:ext cx="32200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57" y="2653"/>
                    <a:pt x="8914" y="5305"/>
                    <a:pt x="12514" y="8905"/>
                  </a:cubicBezTo>
                  <a:cubicBezTo>
                    <a:pt x="16114" y="12505"/>
                    <a:pt x="18857" y="1705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3" name="Line"/>
            <p:cNvSpPr/>
            <p:nvPr/>
          </p:nvSpPr>
          <p:spPr>
            <a:xfrm>
              <a:off x="8878200" y="6168976"/>
              <a:ext cx="16867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982" y="14400"/>
                    <a:pt x="1964" y="7200"/>
                    <a:pt x="5564" y="3600"/>
                  </a:cubicBezTo>
                  <a:cubicBezTo>
                    <a:pt x="9164" y="0"/>
                    <a:pt x="1538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4" name="Line"/>
            <p:cNvSpPr/>
            <p:nvPr/>
          </p:nvSpPr>
          <p:spPr>
            <a:xfrm>
              <a:off x="8855200" y="6322313"/>
              <a:ext cx="237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5" name="Line"/>
            <p:cNvSpPr/>
            <p:nvPr/>
          </p:nvSpPr>
          <p:spPr>
            <a:xfrm>
              <a:off x="9299876" y="6051063"/>
              <a:ext cx="299008" cy="28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5378"/>
                  </a:moveTo>
                  <a:cubicBezTo>
                    <a:pt x="1292" y="3658"/>
                    <a:pt x="2585" y="1938"/>
                    <a:pt x="4246" y="982"/>
                  </a:cubicBezTo>
                  <a:cubicBezTo>
                    <a:pt x="5908" y="26"/>
                    <a:pt x="7938" y="-165"/>
                    <a:pt x="9231" y="122"/>
                  </a:cubicBezTo>
                  <a:cubicBezTo>
                    <a:pt x="10523" y="408"/>
                    <a:pt x="11077" y="1173"/>
                    <a:pt x="11077" y="3085"/>
                  </a:cubicBezTo>
                  <a:cubicBezTo>
                    <a:pt x="11077" y="4996"/>
                    <a:pt x="10523" y="8054"/>
                    <a:pt x="9231" y="10826"/>
                  </a:cubicBezTo>
                  <a:cubicBezTo>
                    <a:pt x="7938" y="13598"/>
                    <a:pt x="5908" y="16083"/>
                    <a:pt x="4708" y="17803"/>
                  </a:cubicBezTo>
                  <a:cubicBezTo>
                    <a:pt x="3508" y="19523"/>
                    <a:pt x="3138" y="20479"/>
                    <a:pt x="3785" y="20957"/>
                  </a:cubicBezTo>
                  <a:cubicBezTo>
                    <a:pt x="4431" y="21435"/>
                    <a:pt x="6092" y="21435"/>
                    <a:pt x="9231" y="21244"/>
                  </a:cubicBezTo>
                  <a:cubicBezTo>
                    <a:pt x="12369" y="21053"/>
                    <a:pt x="16985" y="20670"/>
                    <a:pt x="21600" y="202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6" name="Line"/>
            <p:cNvSpPr/>
            <p:nvPr/>
          </p:nvSpPr>
          <p:spPr>
            <a:xfrm>
              <a:off x="4326983" y="7724360"/>
              <a:ext cx="234787" cy="3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257" fill="norm" stroke="1" extrusionOk="0">
                  <a:moveTo>
                    <a:pt x="3222" y="11185"/>
                  </a:moveTo>
                  <a:cubicBezTo>
                    <a:pt x="2061" y="10701"/>
                    <a:pt x="899" y="10218"/>
                    <a:pt x="319" y="9170"/>
                  </a:cubicBezTo>
                  <a:cubicBezTo>
                    <a:pt x="-262" y="8122"/>
                    <a:pt x="-262" y="6510"/>
                    <a:pt x="2177" y="4818"/>
                  </a:cubicBezTo>
                  <a:cubicBezTo>
                    <a:pt x="4615" y="3125"/>
                    <a:pt x="9493" y="1352"/>
                    <a:pt x="12861" y="546"/>
                  </a:cubicBezTo>
                  <a:cubicBezTo>
                    <a:pt x="16228" y="-260"/>
                    <a:pt x="18086" y="-99"/>
                    <a:pt x="19015" y="546"/>
                  </a:cubicBezTo>
                  <a:cubicBezTo>
                    <a:pt x="19944" y="1191"/>
                    <a:pt x="19944" y="2319"/>
                    <a:pt x="17970" y="4656"/>
                  </a:cubicBezTo>
                  <a:cubicBezTo>
                    <a:pt x="15996" y="6994"/>
                    <a:pt x="12048" y="10540"/>
                    <a:pt x="9144" y="13039"/>
                  </a:cubicBezTo>
                  <a:cubicBezTo>
                    <a:pt x="6241" y="15537"/>
                    <a:pt x="4383" y="16988"/>
                    <a:pt x="3106" y="18197"/>
                  </a:cubicBezTo>
                  <a:cubicBezTo>
                    <a:pt x="1828" y="19406"/>
                    <a:pt x="1132" y="20373"/>
                    <a:pt x="1480" y="20856"/>
                  </a:cubicBezTo>
                  <a:cubicBezTo>
                    <a:pt x="1828" y="21340"/>
                    <a:pt x="3222" y="21340"/>
                    <a:pt x="6706" y="21098"/>
                  </a:cubicBezTo>
                  <a:cubicBezTo>
                    <a:pt x="10190" y="20856"/>
                    <a:pt x="15764" y="20373"/>
                    <a:pt x="21338" y="198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7" name="Line"/>
            <p:cNvSpPr/>
            <p:nvPr/>
          </p:nvSpPr>
          <p:spPr>
            <a:xfrm>
              <a:off x="4784107" y="7963017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8" name="Line"/>
            <p:cNvSpPr/>
            <p:nvPr/>
          </p:nvSpPr>
          <p:spPr>
            <a:xfrm>
              <a:off x="4909640" y="7765425"/>
              <a:ext cx="179853" cy="2621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3" h="21103" fill="norm" stroke="1" extrusionOk="0">
                  <a:moveTo>
                    <a:pt x="19464" y="2945"/>
                  </a:moveTo>
                  <a:cubicBezTo>
                    <a:pt x="18864" y="1916"/>
                    <a:pt x="18264" y="888"/>
                    <a:pt x="17214" y="373"/>
                  </a:cubicBezTo>
                  <a:cubicBezTo>
                    <a:pt x="16164" y="-141"/>
                    <a:pt x="14664" y="-141"/>
                    <a:pt x="12414" y="476"/>
                  </a:cubicBezTo>
                  <a:cubicBezTo>
                    <a:pt x="10164" y="1093"/>
                    <a:pt x="7164" y="2328"/>
                    <a:pt x="4764" y="4796"/>
                  </a:cubicBezTo>
                  <a:cubicBezTo>
                    <a:pt x="2364" y="7265"/>
                    <a:pt x="564" y="10968"/>
                    <a:pt x="114" y="13950"/>
                  </a:cubicBezTo>
                  <a:cubicBezTo>
                    <a:pt x="-336" y="16933"/>
                    <a:pt x="564" y="19196"/>
                    <a:pt x="2514" y="20328"/>
                  </a:cubicBezTo>
                  <a:cubicBezTo>
                    <a:pt x="4464" y="21459"/>
                    <a:pt x="7464" y="21459"/>
                    <a:pt x="10764" y="19608"/>
                  </a:cubicBezTo>
                  <a:cubicBezTo>
                    <a:pt x="14064" y="17756"/>
                    <a:pt x="17664" y="14053"/>
                    <a:pt x="19464" y="11482"/>
                  </a:cubicBezTo>
                  <a:cubicBezTo>
                    <a:pt x="21264" y="8910"/>
                    <a:pt x="21264" y="7470"/>
                    <a:pt x="20964" y="6133"/>
                  </a:cubicBezTo>
                  <a:cubicBezTo>
                    <a:pt x="20664" y="4796"/>
                    <a:pt x="20064" y="3562"/>
                    <a:pt x="19014" y="2842"/>
                  </a:cubicBezTo>
                  <a:cubicBezTo>
                    <a:pt x="17964" y="2122"/>
                    <a:pt x="16464" y="1916"/>
                    <a:pt x="15714" y="2328"/>
                  </a:cubicBezTo>
                  <a:cubicBezTo>
                    <a:pt x="14964" y="2739"/>
                    <a:pt x="14964" y="3768"/>
                    <a:pt x="14964" y="4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19" name="Line"/>
            <p:cNvSpPr/>
            <p:nvPr/>
          </p:nvSpPr>
          <p:spPr>
            <a:xfrm>
              <a:off x="5184332" y="7745790"/>
              <a:ext cx="252150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1" h="21600" fill="norm" stroke="1" extrusionOk="0">
                  <a:moveTo>
                    <a:pt x="19759" y="2600"/>
                  </a:moveTo>
                  <a:cubicBezTo>
                    <a:pt x="19118" y="1800"/>
                    <a:pt x="18476" y="1000"/>
                    <a:pt x="17514" y="800"/>
                  </a:cubicBezTo>
                  <a:cubicBezTo>
                    <a:pt x="16551" y="600"/>
                    <a:pt x="15268" y="1000"/>
                    <a:pt x="12702" y="2800"/>
                  </a:cubicBezTo>
                  <a:cubicBezTo>
                    <a:pt x="10135" y="4600"/>
                    <a:pt x="6286" y="7800"/>
                    <a:pt x="3933" y="10400"/>
                  </a:cubicBezTo>
                  <a:cubicBezTo>
                    <a:pt x="1581" y="13000"/>
                    <a:pt x="725" y="15000"/>
                    <a:pt x="298" y="16500"/>
                  </a:cubicBezTo>
                  <a:cubicBezTo>
                    <a:pt x="-130" y="18000"/>
                    <a:pt x="-130" y="19000"/>
                    <a:pt x="512" y="19900"/>
                  </a:cubicBezTo>
                  <a:cubicBezTo>
                    <a:pt x="1153" y="20800"/>
                    <a:pt x="2436" y="21600"/>
                    <a:pt x="5217" y="21600"/>
                  </a:cubicBezTo>
                  <a:cubicBezTo>
                    <a:pt x="7997" y="21600"/>
                    <a:pt x="12274" y="20800"/>
                    <a:pt x="15375" y="19200"/>
                  </a:cubicBezTo>
                  <a:cubicBezTo>
                    <a:pt x="18476" y="17600"/>
                    <a:pt x="20401" y="15200"/>
                    <a:pt x="20935" y="12000"/>
                  </a:cubicBezTo>
                  <a:cubicBezTo>
                    <a:pt x="21470" y="8800"/>
                    <a:pt x="20615" y="4800"/>
                    <a:pt x="19652" y="2600"/>
                  </a:cubicBezTo>
                  <a:cubicBezTo>
                    <a:pt x="18690" y="400"/>
                    <a:pt x="17621" y="0"/>
                    <a:pt x="16551" y="0"/>
                  </a:cubicBezTo>
                  <a:cubicBezTo>
                    <a:pt x="15482" y="0"/>
                    <a:pt x="14413" y="400"/>
                    <a:pt x="13343" y="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0" name="Line"/>
            <p:cNvSpPr/>
            <p:nvPr/>
          </p:nvSpPr>
          <p:spPr>
            <a:xfrm>
              <a:off x="9046870" y="7536283"/>
              <a:ext cx="391010" cy="3412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1" fill="norm" stroke="1" extrusionOk="0">
                  <a:moveTo>
                    <a:pt x="0" y="4603"/>
                  </a:moveTo>
                  <a:cubicBezTo>
                    <a:pt x="706" y="3173"/>
                    <a:pt x="1412" y="1744"/>
                    <a:pt x="3035" y="870"/>
                  </a:cubicBezTo>
                  <a:cubicBezTo>
                    <a:pt x="4659" y="-3"/>
                    <a:pt x="7200" y="-321"/>
                    <a:pt x="8824" y="394"/>
                  </a:cubicBezTo>
                  <a:cubicBezTo>
                    <a:pt x="10447" y="1108"/>
                    <a:pt x="11153" y="2855"/>
                    <a:pt x="10588" y="5873"/>
                  </a:cubicBezTo>
                  <a:cubicBezTo>
                    <a:pt x="10024" y="8891"/>
                    <a:pt x="8188" y="13179"/>
                    <a:pt x="6776" y="15720"/>
                  </a:cubicBezTo>
                  <a:cubicBezTo>
                    <a:pt x="5365" y="18261"/>
                    <a:pt x="4376" y="19055"/>
                    <a:pt x="3600" y="19691"/>
                  </a:cubicBezTo>
                  <a:cubicBezTo>
                    <a:pt x="2824" y="20326"/>
                    <a:pt x="2259" y="20803"/>
                    <a:pt x="2541" y="21041"/>
                  </a:cubicBezTo>
                  <a:cubicBezTo>
                    <a:pt x="2824" y="21279"/>
                    <a:pt x="3953" y="21279"/>
                    <a:pt x="6776" y="20961"/>
                  </a:cubicBezTo>
                  <a:cubicBezTo>
                    <a:pt x="9600" y="20644"/>
                    <a:pt x="14118" y="20008"/>
                    <a:pt x="16871" y="19929"/>
                  </a:cubicBezTo>
                  <a:cubicBezTo>
                    <a:pt x="19624" y="19850"/>
                    <a:pt x="20612" y="20326"/>
                    <a:pt x="21600" y="208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1" name="Line"/>
            <p:cNvSpPr/>
            <p:nvPr/>
          </p:nvSpPr>
          <p:spPr>
            <a:xfrm>
              <a:off x="4180701" y="8221134"/>
              <a:ext cx="1316423" cy="71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3" h="21600" fill="norm" stroke="1" extrusionOk="0">
                  <a:moveTo>
                    <a:pt x="1093" y="21600"/>
                  </a:moveTo>
                  <a:cubicBezTo>
                    <a:pt x="884" y="20057"/>
                    <a:pt x="675" y="18514"/>
                    <a:pt x="444" y="17743"/>
                  </a:cubicBezTo>
                  <a:cubicBezTo>
                    <a:pt x="214" y="16971"/>
                    <a:pt x="-37" y="16971"/>
                    <a:pt x="5" y="17743"/>
                  </a:cubicBezTo>
                  <a:cubicBezTo>
                    <a:pt x="47" y="18514"/>
                    <a:pt x="382" y="20057"/>
                    <a:pt x="1303" y="19671"/>
                  </a:cubicBezTo>
                  <a:cubicBezTo>
                    <a:pt x="2223" y="19286"/>
                    <a:pt x="3730" y="16972"/>
                    <a:pt x="5279" y="14271"/>
                  </a:cubicBezTo>
                  <a:cubicBezTo>
                    <a:pt x="6828" y="11571"/>
                    <a:pt x="8419" y="8486"/>
                    <a:pt x="10030" y="6557"/>
                  </a:cubicBezTo>
                  <a:cubicBezTo>
                    <a:pt x="11642" y="4628"/>
                    <a:pt x="13275" y="3857"/>
                    <a:pt x="14823" y="2700"/>
                  </a:cubicBezTo>
                  <a:cubicBezTo>
                    <a:pt x="16372" y="1543"/>
                    <a:pt x="17837" y="0"/>
                    <a:pt x="18947" y="0"/>
                  </a:cubicBezTo>
                  <a:cubicBezTo>
                    <a:pt x="20056" y="0"/>
                    <a:pt x="20810" y="1543"/>
                    <a:pt x="21563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2" name="Line"/>
            <p:cNvSpPr/>
            <p:nvPr/>
          </p:nvSpPr>
          <p:spPr>
            <a:xfrm>
              <a:off x="4171396" y="8373468"/>
              <a:ext cx="1180059" cy="49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0944" fill="norm" stroke="1" extrusionOk="0">
                  <a:moveTo>
                    <a:pt x="828" y="20944"/>
                  </a:moveTo>
                  <a:cubicBezTo>
                    <a:pt x="455" y="16624"/>
                    <a:pt x="82" y="12304"/>
                    <a:pt x="12" y="11764"/>
                  </a:cubicBezTo>
                  <a:cubicBezTo>
                    <a:pt x="-58" y="11224"/>
                    <a:pt x="175" y="14464"/>
                    <a:pt x="992" y="16624"/>
                  </a:cubicBezTo>
                  <a:cubicBezTo>
                    <a:pt x="1808" y="18784"/>
                    <a:pt x="3208" y="19864"/>
                    <a:pt x="4701" y="18784"/>
                  </a:cubicBezTo>
                  <a:cubicBezTo>
                    <a:pt x="6193" y="17704"/>
                    <a:pt x="7780" y="14464"/>
                    <a:pt x="9436" y="11224"/>
                  </a:cubicBezTo>
                  <a:cubicBezTo>
                    <a:pt x="11092" y="7984"/>
                    <a:pt x="12818" y="4744"/>
                    <a:pt x="14591" y="2584"/>
                  </a:cubicBezTo>
                  <a:cubicBezTo>
                    <a:pt x="16364" y="424"/>
                    <a:pt x="18183" y="-656"/>
                    <a:pt x="19349" y="424"/>
                  </a:cubicBezTo>
                  <a:cubicBezTo>
                    <a:pt x="20516" y="1504"/>
                    <a:pt x="21029" y="4744"/>
                    <a:pt x="21542" y="79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3" name="Line"/>
            <p:cNvSpPr/>
            <p:nvPr/>
          </p:nvSpPr>
          <p:spPr>
            <a:xfrm>
              <a:off x="4897747" y="8143486"/>
              <a:ext cx="694307" cy="118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5" h="21238" fill="norm" stroke="1" extrusionOk="0">
                  <a:moveTo>
                    <a:pt x="2890" y="7530"/>
                  </a:moveTo>
                  <a:cubicBezTo>
                    <a:pt x="4156" y="6151"/>
                    <a:pt x="5422" y="4772"/>
                    <a:pt x="7479" y="3394"/>
                  </a:cubicBezTo>
                  <a:cubicBezTo>
                    <a:pt x="9537" y="2015"/>
                    <a:pt x="12385" y="636"/>
                    <a:pt x="14759" y="177"/>
                  </a:cubicBezTo>
                  <a:cubicBezTo>
                    <a:pt x="17132" y="-283"/>
                    <a:pt x="19031" y="177"/>
                    <a:pt x="20139" y="1325"/>
                  </a:cubicBezTo>
                  <a:cubicBezTo>
                    <a:pt x="21247" y="2474"/>
                    <a:pt x="21563" y="4313"/>
                    <a:pt x="21484" y="5462"/>
                  </a:cubicBezTo>
                  <a:cubicBezTo>
                    <a:pt x="21405" y="6611"/>
                    <a:pt x="20930" y="7070"/>
                    <a:pt x="19348" y="8449"/>
                  </a:cubicBezTo>
                  <a:cubicBezTo>
                    <a:pt x="17765" y="9828"/>
                    <a:pt x="15075" y="12125"/>
                    <a:pt x="12385" y="14194"/>
                  </a:cubicBezTo>
                  <a:cubicBezTo>
                    <a:pt x="9695" y="16262"/>
                    <a:pt x="7005" y="18100"/>
                    <a:pt x="5106" y="19249"/>
                  </a:cubicBezTo>
                  <a:cubicBezTo>
                    <a:pt x="3207" y="20398"/>
                    <a:pt x="2099" y="20857"/>
                    <a:pt x="1308" y="21087"/>
                  </a:cubicBezTo>
                  <a:cubicBezTo>
                    <a:pt x="517" y="21317"/>
                    <a:pt x="42" y="21317"/>
                    <a:pt x="3" y="20857"/>
                  </a:cubicBezTo>
                  <a:cubicBezTo>
                    <a:pt x="-37" y="20398"/>
                    <a:pt x="359" y="19479"/>
                    <a:pt x="1862" y="17870"/>
                  </a:cubicBezTo>
                  <a:cubicBezTo>
                    <a:pt x="3365" y="16262"/>
                    <a:pt x="5976" y="13964"/>
                    <a:pt x="8627" y="12125"/>
                  </a:cubicBezTo>
                  <a:cubicBezTo>
                    <a:pt x="11277" y="10287"/>
                    <a:pt x="13967" y="8908"/>
                    <a:pt x="15550" y="7989"/>
                  </a:cubicBezTo>
                  <a:cubicBezTo>
                    <a:pt x="17132" y="7070"/>
                    <a:pt x="17607" y="6611"/>
                    <a:pt x="18042" y="6611"/>
                  </a:cubicBezTo>
                  <a:cubicBezTo>
                    <a:pt x="18477" y="6611"/>
                    <a:pt x="18873" y="7070"/>
                    <a:pt x="18596" y="8219"/>
                  </a:cubicBezTo>
                  <a:cubicBezTo>
                    <a:pt x="18319" y="9368"/>
                    <a:pt x="17370" y="11206"/>
                    <a:pt x="15708" y="13045"/>
                  </a:cubicBezTo>
                  <a:cubicBezTo>
                    <a:pt x="14047" y="14883"/>
                    <a:pt x="11673" y="16721"/>
                    <a:pt x="10249" y="17870"/>
                  </a:cubicBezTo>
                  <a:cubicBezTo>
                    <a:pt x="8825" y="19019"/>
                    <a:pt x="8350" y="19479"/>
                    <a:pt x="7836" y="19708"/>
                  </a:cubicBezTo>
                  <a:cubicBezTo>
                    <a:pt x="7321" y="19938"/>
                    <a:pt x="6767" y="19938"/>
                    <a:pt x="6649" y="18789"/>
                  </a:cubicBezTo>
                  <a:cubicBezTo>
                    <a:pt x="6530" y="17640"/>
                    <a:pt x="6847" y="15343"/>
                    <a:pt x="7875" y="13045"/>
                  </a:cubicBezTo>
                  <a:cubicBezTo>
                    <a:pt x="8904" y="10747"/>
                    <a:pt x="10644" y="8449"/>
                    <a:pt x="11752" y="7300"/>
                  </a:cubicBezTo>
                  <a:cubicBezTo>
                    <a:pt x="12860" y="6151"/>
                    <a:pt x="13334" y="6151"/>
                    <a:pt x="13770" y="6381"/>
                  </a:cubicBezTo>
                  <a:cubicBezTo>
                    <a:pt x="14205" y="6611"/>
                    <a:pt x="14600" y="7070"/>
                    <a:pt x="14561" y="7989"/>
                  </a:cubicBezTo>
                  <a:cubicBezTo>
                    <a:pt x="14521" y="8908"/>
                    <a:pt x="14047" y="10287"/>
                    <a:pt x="13295" y="11666"/>
                  </a:cubicBezTo>
                  <a:cubicBezTo>
                    <a:pt x="12543" y="13045"/>
                    <a:pt x="11515" y="14423"/>
                    <a:pt x="10723" y="15342"/>
                  </a:cubicBezTo>
                  <a:cubicBezTo>
                    <a:pt x="9932" y="16262"/>
                    <a:pt x="9378" y="16721"/>
                    <a:pt x="9339" y="16262"/>
                  </a:cubicBezTo>
                  <a:cubicBezTo>
                    <a:pt x="9299" y="15802"/>
                    <a:pt x="9774" y="14423"/>
                    <a:pt x="10723" y="13504"/>
                  </a:cubicBezTo>
                  <a:cubicBezTo>
                    <a:pt x="11673" y="12585"/>
                    <a:pt x="13097" y="12125"/>
                    <a:pt x="14521" y="11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5" name="Drawing"/>
          <p:cNvGrpSpPr/>
          <p:nvPr/>
        </p:nvGrpSpPr>
        <p:grpSpPr>
          <a:xfrm>
            <a:off x="1755706" y="582679"/>
            <a:ext cx="4379914" cy="748826"/>
            <a:chOff x="0" y="0"/>
            <a:chExt cx="4379913" cy="748824"/>
          </a:xfrm>
        </p:grpSpPr>
        <p:sp>
          <p:nvSpPr>
            <p:cNvPr id="3826" name="Line"/>
            <p:cNvSpPr/>
            <p:nvPr/>
          </p:nvSpPr>
          <p:spPr>
            <a:xfrm>
              <a:off x="122669" y="191671"/>
              <a:ext cx="222339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83" y="1708"/>
                    <a:pt x="4966" y="3417"/>
                    <a:pt x="7821" y="6346"/>
                  </a:cubicBezTo>
                  <a:cubicBezTo>
                    <a:pt x="10676" y="9275"/>
                    <a:pt x="13903" y="13424"/>
                    <a:pt x="16262" y="16169"/>
                  </a:cubicBezTo>
                  <a:cubicBezTo>
                    <a:pt x="18621" y="18915"/>
                    <a:pt x="20110" y="2025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7" name="Line"/>
            <p:cNvSpPr/>
            <p:nvPr/>
          </p:nvSpPr>
          <p:spPr>
            <a:xfrm>
              <a:off x="99668" y="161003"/>
              <a:ext cx="268341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543" y="1143"/>
                    <a:pt x="17486" y="2286"/>
                    <a:pt x="15223" y="4457"/>
                  </a:cubicBezTo>
                  <a:cubicBezTo>
                    <a:pt x="12960" y="6629"/>
                    <a:pt x="10491" y="9829"/>
                    <a:pt x="7920" y="12857"/>
                  </a:cubicBezTo>
                  <a:cubicBezTo>
                    <a:pt x="5349" y="15886"/>
                    <a:pt x="2674" y="187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8" name="Line"/>
            <p:cNvSpPr/>
            <p:nvPr/>
          </p:nvSpPr>
          <p:spPr>
            <a:xfrm>
              <a:off x="0" y="23000"/>
              <a:ext cx="230006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" y="17100"/>
                    <a:pt x="1440" y="12600"/>
                    <a:pt x="5040" y="9000"/>
                  </a:cubicBezTo>
                  <a:cubicBezTo>
                    <a:pt x="8640" y="5400"/>
                    <a:pt x="15120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29" name="Line"/>
            <p:cNvSpPr/>
            <p:nvPr/>
          </p:nvSpPr>
          <p:spPr>
            <a:xfrm>
              <a:off x="69001" y="0"/>
              <a:ext cx="314342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688" y="17486"/>
                    <a:pt x="7376" y="13371"/>
                    <a:pt x="10976" y="9771"/>
                  </a:cubicBezTo>
                  <a:cubicBezTo>
                    <a:pt x="14576" y="6171"/>
                    <a:pt x="18088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0" name="Line"/>
            <p:cNvSpPr/>
            <p:nvPr/>
          </p:nvSpPr>
          <p:spPr>
            <a:xfrm>
              <a:off x="943021" y="283673"/>
              <a:ext cx="29134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47" y="18000"/>
                    <a:pt x="9095" y="14400"/>
                    <a:pt x="12695" y="10800"/>
                  </a:cubicBezTo>
                  <a:cubicBezTo>
                    <a:pt x="16295" y="7200"/>
                    <a:pt x="18947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1" name="Line"/>
            <p:cNvSpPr/>
            <p:nvPr/>
          </p:nvSpPr>
          <p:spPr>
            <a:xfrm>
              <a:off x="1131078" y="176337"/>
              <a:ext cx="18948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20018" y="0"/>
                  </a:moveTo>
                  <a:cubicBezTo>
                    <a:pt x="11918" y="3716"/>
                    <a:pt x="3818" y="7432"/>
                    <a:pt x="1118" y="11032"/>
                  </a:cubicBezTo>
                  <a:cubicBezTo>
                    <a:pt x="-1582" y="14632"/>
                    <a:pt x="1118" y="18116"/>
                    <a:pt x="38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2" name="Line"/>
            <p:cNvSpPr/>
            <p:nvPr/>
          </p:nvSpPr>
          <p:spPr>
            <a:xfrm>
              <a:off x="950688" y="521345"/>
              <a:ext cx="45234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051" y="19440"/>
                    <a:pt x="6102" y="17280"/>
                    <a:pt x="9702" y="13680"/>
                  </a:cubicBezTo>
                  <a:cubicBezTo>
                    <a:pt x="13302" y="10080"/>
                    <a:pt x="17451" y="50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3" name="Line"/>
            <p:cNvSpPr/>
            <p:nvPr/>
          </p:nvSpPr>
          <p:spPr>
            <a:xfrm>
              <a:off x="1796862" y="192698"/>
              <a:ext cx="359617" cy="373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5" h="21491" fill="norm" stroke="1" extrusionOk="0">
                  <a:moveTo>
                    <a:pt x="4364" y="2586"/>
                  </a:moveTo>
                  <a:cubicBezTo>
                    <a:pt x="8443" y="1704"/>
                    <a:pt x="12521" y="823"/>
                    <a:pt x="15013" y="382"/>
                  </a:cubicBezTo>
                  <a:cubicBezTo>
                    <a:pt x="17506" y="-59"/>
                    <a:pt x="18412" y="-59"/>
                    <a:pt x="19243" y="88"/>
                  </a:cubicBezTo>
                  <a:cubicBezTo>
                    <a:pt x="20074" y="235"/>
                    <a:pt x="20829" y="529"/>
                    <a:pt x="21131" y="1043"/>
                  </a:cubicBezTo>
                  <a:cubicBezTo>
                    <a:pt x="21433" y="1557"/>
                    <a:pt x="21282" y="2292"/>
                    <a:pt x="19545" y="4055"/>
                  </a:cubicBezTo>
                  <a:cubicBezTo>
                    <a:pt x="17808" y="5819"/>
                    <a:pt x="14485" y="8610"/>
                    <a:pt x="11388" y="11182"/>
                  </a:cubicBezTo>
                  <a:cubicBezTo>
                    <a:pt x="8292" y="13753"/>
                    <a:pt x="5422" y="16104"/>
                    <a:pt x="3685" y="17500"/>
                  </a:cubicBezTo>
                  <a:cubicBezTo>
                    <a:pt x="1948" y="18896"/>
                    <a:pt x="1343" y="19337"/>
                    <a:pt x="815" y="19851"/>
                  </a:cubicBezTo>
                  <a:cubicBezTo>
                    <a:pt x="286" y="20365"/>
                    <a:pt x="-167" y="20953"/>
                    <a:pt x="60" y="21247"/>
                  </a:cubicBezTo>
                  <a:cubicBezTo>
                    <a:pt x="286" y="21541"/>
                    <a:pt x="1192" y="21541"/>
                    <a:pt x="2854" y="21394"/>
                  </a:cubicBezTo>
                  <a:cubicBezTo>
                    <a:pt x="4516" y="21247"/>
                    <a:pt x="6932" y="20953"/>
                    <a:pt x="9500" y="20512"/>
                  </a:cubicBezTo>
                  <a:cubicBezTo>
                    <a:pt x="12068" y="20072"/>
                    <a:pt x="14787" y="19484"/>
                    <a:pt x="17506" y="188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4" name="Line"/>
            <p:cNvSpPr/>
            <p:nvPr/>
          </p:nvSpPr>
          <p:spPr>
            <a:xfrm>
              <a:off x="2118119" y="452343"/>
              <a:ext cx="189600" cy="155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186" fill="norm" stroke="1" extrusionOk="0">
                  <a:moveTo>
                    <a:pt x="21367" y="0"/>
                  </a:moveTo>
                  <a:cubicBezTo>
                    <a:pt x="17623" y="4877"/>
                    <a:pt x="13879" y="9755"/>
                    <a:pt x="10855" y="13413"/>
                  </a:cubicBezTo>
                  <a:cubicBezTo>
                    <a:pt x="7831" y="17071"/>
                    <a:pt x="5527" y="19510"/>
                    <a:pt x="3655" y="20555"/>
                  </a:cubicBezTo>
                  <a:cubicBezTo>
                    <a:pt x="1783" y="21600"/>
                    <a:pt x="343" y="21252"/>
                    <a:pt x="55" y="20206"/>
                  </a:cubicBezTo>
                  <a:cubicBezTo>
                    <a:pt x="-233" y="19161"/>
                    <a:pt x="631" y="17419"/>
                    <a:pt x="2359" y="15677"/>
                  </a:cubicBezTo>
                  <a:cubicBezTo>
                    <a:pt x="4087" y="13935"/>
                    <a:pt x="6679" y="12194"/>
                    <a:pt x="9415" y="11845"/>
                  </a:cubicBezTo>
                  <a:cubicBezTo>
                    <a:pt x="12151" y="11497"/>
                    <a:pt x="15031" y="12542"/>
                    <a:pt x="16903" y="13935"/>
                  </a:cubicBezTo>
                  <a:cubicBezTo>
                    <a:pt x="18775" y="15329"/>
                    <a:pt x="19639" y="17071"/>
                    <a:pt x="20503" y="18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5" name="Line"/>
            <p:cNvSpPr/>
            <p:nvPr/>
          </p:nvSpPr>
          <p:spPr>
            <a:xfrm>
              <a:off x="2361386" y="465575"/>
              <a:ext cx="56639" cy="216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3" h="21304" fill="norm" stroke="1" extrusionOk="0">
                  <a:moveTo>
                    <a:pt x="11270" y="1713"/>
                  </a:moveTo>
                  <a:cubicBezTo>
                    <a:pt x="15026" y="709"/>
                    <a:pt x="18783" y="-296"/>
                    <a:pt x="20191" y="81"/>
                  </a:cubicBezTo>
                  <a:cubicBezTo>
                    <a:pt x="21600" y="457"/>
                    <a:pt x="20661" y="2216"/>
                    <a:pt x="16904" y="5983"/>
                  </a:cubicBezTo>
                  <a:cubicBezTo>
                    <a:pt x="13148" y="9751"/>
                    <a:pt x="6574" y="15527"/>
                    <a:pt x="0" y="213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6" name="Line"/>
            <p:cNvSpPr/>
            <p:nvPr/>
          </p:nvSpPr>
          <p:spPr>
            <a:xfrm>
              <a:off x="2438054" y="622151"/>
              <a:ext cx="176339" cy="12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3" fill="norm" stroke="1" extrusionOk="0">
                  <a:moveTo>
                    <a:pt x="0" y="2352"/>
                  </a:moveTo>
                  <a:cubicBezTo>
                    <a:pt x="1252" y="1082"/>
                    <a:pt x="2504" y="-189"/>
                    <a:pt x="3600" y="23"/>
                  </a:cubicBezTo>
                  <a:cubicBezTo>
                    <a:pt x="4696" y="235"/>
                    <a:pt x="5635" y="1929"/>
                    <a:pt x="6104" y="3835"/>
                  </a:cubicBezTo>
                  <a:cubicBezTo>
                    <a:pt x="6574" y="5740"/>
                    <a:pt x="6574" y="7858"/>
                    <a:pt x="5948" y="10823"/>
                  </a:cubicBezTo>
                  <a:cubicBezTo>
                    <a:pt x="5322" y="13787"/>
                    <a:pt x="4070" y="17599"/>
                    <a:pt x="4226" y="19505"/>
                  </a:cubicBezTo>
                  <a:cubicBezTo>
                    <a:pt x="4383" y="21411"/>
                    <a:pt x="5948" y="21411"/>
                    <a:pt x="9078" y="19929"/>
                  </a:cubicBezTo>
                  <a:cubicBezTo>
                    <a:pt x="12209" y="18446"/>
                    <a:pt x="16904" y="15482"/>
                    <a:pt x="21600" y="125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7" name="Line"/>
            <p:cNvSpPr/>
            <p:nvPr/>
          </p:nvSpPr>
          <p:spPr>
            <a:xfrm>
              <a:off x="2760062" y="490677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8" name="Line"/>
            <p:cNvSpPr/>
            <p:nvPr/>
          </p:nvSpPr>
          <p:spPr>
            <a:xfrm>
              <a:off x="3073668" y="232818"/>
              <a:ext cx="146405" cy="251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271" fill="norm" stroke="1" extrusionOk="0">
                  <a:moveTo>
                    <a:pt x="20973" y="1058"/>
                  </a:moveTo>
                  <a:cubicBezTo>
                    <a:pt x="17312" y="410"/>
                    <a:pt x="13651" y="-238"/>
                    <a:pt x="10173" y="86"/>
                  </a:cubicBezTo>
                  <a:cubicBezTo>
                    <a:pt x="6695" y="410"/>
                    <a:pt x="3400" y="1706"/>
                    <a:pt x="1570" y="2894"/>
                  </a:cubicBezTo>
                  <a:cubicBezTo>
                    <a:pt x="-261" y="4082"/>
                    <a:pt x="-627" y="5162"/>
                    <a:pt x="1204" y="6890"/>
                  </a:cubicBezTo>
                  <a:cubicBezTo>
                    <a:pt x="3034" y="8618"/>
                    <a:pt x="7061" y="10994"/>
                    <a:pt x="9624" y="12938"/>
                  </a:cubicBezTo>
                  <a:cubicBezTo>
                    <a:pt x="12187" y="14882"/>
                    <a:pt x="13285" y="16394"/>
                    <a:pt x="13285" y="17582"/>
                  </a:cubicBezTo>
                  <a:cubicBezTo>
                    <a:pt x="13285" y="18770"/>
                    <a:pt x="12187" y="19634"/>
                    <a:pt x="10722" y="20282"/>
                  </a:cubicBezTo>
                  <a:cubicBezTo>
                    <a:pt x="9258" y="20930"/>
                    <a:pt x="7427" y="21362"/>
                    <a:pt x="5780" y="21254"/>
                  </a:cubicBezTo>
                  <a:cubicBezTo>
                    <a:pt x="4132" y="21146"/>
                    <a:pt x="2668" y="20498"/>
                    <a:pt x="1203" y="19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39" name="Line"/>
            <p:cNvSpPr/>
            <p:nvPr/>
          </p:nvSpPr>
          <p:spPr>
            <a:xfrm>
              <a:off x="3258406" y="278103"/>
              <a:ext cx="191672" cy="189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4" fill="norm" stroke="1" extrusionOk="0">
                  <a:moveTo>
                    <a:pt x="0" y="9268"/>
                  </a:moveTo>
                  <a:cubicBezTo>
                    <a:pt x="2880" y="8980"/>
                    <a:pt x="5760" y="8692"/>
                    <a:pt x="8208" y="7828"/>
                  </a:cubicBezTo>
                  <a:cubicBezTo>
                    <a:pt x="10656" y="6964"/>
                    <a:pt x="12672" y="5524"/>
                    <a:pt x="13680" y="4084"/>
                  </a:cubicBezTo>
                  <a:cubicBezTo>
                    <a:pt x="14688" y="2644"/>
                    <a:pt x="14688" y="1204"/>
                    <a:pt x="13968" y="484"/>
                  </a:cubicBezTo>
                  <a:cubicBezTo>
                    <a:pt x="13248" y="-236"/>
                    <a:pt x="11808" y="-236"/>
                    <a:pt x="10224" y="1060"/>
                  </a:cubicBezTo>
                  <a:cubicBezTo>
                    <a:pt x="8640" y="2356"/>
                    <a:pt x="6912" y="4948"/>
                    <a:pt x="5760" y="7828"/>
                  </a:cubicBezTo>
                  <a:cubicBezTo>
                    <a:pt x="4608" y="10708"/>
                    <a:pt x="4032" y="13876"/>
                    <a:pt x="6768" y="16180"/>
                  </a:cubicBezTo>
                  <a:cubicBezTo>
                    <a:pt x="9504" y="18484"/>
                    <a:pt x="15552" y="19924"/>
                    <a:pt x="21600" y="213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0" name="Line"/>
            <p:cNvSpPr/>
            <p:nvPr/>
          </p:nvSpPr>
          <p:spPr>
            <a:xfrm>
              <a:off x="3657077" y="92002"/>
              <a:ext cx="191677" cy="3051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9" h="21317" fill="norm" stroke="1" extrusionOk="0">
                  <a:moveTo>
                    <a:pt x="19356" y="0"/>
                  </a:moveTo>
                  <a:cubicBezTo>
                    <a:pt x="16551" y="0"/>
                    <a:pt x="13745" y="0"/>
                    <a:pt x="10800" y="982"/>
                  </a:cubicBezTo>
                  <a:cubicBezTo>
                    <a:pt x="7855" y="1964"/>
                    <a:pt x="4769" y="3927"/>
                    <a:pt x="2665" y="6783"/>
                  </a:cubicBezTo>
                  <a:cubicBezTo>
                    <a:pt x="561" y="9640"/>
                    <a:pt x="-561" y="13388"/>
                    <a:pt x="281" y="16066"/>
                  </a:cubicBezTo>
                  <a:cubicBezTo>
                    <a:pt x="1122" y="18744"/>
                    <a:pt x="3927" y="20350"/>
                    <a:pt x="7714" y="20975"/>
                  </a:cubicBezTo>
                  <a:cubicBezTo>
                    <a:pt x="11501" y="21600"/>
                    <a:pt x="16270" y="21243"/>
                    <a:pt x="21039" y="208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1" name="Line"/>
            <p:cNvSpPr/>
            <p:nvPr/>
          </p:nvSpPr>
          <p:spPr>
            <a:xfrm>
              <a:off x="3971422" y="168670"/>
              <a:ext cx="11500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2" name="Line"/>
            <p:cNvSpPr/>
            <p:nvPr/>
          </p:nvSpPr>
          <p:spPr>
            <a:xfrm>
              <a:off x="3977336" y="176337"/>
              <a:ext cx="15509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2" h="21600" fill="norm" stroke="1" extrusionOk="0">
                  <a:moveTo>
                    <a:pt x="21142" y="0"/>
                  </a:moveTo>
                  <a:cubicBezTo>
                    <a:pt x="19400" y="0"/>
                    <a:pt x="17658" y="0"/>
                    <a:pt x="14000" y="2588"/>
                  </a:cubicBezTo>
                  <a:cubicBezTo>
                    <a:pt x="10342" y="5175"/>
                    <a:pt x="4768" y="10350"/>
                    <a:pt x="2155" y="13950"/>
                  </a:cubicBezTo>
                  <a:cubicBezTo>
                    <a:pt x="-458" y="17550"/>
                    <a:pt x="-110" y="19575"/>
                    <a:pt x="23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3" name="Line"/>
            <p:cNvSpPr/>
            <p:nvPr/>
          </p:nvSpPr>
          <p:spPr>
            <a:xfrm>
              <a:off x="3918193" y="23000"/>
              <a:ext cx="22190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2" h="21600" fill="norm" stroke="1" extrusionOk="0">
                  <a:moveTo>
                    <a:pt x="694" y="21600"/>
                  </a:moveTo>
                  <a:cubicBezTo>
                    <a:pt x="203" y="16457"/>
                    <a:pt x="-288" y="11314"/>
                    <a:pt x="203" y="7714"/>
                  </a:cubicBezTo>
                  <a:cubicBezTo>
                    <a:pt x="694" y="4114"/>
                    <a:pt x="2167" y="2057"/>
                    <a:pt x="5848" y="1029"/>
                  </a:cubicBezTo>
                  <a:cubicBezTo>
                    <a:pt x="9530" y="0"/>
                    <a:pt x="15421" y="0"/>
                    <a:pt x="2131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4" name="Line"/>
            <p:cNvSpPr/>
            <p:nvPr/>
          </p:nvSpPr>
          <p:spPr>
            <a:xfrm>
              <a:off x="4224428" y="7666"/>
              <a:ext cx="155486" cy="55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8" h="21600" fill="norm" stroke="1" extrusionOk="0">
                  <a:moveTo>
                    <a:pt x="997" y="0"/>
                  </a:moveTo>
                  <a:cubicBezTo>
                    <a:pt x="6978" y="2400"/>
                    <a:pt x="12960" y="4800"/>
                    <a:pt x="16615" y="7250"/>
                  </a:cubicBezTo>
                  <a:cubicBezTo>
                    <a:pt x="20271" y="9700"/>
                    <a:pt x="21600" y="12200"/>
                    <a:pt x="18443" y="14600"/>
                  </a:cubicBezTo>
                  <a:cubicBezTo>
                    <a:pt x="15286" y="17000"/>
                    <a:pt x="7643" y="193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3858" name="Drawing"/>
          <p:cNvGrpSpPr/>
          <p:nvPr/>
        </p:nvGrpSpPr>
        <p:grpSpPr>
          <a:xfrm>
            <a:off x="8747863" y="718678"/>
            <a:ext cx="1863043" cy="756311"/>
            <a:chOff x="0" y="0"/>
            <a:chExt cx="1863042" cy="756310"/>
          </a:xfrm>
        </p:grpSpPr>
        <p:sp>
          <p:nvSpPr>
            <p:cNvPr id="3846" name="Line"/>
            <p:cNvSpPr/>
            <p:nvPr/>
          </p:nvSpPr>
          <p:spPr>
            <a:xfrm>
              <a:off x="7666" y="209009"/>
              <a:ext cx="28367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81" y="3000"/>
                    <a:pt x="8562" y="6000"/>
                    <a:pt x="11676" y="9300"/>
                  </a:cubicBezTo>
                  <a:cubicBezTo>
                    <a:pt x="14789" y="12600"/>
                    <a:pt x="16735" y="16200"/>
                    <a:pt x="18195" y="18300"/>
                  </a:cubicBezTo>
                  <a:cubicBezTo>
                    <a:pt x="19654" y="20400"/>
                    <a:pt x="20627" y="21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7" name="Line"/>
            <p:cNvSpPr/>
            <p:nvPr/>
          </p:nvSpPr>
          <p:spPr>
            <a:xfrm>
              <a:off x="99669" y="234967"/>
              <a:ext cx="207005" cy="265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2" fill="norm" stroke="1" extrusionOk="0">
                  <a:moveTo>
                    <a:pt x="21600" y="2848"/>
                  </a:moveTo>
                  <a:cubicBezTo>
                    <a:pt x="21067" y="1613"/>
                    <a:pt x="20533" y="379"/>
                    <a:pt x="19467" y="71"/>
                  </a:cubicBezTo>
                  <a:cubicBezTo>
                    <a:pt x="18400" y="-238"/>
                    <a:pt x="16800" y="379"/>
                    <a:pt x="13733" y="3671"/>
                  </a:cubicBezTo>
                  <a:cubicBezTo>
                    <a:pt x="10667" y="6962"/>
                    <a:pt x="6133" y="12928"/>
                    <a:pt x="3600" y="16322"/>
                  </a:cubicBezTo>
                  <a:cubicBezTo>
                    <a:pt x="1067" y="19716"/>
                    <a:pt x="533" y="20539"/>
                    <a:pt x="0" y="21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8" name="Line"/>
            <p:cNvSpPr/>
            <p:nvPr/>
          </p:nvSpPr>
          <p:spPr>
            <a:xfrm>
              <a:off x="0" y="17338"/>
              <a:ext cx="26834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6200"/>
                    <a:pt x="12343" y="10800"/>
                    <a:pt x="15943" y="7200"/>
                  </a:cubicBezTo>
                  <a:cubicBezTo>
                    <a:pt x="19543" y="3600"/>
                    <a:pt x="2057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49" name="Line"/>
            <p:cNvSpPr/>
            <p:nvPr/>
          </p:nvSpPr>
          <p:spPr>
            <a:xfrm>
              <a:off x="406342" y="262677"/>
              <a:ext cx="107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0" name="Line"/>
            <p:cNvSpPr/>
            <p:nvPr/>
          </p:nvSpPr>
          <p:spPr>
            <a:xfrm>
              <a:off x="444676" y="400680"/>
              <a:ext cx="161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57" y="19200"/>
                    <a:pt x="8914" y="16800"/>
                    <a:pt x="12514" y="13200"/>
                  </a:cubicBezTo>
                  <a:cubicBezTo>
                    <a:pt x="16114" y="9600"/>
                    <a:pt x="18857" y="4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1" name="Line"/>
            <p:cNvSpPr/>
            <p:nvPr/>
          </p:nvSpPr>
          <p:spPr>
            <a:xfrm>
              <a:off x="1263706" y="-1"/>
              <a:ext cx="292663" cy="283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4" h="21236" fill="norm" stroke="1" extrusionOk="0">
                  <a:moveTo>
                    <a:pt x="21324" y="150"/>
                  </a:moveTo>
                  <a:cubicBezTo>
                    <a:pt x="20393" y="-41"/>
                    <a:pt x="19462" y="-232"/>
                    <a:pt x="17600" y="819"/>
                  </a:cubicBezTo>
                  <a:cubicBezTo>
                    <a:pt x="15738" y="1871"/>
                    <a:pt x="12945" y="4164"/>
                    <a:pt x="11269" y="5694"/>
                  </a:cubicBezTo>
                  <a:cubicBezTo>
                    <a:pt x="9593" y="7223"/>
                    <a:pt x="9034" y="7987"/>
                    <a:pt x="8755" y="8848"/>
                  </a:cubicBezTo>
                  <a:cubicBezTo>
                    <a:pt x="8476" y="9708"/>
                    <a:pt x="8476" y="10664"/>
                    <a:pt x="8476" y="11619"/>
                  </a:cubicBezTo>
                  <a:cubicBezTo>
                    <a:pt x="8476" y="12575"/>
                    <a:pt x="8476" y="13531"/>
                    <a:pt x="8103" y="14295"/>
                  </a:cubicBezTo>
                  <a:cubicBezTo>
                    <a:pt x="7731" y="15060"/>
                    <a:pt x="6986" y="15633"/>
                    <a:pt x="5776" y="16398"/>
                  </a:cubicBezTo>
                  <a:cubicBezTo>
                    <a:pt x="4565" y="17163"/>
                    <a:pt x="2890" y="18118"/>
                    <a:pt x="1679" y="18979"/>
                  </a:cubicBezTo>
                  <a:cubicBezTo>
                    <a:pt x="469" y="19839"/>
                    <a:pt x="-276" y="20603"/>
                    <a:pt x="96" y="20986"/>
                  </a:cubicBezTo>
                  <a:cubicBezTo>
                    <a:pt x="469" y="21368"/>
                    <a:pt x="1959" y="21368"/>
                    <a:pt x="5403" y="20603"/>
                  </a:cubicBezTo>
                  <a:cubicBezTo>
                    <a:pt x="8848" y="19839"/>
                    <a:pt x="14248" y="18310"/>
                    <a:pt x="19648" y="16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2" name="Line"/>
            <p:cNvSpPr/>
            <p:nvPr/>
          </p:nvSpPr>
          <p:spPr>
            <a:xfrm>
              <a:off x="1602369" y="40339"/>
              <a:ext cx="161004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3" name="Line"/>
            <p:cNvSpPr/>
            <p:nvPr/>
          </p:nvSpPr>
          <p:spPr>
            <a:xfrm>
              <a:off x="1610036" y="32837"/>
              <a:ext cx="191672" cy="260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21600" y="5649"/>
                  </a:moveTo>
                  <a:cubicBezTo>
                    <a:pt x="21600" y="4600"/>
                    <a:pt x="21600" y="3552"/>
                    <a:pt x="21600" y="2503"/>
                  </a:cubicBezTo>
                  <a:cubicBezTo>
                    <a:pt x="21600" y="1455"/>
                    <a:pt x="21600" y="406"/>
                    <a:pt x="20880" y="92"/>
                  </a:cubicBezTo>
                  <a:cubicBezTo>
                    <a:pt x="20160" y="-223"/>
                    <a:pt x="18720" y="196"/>
                    <a:pt x="15696" y="2608"/>
                  </a:cubicBezTo>
                  <a:cubicBezTo>
                    <a:pt x="12672" y="5020"/>
                    <a:pt x="8064" y="9424"/>
                    <a:pt x="5184" y="12884"/>
                  </a:cubicBezTo>
                  <a:cubicBezTo>
                    <a:pt x="2304" y="16344"/>
                    <a:pt x="1152" y="18860"/>
                    <a:pt x="0" y="213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4" name="Line"/>
            <p:cNvSpPr/>
            <p:nvPr/>
          </p:nvSpPr>
          <p:spPr>
            <a:xfrm>
              <a:off x="1763372" y="232009"/>
              <a:ext cx="7668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5" name="Line"/>
            <p:cNvSpPr/>
            <p:nvPr/>
          </p:nvSpPr>
          <p:spPr>
            <a:xfrm>
              <a:off x="1824708" y="140007"/>
              <a:ext cx="38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6" name="Line"/>
            <p:cNvSpPr/>
            <p:nvPr/>
          </p:nvSpPr>
          <p:spPr>
            <a:xfrm>
              <a:off x="1403032" y="439014"/>
              <a:ext cx="38334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84" y="14400"/>
                    <a:pt x="10368" y="7200"/>
                    <a:pt x="13968" y="3600"/>
                  </a:cubicBezTo>
                  <a:cubicBezTo>
                    <a:pt x="17568" y="0"/>
                    <a:pt x="1958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57" name="Line"/>
            <p:cNvSpPr/>
            <p:nvPr/>
          </p:nvSpPr>
          <p:spPr>
            <a:xfrm>
              <a:off x="1596579" y="573549"/>
              <a:ext cx="166794" cy="1827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061" fill="norm" stroke="1" extrusionOk="0">
                  <a:moveTo>
                    <a:pt x="11542" y="2906"/>
                  </a:moveTo>
                  <a:cubicBezTo>
                    <a:pt x="9251" y="5430"/>
                    <a:pt x="6960" y="7955"/>
                    <a:pt x="4996" y="11181"/>
                  </a:cubicBezTo>
                  <a:cubicBezTo>
                    <a:pt x="3033" y="14407"/>
                    <a:pt x="1396" y="18334"/>
                    <a:pt x="578" y="19597"/>
                  </a:cubicBezTo>
                  <a:cubicBezTo>
                    <a:pt x="-240" y="20859"/>
                    <a:pt x="-240" y="19456"/>
                    <a:pt x="905" y="16511"/>
                  </a:cubicBezTo>
                  <a:cubicBezTo>
                    <a:pt x="2051" y="13565"/>
                    <a:pt x="4342" y="9077"/>
                    <a:pt x="6142" y="6132"/>
                  </a:cubicBezTo>
                  <a:cubicBezTo>
                    <a:pt x="7942" y="3186"/>
                    <a:pt x="9251" y="1784"/>
                    <a:pt x="11051" y="802"/>
                  </a:cubicBezTo>
                  <a:cubicBezTo>
                    <a:pt x="12851" y="-180"/>
                    <a:pt x="15142" y="-741"/>
                    <a:pt x="16942" y="2064"/>
                  </a:cubicBezTo>
                  <a:cubicBezTo>
                    <a:pt x="18742" y="4869"/>
                    <a:pt x="20051" y="11041"/>
                    <a:pt x="21360" y="172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9" name="Drawing"/>
          <p:cNvGrpSpPr/>
          <p:nvPr/>
        </p:nvGrpSpPr>
        <p:grpSpPr>
          <a:xfrm>
            <a:off x="3101787" y="514821"/>
            <a:ext cx="5530612" cy="4081514"/>
            <a:chOff x="0" y="0"/>
            <a:chExt cx="5530610" cy="4081512"/>
          </a:xfrm>
        </p:grpSpPr>
        <p:sp>
          <p:nvSpPr>
            <p:cNvPr id="3860" name="Line"/>
            <p:cNvSpPr/>
            <p:nvPr/>
          </p:nvSpPr>
          <p:spPr>
            <a:xfrm>
              <a:off x="2148872" y="270926"/>
              <a:ext cx="261798" cy="578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6" h="21346" fill="norm" stroke="1" extrusionOk="0">
                  <a:moveTo>
                    <a:pt x="11307" y="13445"/>
                  </a:moveTo>
                  <a:cubicBezTo>
                    <a:pt x="10684" y="13068"/>
                    <a:pt x="10061" y="12691"/>
                    <a:pt x="9230" y="12455"/>
                  </a:cubicBezTo>
                  <a:cubicBezTo>
                    <a:pt x="8399" y="12219"/>
                    <a:pt x="7361" y="12125"/>
                    <a:pt x="5699" y="12926"/>
                  </a:cubicBezTo>
                  <a:cubicBezTo>
                    <a:pt x="4038" y="13728"/>
                    <a:pt x="1753" y="15426"/>
                    <a:pt x="714" y="16982"/>
                  </a:cubicBezTo>
                  <a:cubicBezTo>
                    <a:pt x="-324" y="18539"/>
                    <a:pt x="-116" y="19954"/>
                    <a:pt x="611" y="20708"/>
                  </a:cubicBezTo>
                  <a:cubicBezTo>
                    <a:pt x="1338" y="21463"/>
                    <a:pt x="2584" y="21557"/>
                    <a:pt x="4453" y="20944"/>
                  </a:cubicBezTo>
                  <a:cubicBezTo>
                    <a:pt x="6322" y="20331"/>
                    <a:pt x="8814" y="19010"/>
                    <a:pt x="10788" y="16841"/>
                  </a:cubicBezTo>
                  <a:cubicBezTo>
                    <a:pt x="12761" y="14671"/>
                    <a:pt x="14214" y="11653"/>
                    <a:pt x="15045" y="8871"/>
                  </a:cubicBezTo>
                  <a:cubicBezTo>
                    <a:pt x="15876" y="6088"/>
                    <a:pt x="16084" y="3541"/>
                    <a:pt x="15876" y="2032"/>
                  </a:cubicBezTo>
                  <a:cubicBezTo>
                    <a:pt x="15668" y="523"/>
                    <a:pt x="15045" y="51"/>
                    <a:pt x="14422" y="4"/>
                  </a:cubicBezTo>
                  <a:cubicBezTo>
                    <a:pt x="13799" y="-43"/>
                    <a:pt x="13176" y="334"/>
                    <a:pt x="12657" y="1938"/>
                  </a:cubicBezTo>
                  <a:cubicBezTo>
                    <a:pt x="12138" y="3541"/>
                    <a:pt x="11722" y="6371"/>
                    <a:pt x="12138" y="8918"/>
                  </a:cubicBezTo>
                  <a:cubicBezTo>
                    <a:pt x="12553" y="11464"/>
                    <a:pt x="13799" y="13728"/>
                    <a:pt x="14734" y="15143"/>
                  </a:cubicBezTo>
                  <a:cubicBezTo>
                    <a:pt x="15668" y="16558"/>
                    <a:pt x="16291" y="17124"/>
                    <a:pt x="17122" y="17501"/>
                  </a:cubicBezTo>
                  <a:cubicBezTo>
                    <a:pt x="17953" y="17878"/>
                    <a:pt x="18991" y="18067"/>
                    <a:pt x="19718" y="17878"/>
                  </a:cubicBezTo>
                  <a:cubicBezTo>
                    <a:pt x="20445" y="17690"/>
                    <a:pt x="20861" y="17124"/>
                    <a:pt x="21276" y="165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1" name="Line"/>
            <p:cNvSpPr/>
            <p:nvPr/>
          </p:nvSpPr>
          <p:spPr>
            <a:xfrm>
              <a:off x="2449003" y="734873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2" name="Line"/>
            <p:cNvSpPr/>
            <p:nvPr/>
          </p:nvSpPr>
          <p:spPr>
            <a:xfrm>
              <a:off x="2479671" y="520201"/>
              <a:ext cx="7667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3" name="Line"/>
            <p:cNvSpPr/>
            <p:nvPr/>
          </p:nvSpPr>
          <p:spPr>
            <a:xfrm>
              <a:off x="2541137" y="535535"/>
              <a:ext cx="137873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600" fill="norm" stroke="1" extrusionOk="0">
                  <a:moveTo>
                    <a:pt x="20009" y="1662"/>
                  </a:moveTo>
                  <a:cubicBezTo>
                    <a:pt x="18438" y="831"/>
                    <a:pt x="16867" y="0"/>
                    <a:pt x="14314" y="0"/>
                  </a:cubicBezTo>
                  <a:cubicBezTo>
                    <a:pt x="11762" y="0"/>
                    <a:pt x="8227" y="831"/>
                    <a:pt x="5478" y="3877"/>
                  </a:cubicBezTo>
                  <a:cubicBezTo>
                    <a:pt x="2729" y="6923"/>
                    <a:pt x="765" y="12185"/>
                    <a:pt x="176" y="15508"/>
                  </a:cubicBezTo>
                  <a:cubicBezTo>
                    <a:pt x="-413" y="18831"/>
                    <a:pt x="372" y="20215"/>
                    <a:pt x="4103" y="20908"/>
                  </a:cubicBezTo>
                  <a:cubicBezTo>
                    <a:pt x="7834" y="21600"/>
                    <a:pt x="14511" y="21600"/>
                    <a:pt x="2118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4" name="Line"/>
            <p:cNvSpPr/>
            <p:nvPr/>
          </p:nvSpPr>
          <p:spPr>
            <a:xfrm>
              <a:off x="2776265" y="529963"/>
              <a:ext cx="209418" cy="1748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0815" fill="norm" stroke="1" extrusionOk="0">
                  <a:moveTo>
                    <a:pt x="1014" y="12528"/>
                  </a:moveTo>
                  <a:cubicBezTo>
                    <a:pt x="4357" y="11615"/>
                    <a:pt x="7700" y="10702"/>
                    <a:pt x="9885" y="9638"/>
                  </a:cubicBezTo>
                  <a:cubicBezTo>
                    <a:pt x="12071" y="8573"/>
                    <a:pt x="13100" y="7356"/>
                    <a:pt x="13742" y="5835"/>
                  </a:cubicBezTo>
                  <a:cubicBezTo>
                    <a:pt x="14385" y="4314"/>
                    <a:pt x="14642" y="2488"/>
                    <a:pt x="14128" y="1271"/>
                  </a:cubicBezTo>
                  <a:cubicBezTo>
                    <a:pt x="13614" y="54"/>
                    <a:pt x="12328" y="-554"/>
                    <a:pt x="10014" y="663"/>
                  </a:cubicBezTo>
                  <a:cubicBezTo>
                    <a:pt x="7700" y="1880"/>
                    <a:pt x="4357" y="4922"/>
                    <a:pt x="2300" y="8421"/>
                  </a:cubicBezTo>
                  <a:cubicBezTo>
                    <a:pt x="242" y="11919"/>
                    <a:pt x="-529" y="15874"/>
                    <a:pt x="371" y="18156"/>
                  </a:cubicBezTo>
                  <a:cubicBezTo>
                    <a:pt x="1271" y="20438"/>
                    <a:pt x="3842" y="21046"/>
                    <a:pt x="7571" y="20742"/>
                  </a:cubicBezTo>
                  <a:cubicBezTo>
                    <a:pt x="11300" y="20438"/>
                    <a:pt x="16185" y="19221"/>
                    <a:pt x="21071" y="18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5" name="Line"/>
            <p:cNvSpPr/>
            <p:nvPr/>
          </p:nvSpPr>
          <p:spPr>
            <a:xfrm>
              <a:off x="1814525" y="-1"/>
              <a:ext cx="1398192" cy="1076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413" fill="norm" stroke="1" extrusionOk="0">
                  <a:moveTo>
                    <a:pt x="13941" y="1654"/>
                  </a:moveTo>
                  <a:cubicBezTo>
                    <a:pt x="13158" y="1146"/>
                    <a:pt x="12376" y="638"/>
                    <a:pt x="11358" y="333"/>
                  </a:cubicBezTo>
                  <a:cubicBezTo>
                    <a:pt x="10341" y="28"/>
                    <a:pt x="9089" y="-74"/>
                    <a:pt x="7895" y="53"/>
                  </a:cubicBezTo>
                  <a:cubicBezTo>
                    <a:pt x="6702" y="180"/>
                    <a:pt x="5567" y="536"/>
                    <a:pt x="4471" y="1247"/>
                  </a:cubicBezTo>
                  <a:cubicBezTo>
                    <a:pt x="3376" y="1959"/>
                    <a:pt x="2319" y="3026"/>
                    <a:pt x="1536" y="4221"/>
                  </a:cubicBezTo>
                  <a:cubicBezTo>
                    <a:pt x="754" y="5415"/>
                    <a:pt x="245" y="6736"/>
                    <a:pt x="69" y="8159"/>
                  </a:cubicBezTo>
                  <a:cubicBezTo>
                    <a:pt x="-107" y="9582"/>
                    <a:pt x="50" y="11107"/>
                    <a:pt x="578" y="12556"/>
                  </a:cubicBezTo>
                  <a:cubicBezTo>
                    <a:pt x="1106" y="14004"/>
                    <a:pt x="2006" y="15376"/>
                    <a:pt x="3141" y="16596"/>
                  </a:cubicBezTo>
                  <a:cubicBezTo>
                    <a:pt x="4276" y="17816"/>
                    <a:pt x="5645" y="18883"/>
                    <a:pt x="6917" y="19646"/>
                  </a:cubicBezTo>
                  <a:cubicBezTo>
                    <a:pt x="8189" y="20408"/>
                    <a:pt x="9363" y="20865"/>
                    <a:pt x="10673" y="21145"/>
                  </a:cubicBezTo>
                  <a:cubicBezTo>
                    <a:pt x="11984" y="21424"/>
                    <a:pt x="13432" y="21526"/>
                    <a:pt x="14743" y="21246"/>
                  </a:cubicBezTo>
                  <a:cubicBezTo>
                    <a:pt x="16054" y="20967"/>
                    <a:pt x="17228" y="20306"/>
                    <a:pt x="18265" y="19442"/>
                  </a:cubicBezTo>
                  <a:cubicBezTo>
                    <a:pt x="19302" y="18578"/>
                    <a:pt x="20202" y="17511"/>
                    <a:pt x="20750" y="16139"/>
                  </a:cubicBezTo>
                  <a:cubicBezTo>
                    <a:pt x="21297" y="14766"/>
                    <a:pt x="21493" y="13089"/>
                    <a:pt x="21376" y="11412"/>
                  </a:cubicBezTo>
                  <a:cubicBezTo>
                    <a:pt x="21258" y="9735"/>
                    <a:pt x="20828" y="8058"/>
                    <a:pt x="20280" y="6736"/>
                  </a:cubicBezTo>
                  <a:cubicBezTo>
                    <a:pt x="19732" y="5415"/>
                    <a:pt x="19067" y="4449"/>
                    <a:pt x="18089" y="4195"/>
                  </a:cubicBezTo>
                  <a:cubicBezTo>
                    <a:pt x="17110" y="3941"/>
                    <a:pt x="15819" y="4398"/>
                    <a:pt x="14528" y="48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6" name="Line"/>
            <p:cNvSpPr/>
            <p:nvPr/>
          </p:nvSpPr>
          <p:spPr>
            <a:xfrm>
              <a:off x="1337312" y="1043601"/>
              <a:ext cx="1055922" cy="1017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56" fill="norm" stroke="1" extrusionOk="0">
                  <a:moveTo>
                    <a:pt x="20974" y="281"/>
                  </a:moveTo>
                  <a:cubicBezTo>
                    <a:pt x="21235" y="118"/>
                    <a:pt x="21496" y="-44"/>
                    <a:pt x="21548" y="10"/>
                  </a:cubicBezTo>
                  <a:cubicBezTo>
                    <a:pt x="21600" y="64"/>
                    <a:pt x="21443" y="335"/>
                    <a:pt x="20765" y="1228"/>
                  </a:cubicBezTo>
                  <a:cubicBezTo>
                    <a:pt x="20087" y="2121"/>
                    <a:pt x="18887" y="3637"/>
                    <a:pt x="17635" y="5072"/>
                  </a:cubicBezTo>
                  <a:cubicBezTo>
                    <a:pt x="16383" y="6506"/>
                    <a:pt x="15078" y="7860"/>
                    <a:pt x="13722" y="9240"/>
                  </a:cubicBezTo>
                  <a:cubicBezTo>
                    <a:pt x="12365" y="10621"/>
                    <a:pt x="10957" y="12028"/>
                    <a:pt x="9548" y="13382"/>
                  </a:cubicBezTo>
                  <a:cubicBezTo>
                    <a:pt x="8139" y="14735"/>
                    <a:pt x="6730" y="16034"/>
                    <a:pt x="5504" y="17225"/>
                  </a:cubicBezTo>
                  <a:cubicBezTo>
                    <a:pt x="4278" y="18416"/>
                    <a:pt x="3235" y="19499"/>
                    <a:pt x="2504" y="20203"/>
                  </a:cubicBezTo>
                  <a:cubicBezTo>
                    <a:pt x="1774" y="20906"/>
                    <a:pt x="1357" y="21231"/>
                    <a:pt x="991" y="21394"/>
                  </a:cubicBezTo>
                  <a:cubicBezTo>
                    <a:pt x="626" y="21556"/>
                    <a:pt x="313" y="21556"/>
                    <a:pt x="0" y="21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7" name="Line"/>
            <p:cNvSpPr/>
            <p:nvPr/>
          </p:nvSpPr>
          <p:spPr>
            <a:xfrm>
              <a:off x="1319692" y="1915566"/>
              <a:ext cx="101956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600" fill="norm" stroke="1" extrusionOk="0">
                  <a:moveTo>
                    <a:pt x="472" y="0"/>
                  </a:moveTo>
                  <a:cubicBezTo>
                    <a:pt x="-55" y="3000"/>
                    <a:pt x="-582" y="6000"/>
                    <a:pt x="1525" y="9600"/>
                  </a:cubicBezTo>
                  <a:cubicBezTo>
                    <a:pt x="3633" y="13200"/>
                    <a:pt x="8374" y="17400"/>
                    <a:pt x="12062" y="19500"/>
                  </a:cubicBezTo>
                  <a:cubicBezTo>
                    <a:pt x="15750" y="21600"/>
                    <a:pt x="18384" y="21600"/>
                    <a:pt x="21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8" name="Line"/>
            <p:cNvSpPr/>
            <p:nvPr/>
          </p:nvSpPr>
          <p:spPr>
            <a:xfrm>
              <a:off x="1367979" y="1984568"/>
              <a:ext cx="19167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2250"/>
                    <a:pt x="21600" y="4500"/>
                    <a:pt x="20304" y="6975"/>
                  </a:cubicBezTo>
                  <a:cubicBezTo>
                    <a:pt x="19008" y="9450"/>
                    <a:pt x="16416" y="12150"/>
                    <a:pt x="12816" y="14625"/>
                  </a:cubicBezTo>
                  <a:cubicBezTo>
                    <a:pt x="9216" y="17100"/>
                    <a:pt x="4608" y="193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69" name="Line"/>
            <p:cNvSpPr/>
            <p:nvPr/>
          </p:nvSpPr>
          <p:spPr>
            <a:xfrm>
              <a:off x="1620985" y="1299663"/>
              <a:ext cx="222339" cy="28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5400"/>
                  </a:moveTo>
                  <a:cubicBezTo>
                    <a:pt x="745" y="9643"/>
                    <a:pt x="1490" y="13886"/>
                    <a:pt x="1862" y="16489"/>
                  </a:cubicBezTo>
                  <a:cubicBezTo>
                    <a:pt x="2234" y="19093"/>
                    <a:pt x="2234" y="20057"/>
                    <a:pt x="2234" y="20057"/>
                  </a:cubicBezTo>
                  <a:cubicBezTo>
                    <a:pt x="2234" y="20057"/>
                    <a:pt x="2234" y="19093"/>
                    <a:pt x="3103" y="17839"/>
                  </a:cubicBezTo>
                  <a:cubicBezTo>
                    <a:pt x="3972" y="16586"/>
                    <a:pt x="5710" y="15043"/>
                    <a:pt x="7945" y="12343"/>
                  </a:cubicBezTo>
                  <a:cubicBezTo>
                    <a:pt x="10179" y="9643"/>
                    <a:pt x="12910" y="5786"/>
                    <a:pt x="14524" y="3375"/>
                  </a:cubicBezTo>
                  <a:cubicBezTo>
                    <a:pt x="16138" y="964"/>
                    <a:pt x="16634" y="0"/>
                    <a:pt x="16883" y="0"/>
                  </a:cubicBezTo>
                  <a:cubicBezTo>
                    <a:pt x="17131" y="0"/>
                    <a:pt x="17131" y="964"/>
                    <a:pt x="17379" y="3761"/>
                  </a:cubicBezTo>
                  <a:cubicBezTo>
                    <a:pt x="17628" y="6557"/>
                    <a:pt x="18124" y="11186"/>
                    <a:pt x="18869" y="14464"/>
                  </a:cubicBezTo>
                  <a:cubicBezTo>
                    <a:pt x="19614" y="17743"/>
                    <a:pt x="20607" y="196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0" name="Line"/>
            <p:cNvSpPr/>
            <p:nvPr/>
          </p:nvSpPr>
          <p:spPr>
            <a:xfrm>
              <a:off x="2034994" y="1647166"/>
              <a:ext cx="78496" cy="1227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3" h="21170" fill="norm" stroke="1" extrusionOk="0">
                  <a:moveTo>
                    <a:pt x="0" y="1333"/>
                  </a:moveTo>
                  <a:cubicBezTo>
                    <a:pt x="3375" y="452"/>
                    <a:pt x="6750" y="-430"/>
                    <a:pt x="8100" y="231"/>
                  </a:cubicBezTo>
                  <a:cubicBezTo>
                    <a:pt x="9450" y="892"/>
                    <a:pt x="8775" y="3097"/>
                    <a:pt x="10800" y="4419"/>
                  </a:cubicBezTo>
                  <a:cubicBezTo>
                    <a:pt x="12825" y="5741"/>
                    <a:pt x="17550" y="6182"/>
                    <a:pt x="19575" y="7505"/>
                  </a:cubicBezTo>
                  <a:cubicBezTo>
                    <a:pt x="21600" y="8827"/>
                    <a:pt x="20925" y="11031"/>
                    <a:pt x="17887" y="13456"/>
                  </a:cubicBezTo>
                  <a:cubicBezTo>
                    <a:pt x="14850" y="15880"/>
                    <a:pt x="9450" y="18525"/>
                    <a:pt x="4050" y="211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1" name="Line"/>
            <p:cNvSpPr/>
            <p:nvPr/>
          </p:nvSpPr>
          <p:spPr>
            <a:xfrm>
              <a:off x="2142330" y="1555225"/>
              <a:ext cx="84336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64" y="4615"/>
                    <a:pt x="11127" y="9231"/>
                    <a:pt x="7527" y="12831"/>
                  </a:cubicBezTo>
                  <a:cubicBezTo>
                    <a:pt x="3927" y="16431"/>
                    <a:pt x="1964" y="190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2" name="Line"/>
            <p:cNvSpPr/>
            <p:nvPr/>
          </p:nvSpPr>
          <p:spPr>
            <a:xfrm>
              <a:off x="2235732" y="1725033"/>
              <a:ext cx="52269" cy="236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6" h="21497" fill="norm" stroke="1" extrusionOk="0">
                  <a:moveTo>
                    <a:pt x="21036" y="1291"/>
                  </a:moveTo>
                  <a:cubicBezTo>
                    <a:pt x="16922" y="594"/>
                    <a:pt x="12807" y="-103"/>
                    <a:pt x="9207" y="13"/>
                  </a:cubicBezTo>
                  <a:cubicBezTo>
                    <a:pt x="5607" y="129"/>
                    <a:pt x="2522" y="1058"/>
                    <a:pt x="979" y="2336"/>
                  </a:cubicBezTo>
                  <a:cubicBezTo>
                    <a:pt x="-564" y="3613"/>
                    <a:pt x="-564" y="5239"/>
                    <a:pt x="3036" y="7213"/>
                  </a:cubicBezTo>
                  <a:cubicBezTo>
                    <a:pt x="6636" y="9187"/>
                    <a:pt x="13836" y="11510"/>
                    <a:pt x="14865" y="13949"/>
                  </a:cubicBezTo>
                  <a:cubicBezTo>
                    <a:pt x="15893" y="16387"/>
                    <a:pt x="10750" y="18942"/>
                    <a:pt x="5607" y="214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3" name="Line"/>
            <p:cNvSpPr/>
            <p:nvPr/>
          </p:nvSpPr>
          <p:spPr>
            <a:xfrm>
              <a:off x="2257333" y="1647227"/>
              <a:ext cx="21467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4" y="15750"/>
                    <a:pt x="8229" y="9900"/>
                    <a:pt x="11829" y="6300"/>
                  </a:cubicBezTo>
                  <a:cubicBezTo>
                    <a:pt x="15429" y="2700"/>
                    <a:pt x="18514" y="13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4" name="Line"/>
            <p:cNvSpPr/>
            <p:nvPr/>
          </p:nvSpPr>
          <p:spPr>
            <a:xfrm>
              <a:off x="2939681" y="1056880"/>
              <a:ext cx="996690" cy="782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440" y="706"/>
                    <a:pt x="2880" y="1412"/>
                    <a:pt x="4458" y="2435"/>
                  </a:cubicBezTo>
                  <a:cubicBezTo>
                    <a:pt x="6037" y="3459"/>
                    <a:pt x="7754" y="4800"/>
                    <a:pt x="9332" y="6282"/>
                  </a:cubicBezTo>
                  <a:cubicBezTo>
                    <a:pt x="10911" y="7765"/>
                    <a:pt x="12351" y="9388"/>
                    <a:pt x="13763" y="11047"/>
                  </a:cubicBezTo>
                  <a:cubicBezTo>
                    <a:pt x="15175" y="12706"/>
                    <a:pt x="16560" y="14400"/>
                    <a:pt x="17862" y="16165"/>
                  </a:cubicBezTo>
                  <a:cubicBezTo>
                    <a:pt x="19163" y="17929"/>
                    <a:pt x="20382" y="1976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5" name="Line"/>
            <p:cNvSpPr/>
            <p:nvPr/>
          </p:nvSpPr>
          <p:spPr>
            <a:xfrm>
              <a:off x="3583696" y="1838898"/>
              <a:ext cx="29134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063" y="6600"/>
                    <a:pt x="12126" y="13200"/>
                    <a:pt x="15726" y="16800"/>
                  </a:cubicBezTo>
                  <a:cubicBezTo>
                    <a:pt x="19326" y="20400"/>
                    <a:pt x="20463" y="21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6" name="Line"/>
            <p:cNvSpPr/>
            <p:nvPr/>
          </p:nvSpPr>
          <p:spPr>
            <a:xfrm>
              <a:off x="3836701" y="1762229"/>
              <a:ext cx="16100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86" y="0"/>
                    <a:pt x="18171" y="0"/>
                    <a:pt x="14571" y="3600"/>
                  </a:cubicBezTo>
                  <a:cubicBezTo>
                    <a:pt x="10971" y="7200"/>
                    <a:pt x="5486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7" name="Line"/>
            <p:cNvSpPr/>
            <p:nvPr/>
          </p:nvSpPr>
          <p:spPr>
            <a:xfrm>
              <a:off x="3821368" y="1087547"/>
              <a:ext cx="3833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0" y="5710"/>
                    <a:pt x="5760" y="11421"/>
                    <a:pt x="9360" y="15021"/>
                  </a:cubicBezTo>
                  <a:cubicBezTo>
                    <a:pt x="12960" y="18621"/>
                    <a:pt x="17280" y="201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8" name="Line"/>
            <p:cNvSpPr/>
            <p:nvPr/>
          </p:nvSpPr>
          <p:spPr>
            <a:xfrm>
              <a:off x="3660364" y="1026213"/>
              <a:ext cx="33734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36" y="17100"/>
                    <a:pt x="3273" y="12600"/>
                    <a:pt x="6873" y="9000"/>
                  </a:cubicBezTo>
                  <a:cubicBezTo>
                    <a:pt x="10473" y="5400"/>
                    <a:pt x="16036" y="27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79" name="Line"/>
            <p:cNvSpPr/>
            <p:nvPr/>
          </p:nvSpPr>
          <p:spPr>
            <a:xfrm>
              <a:off x="3146686" y="1548517"/>
              <a:ext cx="191672" cy="965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15" fill="norm" stroke="1" extrusionOk="0">
                  <a:moveTo>
                    <a:pt x="0" y="3115"/>
                  </a:moveTo>
                  <a:cubicBezTo>
                    <a:pt x="1440" y="2007"/>
                    <a:pt x="2880" y="900"/>
                    <a:pt x="4320" y="346"/>
                  </a:cubicBezTo>
                  <a:cubicBezTo>
                    <a:pt x="5760" y="-208"/>
                    <a:pt x="7200" y="-208"/>
                    <a:pt x="8208" y="1177"/>
                  </a:cubicBezTo>
                  <a:cubicBezTo>
                    <a:pt x="9216" y="2561"/>
                    <a:pt x="9792" y="5330"/>
                    <a:pt x="9360" y="8930"/>
                  </a:cubicBezTo>
                  <a:cubicBezTo>
                    <a:pt x="8928" y="12530"/>
                    <a:pt x="7488" y="16961"/>
                    <a:pt x="7632" y="19177"/>
                  </a:cubicBezTo>
                  <a:cubicBezTo>
                    <a:pt x="7776" y="21392"/>
                    <a:pt x="9504" y="21392"/>
                    <a:pt x="12096" y="19730"/>
                  </a:cubicBezTo>
                  <a:cubicBezTo>
                    <a:pt x="14688" y="18069"/>
                    <a:pt x="18144" y="14746"/>
                    <a:pt x="21600" y="114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0" name="Line"/>
            <p:cNvSpPr/>
            <p:nvPr/>
          </p:nvSpPr>
          <p:spPr>
            <a:xfrm>
              <a:off x="3300023" y="1547558"/>
              <a:ext cx="8433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850"/>
                    <a:pt x="7200" y="11700"/>
                    <a:pt x="3600" y="15300"/>
                  </a:cubicBezTo>
                  <a:cubicBezTo>
                    <a:pt x="0" y="18900"/>
                    <a:pt x="0" y="202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1" name="Line"/>
            <p:cNvSpPr/>
            <p:nvPr/>
          </p:nvSpPr>
          <p:spPr>
            <a:xfrm>
              <a:off x="3378749" y="1685561"/>
              <a:ext cx="7461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0" h="21600" fill="norm" stroke="1" extrusionOk="0">
                  <a:moveTo>
                    <a:pt x="21020" y="1490"/>
                  </a:moveTo>
                  <a:cubicBezTo>
                    <a:pt x="18140" y="745"/>
                    <a:pt x="15260" y="0"/>
                    <a:pt x="12380" y="0"/>
                  </a:cubicBezTo>
                  <a:cubicBezTo>
                    <a:pt x="9500" y="0"/>
                    <a:pt x="6620" y="745"/>
                    <a:pt x="4100" y="2483"/>
                  </a:cubicBezTo>
                  <a:cubicBezTo>
                    <a:pt x="1580" y="4221"/>
                    <a:pt x="-580" y="6952"/>
                    <a:pt x="140" y="9434"/>
                  </a:cubicBezTo>
                  <a:cubicBezTo>
                    <a:pt x="860" y="11917"/>
                    <a:pt x="4460" y="14152"/>
                    <a:pt x="5540" y="16138"/>
                  </a:cubicBezTo>
                  <a:cubicBezTo>
                    <a:pt x="6620" y="18124"/>
                    <a:pt x="5180" y="19862"/>
                    <a:pt x="37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2" name="Line"/>
            <p:cNvSpPr/>
            <p:nvPr/>
          </p:nvSpPr>
          <p:spPr>
            <a:xfrm>
              <a:off x="3353690" y="1670227"/>
              <a:ext cx="199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6457"/>
                    <a:pt x="11077" y="11314"/>
                    <a:pt x="14677" y="7714"/>
                  </a:cubicBezTo>
                  <a:cubicBezTo>
                    <a:pt x="18277" y="4114"/>
                    <a:pt x="19938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3" name="Line"/>
            <p:cNvSpPr/>
            <p:nvPr/>
          </p:nvSpPr>
          <p:spPr>
            <a:xfrm>
              <a:off x="983241" y="2360243"/>
              <a:ext cx="128009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8950" y="0"/>
                  </a:moveTo>
                  <a:cubicBezTo>
                    <a:pt x="6042" y="4140"/>
                    <a:pt x="3134" y="8280"/>
                    <a:pt x="1473" y="10890"/>
                  </a:cubicBezTo>
                  <a:cubicBezTo>
                    <a:pt x="-189" y="13500"/>
                    <a:pt x="-604" y="14580"/>
                    <a:pt x="1058" y="15030"/>
                  </a:cubicBezTo>
                  <a:cubicBezTo>
                    <a:pt x="2719" y="15480"/>
                    <a:pt x="6458" y="15300"/>
                    <a:pt x="9365" y="14940"/>
                  </a:cubicBezTo>
                  <a:cubicBezTo>
                    <a:pt x="12273" y="14580"/>
                    <a:pt x="14350" y="14040"/>
                    <a:pt x="16427" y="13590"/>
                  </a:cubicBezTo>
                  <a:cubicBezTo>
                    <a:pt x="18504" y="13140"/>
                    <a:pt x="20581" y="12780"/>
                    <a:pt x="20788" y="12330"/>
                  </a:cubicBezTo>
                  <a:cubicBezTo>
                    <a:pt x="20996" y="11880"/>
                    <a:pt x="19334" y="11340"/>
                    <a:pt x="18296" y="11520"/>
                  </a:cubicBezTo>
                  <a:cubicBezTo>
                    <a:pt x="17258" y="11700"/>
                    <a:pt x="16842" y="12600"/>
                    <a:pt x="17050" y="14400"/>
                  </a:cubicBezTo>
                  <a:cubicBezTo>
                    <a:pt x="17258" y="16200"/>
                    <a:pt x="18088" y="18900"/>
                    <a:pt x="1891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4" name="Line"/>
            <p:cNvSpPr/>
            <p:nvPr/>
          </p:nvSpPr>
          <p:spPr>
            <a:xfrm>
              <a:off x="1191642" y="2567247"/>
              <a:ext cx="84336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5" name="Line"/>
            <p:cNvSpPr/>
            <p:nvPr/>
          </p:nvSpPr>
          <p:spPr>
            <a:xfrm>
              <a:off x="1327089" y="2394639"/>
              <a:ext cx="155894" cy="287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14164" y="11190"/>
                  </a:moveTo>
                  <a:cubicBezTo>
                    <a:pt x="12393" y="10999"/>
                    <a:pt x="10623" y="10808"/>
                    <a:pt x="8498" y="11381"/>
                  </a:cubicBezTo>
                  <a:cubicBezTo>
                    <a:pt x="6374" y="11954"/>
                    <a:pt x="3895" y="13293"/>
                    <a:pt x="2302" y="14535"/>
                  </a:cubicBezTo>
                  <a:cubicBezTo>
                    <a:pt x="708" y="15777"/>
                    <a:pt x="0" y="16924"/>
                    <a:pt x="0" y="17976"/>
                  </a:cubicBezTo>
                  <a:cubicBezTo>
                    <a:pt x="0" y="19027"/>
                    <a:pt x="708" y="19983"/>
                    <a:pt x="1948" y="20365"/>
                  </a:cubicBezTo>
                  <a:cubicBezTo>
                    <a:pt x="3187" y="20747"/>
                    <a:pt x="4957" y="20556"/>
                    <a:pt x="7790" y="19027"/>
                  </a:cubicBezTo>
                  <a:cubicBezTo>
                    <a:pt x="10623" y="17498"/>
                    <a:pt x="14518" y="14631"/>
                    <a:pt x="16643" y="11572"/>
                  </a:cubicBezTo>
                  <a:cubicBezTo>
                    <a:pt x="18767" y="8514"/>
                    <a:pt x="19121" y="5264"/>
                    <a:pt x="19298" y="3162"/>
                  </a:cubicBezTo>
                  <a:cubicBezTo>
                    <a:pt x="19475" y="1059"/>
                    <a:pt x="19475" y="103"/>
                    <a:pt x="18944" y="8"/>
                  </a:cubicBezTo>
                  <a:cubicBezTo>
                    <a:pt x="18413" y="-88"/>
                    <a:pt x="17351" y="677"/>
                    <a:pt x="16820" y="3162"/>
                  </a:cubicBezTo>
                  <a:cubicBezTo>
                    <a:pt x="16289" y="5647"/>
                    <a:pt x="16289" y="9852"/>
                    <a:pt x="17174" y="13197"/>
                  </a:cubicBezTo>
                  <a:cubicBezTo>
                    <a:pt x="18059" y="16542"/>
                    <a:pt x="19830" y="19027"/>
                    <a:pt x="21600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6" name="Line"/>
            <p:cNvSpPr/>
            <p:nvPr/>
          </p:nvSpPr>
          <p:spPr>
            <a:xfrm>
              <a:off x="1521316" y="2536580"/>
              <a:ext cx="1533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7" name="Line"/>
            <p:cNvSpPr/>
            <p:nvPr/>
          </p:nvSpPr>
          <p:spPr>
            <a:xfrm>
              <a:off x="1513649" y="2574914"/>
              <a:ext cx="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8" name="Line"/>
            <p:cNvSpPr/>
            <p:nvPr/>
          </p:nvSpPr>
          <p:spPr>
            <a:xfrm>
              <a:off x="1536649" y="2513580"/>
              <a:ext cx="7668" cy="53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89" name="Line"/>
            <p:cNvSpPr/>
            <p:nvPr/>
          </p:nvSpPr>
          <p:spPr>
            <a:xfrm>
              <a:off x="1528983" y="2429244"/>
              <a:ext cx="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0" name="Line"/>
            <p:cNvSpPr/>
            <p:nvPr/>
          </p:nvSpPr>
          <p:spPr>
            <a:xfrm>
              <a:off x="1566678" y="2504086"/>
              <a:ext cx="146310" cy="123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0852" fill="norm" stroke="1" extrusionOk="0">
                  <a:moveTo>
                    <a:pt x="6797" y="6789"/>
                  </a:moveTo>
                  <a:cubicBezTo>
                    <a:pt x="8659" y="7221"/>
                    <a:pt x="10521" y="7653"/>
                    <a:pt x="12011" y="6357"/>
                  </a:cubicBezTo>
                  <a:cubicBezTo>
                    <a:pt x="13500" y="5061"/>
                    <a:pt x="14618" y="2037"/>
                    <a:pt x="14245" y="741"/>
                  </a:cubicBezTo>
                  <a:cubicBezTo>
                    <a:pt x="13873" y="-555"/>
                    <a:pt x="12011" y="-123"/>
                    <a:pt x="9590" y="1821"/>
                  </a:cubicBezTo>
                  <a:cubicBezTo>
                    <a:pt x="7169" y="3765"/>
                    <a:pt x="4190" y="7221"/>
                    <a:pt x="2328" y="10245"/>
                  </a:cubicBezTo>
                  <a:cubicBezTo>
                    <a:pt x="466" y="13269"/>
                    <a:pt x="-279" y="15861"/>
                    <a:pt x="93" y="17805"/>
                  </a:cubicBezTo>
                  <a:cubicBezTo>
                    <a:pt x="466" y="19749"/>
                    <a:pt x="1955" y="21045"/>
                    <a:pt x="5680" y="20829"/>
                  </a:cubicBezTo>
                  <a:cubicBezTo>
                    <a:pt x="9404" y="20613"/>
                    <a:pt x="15362" y="18885"/>
                    <a:pt x="21321" y="17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1" name="Line"/>
            <p:cNvSpPr/>
            <p:nvPr/>
          </p:nvSpPr>
          <p:spPr>
            <a:xfrm>
              <a:off x="720536" y="2183905"/>
              <a:ext cx="1134459" cy="7443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472" fill="norm" stroke="1" extrusionOk="0">
                  <a:moveTo>
                    <a:pt x="18887" y="4202"/>
                  </a:moveTo>
                  <a:cubicBezTo>
                    <a:pt x="18216" y="3096"/>
                    <a:pt x="17546" y="1990"/>
                    <a:pt x="16420" y="1216"/>
                  </a:cubicBezTo>
                  <a:cubicBezTo>
                    <a:pt x="15295" y="442"/>
                    <a:pt x="13714" y="0"/>
                    <a:pt x="12062" y="0"/>
                  </a:cubicBezTo>
                  <a:cubicBezTo>
                    <a:pt x="10409" y="0"/>
                    <a:pt x="8685" y="442"/>
                    <a:pt x="7129" y="1106"/>
                  </a:cubicBezTo>
                  <a:cubicBezTo>
                    <a:pt x="5572" y="1769"/>
                    <a:pt x="4183" y="2654"/>
                    <a:pt x="3058" y="3723"/>
                  </a:cubicBezTo>
                  <a:cubicBezTo>
                    <a:pt x="1932" y="4792"/>
                    <a:pt x="1070" y="6045"/>
                    <a:pt x="543" y="7704"/>
                  </a:cubicBezTo>
                  <a:cubicBezTo>
                    <a:pt x="17" y="9362"/>
                    <a:pt x="-175" y="11427"/>
                    <a:pt x="184" y="13491"/>
                  </a:cubicBezTo>
                  <a:cubicBezTo>
                    <a:pt x="543" y="15555"/>
                    <a:pt x="1453" y="17619"/>
                    <a:pt x="2507" y="18983"/>
                  </a:cubicBezTo>
                  <a:cubicBezTo>
                    <a:pt x="3561" y="20347"/>
                    <a:pt x="4758" y="21010"/>
                    <a:pt x="6219" y="21305"/>
                  </a:cubicBezTo>
                  <a:cubicBezTo>
                    <a:pt x="7680" y="21600"/>
                    <a:pt x="9404" y="21526"/>
                    <a:pt x="11128" y="20900"/>
                  </a:cubicBezTo>
                  <a:cubicBezTo>
                    <a:pt x="12852" y="20273"/>
                    <a:pt x="14576" y="19094"/>
                    <a:pt x="16133" y="17656"/>
                  </a:cubicBezTo>
                  <a:cubicBezTo>
                    <a:pt x="17689" y="16218"/>
                    <a:pt x="19078" y="14523"/>
                    <a:pt x="20012" y="12606"/>
                  </a:cubicBezTo>
                  <a:cubicBezTo>
                    <a:pt x="20946" y="10689"/>
                    <a:pt x="21425" y="8552"/>
                    <a:pt x="21209" y="6967"/>
                  </a:cubicBezTo>
                  <a:cubicBezTo>
                    <a:pt x="20994" y="5382"/>
                    <a:pt x="20084" y="4349"/>
                    <a:pt x="18671" y="3907"/>
                  </a:cubicBezTo>
                  <a:cubicBezTo>
                    <a:pt x="17258" y="3465"/>
                    <a:pt x="15343" y="3612"/>
                    <a:pt x="13427" y="37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2" name="Line"/>
            <p:cNvSpPr/>
            <p:nvPr/>
          </p:nvSpPr>
          <p:spPr>
            <a:xfrm>
              <a:off x="3982371" y="2212061"/>
              <a:ext cx="165590" cy="263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389" fill="norm" stroke="1" extrusionOk="0">
                  <a:moveTo>
                    <a:pt x="0" y="3320"/>
                  </a:moveTo>
                  <a:cubicBezTo>
                    <a:pt x="2945" y="2074"/>
                    <a:pt x="5891" y="827"/>
                    <a:pt x="8182" y="308"/>
                  </a:cubicBezTo>
                  <a:cubicBezTo>
                    <a:pt x="10473" y="-211"/>
                    <a:pt x="12109" y="-3"/>
                    <a:pt x="13582" y="412"/>
                  </a:cubicBezTo>
                  <a:cubicBezTo>
                    <a:pt x="15055" y="827"/>
                    <a:pt x="16364" y="1451"/>
                    <a:pt x="17018" y="2281"/>
                  </a:cubicBezTo>
                  <a:cubicBezTo>
                    <a:pt x="17673" y="3112"/>
                    <a:pt x="17673" y="4151"/>
                    <a:pt x="16527" y="5293"/>
                  </a:cubicBezTo>
                  <a:cubicBezTo>
                    <a:pt x="15382" y="6435"/>
                    <a:pt x="13091" y="7681"/>
                    <a:pt x="12764" y="8304"/>
                  </a:cubicBezTo>
                  <a:cubicBezTo>
                    <a:pt x="12436" y="8927"/>
                    <a:pt x="14073" y="8927"/>
                    <a:pt x="15873" y="9239"/>
                  </a:cubicBezTo>
                  <a:cubicBezTo>
                    <a:pt x="17673" y="9551"/>
                    <a:pt x="19636" y="10174"/>
                    <a:pt x="20618" y="11316"/>
                  </a:cubicBezTo>
                  <a:cubicBezTo>
                    <a:pt x="21600" y="12458"/>
                    <a:pt x="21600" y="14120"/>
                    <a:pt x="18655" y="15885"/>
                  </a:cubicBezTo>
                  <a:cubicBezTo>
                    <a:pt x="15709" y="17651"/>
                    <a:pt x="9818" y="19520"/>
                    <a:pt x="3927" y="213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3" name="Line"/>
            <p:cNvSpPr/>
            <p:nvPr/>
          </p:nvSpPr>
          <p:spPr>
            <a:xfrm>
              <a:off x="4258378" y="2375577"/>
              <a:ext cx="61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4" name="Line"/>
            <p:cNvSpPr/>
            <p:nvPr/>
          </p:nvSpPr>
          <p:spPr>
            <a:xfrm>
              <a:off x="4405645" y="2072632"/>
              <a:ext cx="213075" cy="35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387" fill="norm" stroke="1" extrusionOk="0">
                  <a:moveTo>
                    <a:pt x="11410" y="15512"/>
                  </a:moveTo>
                  <a:cubicBezTo>
                    <a:pt x="8839" y="15975"/>
                    <a:pt x="6268" y="16438"/>
                    <a:pt x="4339" y="17055"/>
                  </a:cubicBezTo>
                  <a:cubicBezTo>
                    <a:pt x="2410" y="17672"/>
                    <a:pt x="1125" y="18443"/>
                    <a:pt x="482" y="19215"/>
                  </a:cubicBezTo>
                  <a:cubicBezTo>
                    <a:pt x="-161" y="19986"/>
                    <a:pt x="-161" y="20758"/>
                    <a:pt x="482" y="21143"/>
                  </a:cubicBezTo>
                  <a:cubicBezTo>
                    <a:pt x="1125" y="21529"/>
                    <a:pt x="2410" y="21529"/>
                    <a:pt x="4468" y="20603"/>
                  </a:cubicBezTo>
                  <a:cubicBezTo>
                    <a:pt x="6525" y="19678"/>
                    <a:pt x="9353" y="17826"/>
                    <a:pt x="11410" y="14509"/>
                  </a:cubicBezTo>
                  <a:cubicBezTo>
                    <a:pt x="13468" y="11192"/>
                    <a:pt x="14753" y="6409"/>
                    <a:pt x="15268" y="3632"/>
                  </a:cubicBezTo>
                  <a:cubicBezTo>
                    <a:pt x="15782" y="855"/>
                    <a:pt x="15525" y="83"/>
                    <a:pt x="14753" y="6"/>
                  </a:cubicBezTo>
                  <a:cubicBezTo>
                    <a:pt x="13982" y="-71"/>
                    <a:pt x="12696" y="546"/>
                    <a:pt x="11668" y="2629"/>
                  </a:cubicBezTo>
                  <a:cubicBezTo>
                    <a:pt x="10639" y="4712"/>
                    <a:pt x="9868" y="8260"/>
                    <a:pt x="9739" y="10883"/>
                  </a:cubicBezTo>
                  <a:cubicBezTo>
                    <a:pt x="9610" y="13506"/>
                    <a:pt x="10125" y="15203"/>
                    <a:pt x="10768" y="16438"/>
                  </a:cubicBezTo>
                  <a:cubicBezTo>
                    <a:pt x="11410" y="17672"/>
                    <a:pt x="12182" y="18443"/>
                    <a:pt x="13853" y="18443"/>
                  </a:cubicBezTo>
                  <a:cubicBezTo>
                    <a:pt x="15525" y="18443"/>
                    <a:pt x="18096" y="17672"/>
                    <a:pt x="19510" y="15898"/>
                  </a:cubicBezTo>
                  <a:cubicBezTo>
                    <a:pt x="20925" y="14123"/>
                    <a:pt x="21182" y="11346"/>
                    <a:pt x="21439" y="8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5" name="Line"/>
            <p:cNvSpPr/>
            <p:nvPr/>
          </p:nvSpPr>
          <p:spPr>
            <a:xfrm>
              <a:off x="4633097" y="2261012"/>
              <a:ext cx="161961" cy="106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011" fill="norm" stroke="1" extrusionOk="0">
                  <a:moveTo>
                    <a:pt x="14082" y="1420"/>
                  </a:moveTo>
                  <a:cubicBezTo>
                    <a:pt x="12420" y="416"/>
                    <a:pt x="10758" y="-589"/>
                    <a:pt x="8432" y="416"/>
                  </a:cubicBezTo>
                  <a:cubicBezTo>
                    <a:pt x="6106" y="1420"/>
                    <a:pt x="3115" y="4434"/>
                    <a:pt x="1454" y="7699"/>
                  </a:cubicBezTo>
                  <a:cubicBezTo>
                    <a:pt x="-208" y="10964"/>
                    <a:pt x="-540" y="14481"/>
                    <a:pt x="955" y="16992"/>
                  </a:cubicBezTo>
                  <a:cubicBezTo>
                    <a:pt x="2451" y="19504"/>
                    <a:pt x="5774" y="21011"/>
                    <a:pt x="9429" y="21011"/>
                  </a:cubicBezTo>
                  <a:cubicBezTo>
                    <a:pt x="13085" y="21011"/>
                    <a:pt x="17072" y="19504"/>
                    <a:pt x="21060" y="179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6" name="Line"/>
            <p:cNvSpPr/>
            <p:nvPr/>
          </p:nvSpPr>
          <p:spPr>
            <a:xfrm>
              <a:off x="4752712" y="2267589"/>
              <a:ext cx="149681" cy="153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9" h="21336" fill="norm" stroke="1" extrusionOk="0">
                  <a:moveTo>
                    <a:pt x="12241" y="8588"/>
                  </a:moveTo>
                  <a:cubicBezTo>
                    <a:pt x="12595" y="6818"/>
                    <a:pt x="12949" y="5047"/>
                    <a:pt x="12595" y="3454"/>
                  </a:cubicBezTo>
                  <a:cubicBezTo>
                    <a:pt x="12241" y="1861"/>
                    <a:pt x="11178" y="444"/>
                    <a:pt x="9054" y="90"/>
                  </a:cubicBezTo>
                  <a:cubicBezTo>
                    <a:pt x="6929" y="-264"/>
                    <a:pt x="3742" y="444"/>
                    <a:pt x="1795" y="1861"/>
                  </a:cubicBezTo>
                  <a:cubicBezTo>
                    <a:pt x="-153" y="3277"/>
                    <a:pt x="-861" y="5402"/>
                    <a:pt x="1441" y="8588"/>
                  </a:cubicBezTo>
                  <a:cubicBezTo>
                    <a:pt x="3742" y="11775"/>
                    <a:pt x="9054" y="16025"/>
                    <a:pt x="12772" y="18326"/>
                  </a:cubicBezTo>
                  <a:cubicBezTo>
                    <a:pt x="16490" y="20628"/>
                    <a:pt x="18614" y="20982"/>
                    <a:pt x="20739" y="213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7" name="Line"/>
            <p:cNvSpPr/>
            <p:nvPr/>
          </p:nvSpPr>
          <p:spPr>
            <a:xfrm>
              <a:off x="3713521" y="1942739"/>
              <a:ext cx="1296208" cy="762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554" fill="norm" stroke="1" extrusionOk="0">
                  <a:moveTo>
                    <a:pt x="21481" y="6817"/>
                  </a:moveTo>
                  <a:cubicBezTo>
                    <a:pt x="21354" y="6022"/>
                    <a:pt x="21227" y="5228"/>
                    <a:pt x="20676" y="4325"/>
                  </a:cubicBezTo>
                  <a:cubicBezTo>
                    <a:pt x="20126" y="3422"/>
                    <a:pt x="19152" y="2410"/>
                    <a:pt x="17945" y="1688"/>
                  </a:cubicBezTo>
                  <a:cubicBezTo>
                    <a:pt x="16737" y="965"/>
                    <a:pt x="15297" y="532"/>
                    <a:pt x="13836" y="279"/>
                  </a:cubicBezTo>
                  <a:cubicBezTo>
                    <a:pt x="12375" y="26"/>
                    <a:pt x="10893" y="-46"/>
                    <a:pt x="9559" y="26"/>
                  </a:cubicBezTo>
                  <a:cubicBezTo>
                    <a:pt x="8225" y="98"/>
                    <a:pt x="7039" y="315"/>
                    <a:pt x="5705" y="929"/>
                  </a:cubicBezTo>
                  <a:cubicBezTo>
                    <a:pt x="4370" y="1543"/>
                    <a:pt x="2888" y="2555"/>
                    <a:pt x="1850" y="3566"/>
                  </a:cubicBezTo>
                  <a:cubicBezTo>
                    <a:pt x="813" y="4577"/>
                    <a:pt x="220" y="5589"/>
                    <a:pt x="50" y="6889"/>
                  </a:cubicBezTo>
                  <a:cubicBezTo>
                    <a:pt x="-119" y="8189"/>
                    <a:pt x="135" y="9779"/>
                    <a:pt x="813" y="11621"/>
                  </a:cubicBezTo>
                  <a:cubicBezTo>
                    <a:pt x="1490" y="13463"/>
                    <a:pt x="2592" y="15558"/>
                    <a:pt x="3799" y="17111"/>
                  </a:cubicBezTo>
                  <a:cubicBezTo>
                    <a:pt x="5006" y="18664"/>
                    <a:pt x="6319" y="19676"/>
                    <a:pt x="7737" y="20398"/>
                  </a:cubicBezTo>
                  <a:cubicBezTo>
                    <a:pt x="9156" y="21121"/>
                    <a:pt x="10681" y="21554"/>
                    <a:pt x="12142" y="21554"/>
                  </a:cubicBezTo>
                  <a:cubicBezTo>
                    <a:pt x="13603" y="21554"/>
                    <a:pt x="15001" y="21121"/>
                    <a:pt x="16293" y="20254"/>
                  </a:cubicBezTo>
                  <a:cubicBezTo>
                    <a:pt x="17585" y="19387"/>
                    <a:pt x="18770" y="18086"/>
                    <a:pt x="19596" y="16461"/>
                  </a:cubicBezTo>
                  <a:cubicBezTo>
                    <a:pt x="20422" y="14836"/>
                    <a:pt x="20888" y="12885"/>
                    <a:pt x="21079" y="10935"/>
                  </a:cubicBezTo>
                  <a:cubicBezTo>
                    <a:pt x="21269" y="8984"/>
                    <a:pt x="21185" y="7034"/>
                    <a:pt x="20465" y="5408"/>
                  </a:cubicBezTo>
                  <a:cubicBezTo>
                    <a:pt x="19745" y="3783"/>
                    <a:pt x="18389" y="2482"/>
                    <a:pt x="17330" y="1868"/>
                  </a:cubicBezTo>
                  <a:cubicBezTo>
                    <a:pt x="16272" y="1254"/>
                    <a:pt x="15509" y="1327"/>
                    <a:pt x="14747" y="1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8" name="Line"/>
            <p:cNvSpPr/>
            <p:nvPr/>
          </p:nvSpPr>
          <p:spPr>
            <a:xfrm>
              <a:off x="192609" y="2896922"/>
              <a:ext cx="718291" cy="638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497" fill="norm" stroke="1" extrusionOk="0">
                  <a:moveTo>
                    <a:pt x="19762" y="2065"/>
                  </a:moveTo>
                  <a:cubicBezTo>
                    <a:pt x="19990" y="1721"/>
                    <a:pt x="20219" y="1377"/>
                    <a:pt x="20563" y="947"/>
                  </a:cubicBezTo>
                  <a:cubicBezTo>
                    <a:pt x="20906" y="516"/>
                    <a:pt x="21364" y="0"/>
                    <a:pt x="21441" y="0"/>
                  </a:cubicBezTo>
                  <a:cubicBezTo>
                    <a:pt x="21517" y="0"/>
                    <a:pt x="21212" y="516"/>
                    <a:pt x="20258" y="1678"/>
                  </a:cubicBezTo>
                  <a:cubicBezTo>
                    <a:pt x="19304" y="2840"/>
                    <a:pt x="17701" y="4647"/>
                    <a:pt x="15754" y="6669"/>
                  </a:cubicBezTo>
                  <a:cubicBezTo>
                    <a:pt x="13808" y="8692"/>
                    <a:pt x="11518" y="10929"/>
                    <a:pt x="9419" y="12908"/>
                  </a:cubicBezTo>
                  <a:cubicBezTo>
                    <a:pt x="7321" y="14888"/>
                    <a:pt x="5412" y="16609"/>
                    <a:pt x="4077" y="17771"/>
                  </a:cubicBezTo>
                  <a:cubicBezTo>
                    <a:pt x="2741" y="18932"/>
                    <a:pt x="1978" y="19535"/>
                    <a:pt x="1405" y="19879"/>
                  </a:cubicBezTo>
                  <a:cubicBezTo>
                    <a:pt x="833" y="20223"/>
                    <a:pt x="451" y="20309"/>
                    <a:pt x="222" y="20137"/>
                  </a:cubicBezTo>
                  <a:cubicBezTo>
                    <a:pt x="-7" y="19965"/>
                    <a:pt x="-83" y="19535"/>
                    <a:pt x="108" y="18932"/>
                  </a:cubicBezTo>
                  <a:cubicBezTo>
                    <a:pt x="299" y="18330"/>
                    <a:pt x="757" y="17555"/>
                    <a:pt x="1215" y="16953"/>
                  </a:cubicBezTo>
                  <a:cubicBezTo>
                    <a:pt x="1672" y="16351"/>
                    <a:pt x="2130" y="15920"/>
                    <a:pt x="2283" y="15963"/>
                  </a:cubicBezTo>
                  <a:cubicBezTo>
                    <a:pt x="2436" y="16006"/>
                    <a:pt x="2283" y="16523"/>
                    <a:pt x="1863" y="17426"/>
                  </a:cubicBezTo>
                  <a:cubicBezTo>
                    <a:pt x="1444" y="18330"/>
                    <a:pt x="757" y="19621"/>
                    <a:pt x="566" y="20438"/>
                  </a:cubicBezTo>
                  <a:cubicBezTo>
                    <a:pt x="375" y="21256"/>
                    <a:pt x="680" y="21600"/>
                    <a:pt x="1482" y="21471"/>
                  </a:cubicBezTo>
                  <a:cubicBezTo>
                    <a:pt x="2283" y="21342"/>
                    <a:pt x="3581" y="20739"/>
                    <a:pt x="4535" y="20266"/>
                  </a:cubicBezTo>
                  <a:cubicBezTo>
                    <a:pt x="5489" y="19793"/>
                    <a:pt x="6099" y="19449"/>
                    <a:pt x="6710" y="191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899" name="Line"/>
            <p:cNvSpPr/>
            <p:nvPr/>
          </p:nvSpPr>
          <p:spPr>
            <a:xfrm>
              <a:off x="1107307" y="2974793"/>
              <a:ext cx="80283" cy="435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541" fill="norm" stroke="1" extrusionOk="0">
                  <a:moveTo>
                    <a:pt x="20250" y="1457"/>
                  </a:moveTo>
                  <a:cubicBezTo>
                    <a:pt x="20925" y="699"/>
                    <a:pt x="21600" y="-59"/>
                    <a:pt x="20925" y="4"/>
                  </a:cubicBezTo>
                  <a:cubicBezTo>
                    <a:pt x="20250" y="67"/>
                    <a:pt x="18225" y="952"/>
                    <a:pt x="15862" y="3225"/>
                  </a:cubicBezTo>
                  <a:cubicBezTo>
                    <a:pt x="13500" y="5499"/>
                    <a:pt x="10800" y="9162"/>
                    <a:pt x="8100" y="12446"/>
                  </a:cubicBezTo>
                  <a:cubicBezTo>
                    <a:pt x="5400" y="15730"/>
                    <a:pt x="2700" y="18636"/>
                    <a:pt x="0" y="21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0" name="Line"/>
            <p:cNvSpPr/>
            <p:nvPr/>
          </p:nvSpPr>
          <p:spPr>
            <a:xfrm>
              <a:off x="1015304" y="3341598"/>
              <a:ext cx="222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21" y="17486"/>
                    <a:pt x="8441" y="13371"/>
                    <a:pt x="12041" y="9771"/>
                  </a:cubicBezTo>
                  <a:cubicBezTo>
                    <a:pt x="15641" y="6171"/>
                    <a:pt x="18621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1" name="Line"/>
            <p:cNvSpPr/>
            <p:nvPr/>
          </p:nvSpPr>
          <p:spPr>
            <a:xfrm>
              <a:off x="1421647" y="2951794"/>
              <a:ext cx="122670" cy="458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3" fill="norm" stroke="1" extrusionOk="0">
                  <a:moveTo>
                    <a:pt x="0" y="1743"/>
                  </a:moveTo>
                  <a:cubicBezTo>
                    <a:pt x="1350" y="903"/>
                    <a:pt x="2700" y="63"/>
                    <a:pt x="3600" y="3"/>
                  </a:cubicBezTo>
                  <a:cubicBezTo>
                    <a:pt x="4500" y="-57"/>
                    <a:pt x="4950" y="663"/>
                    <a:pt x="6300" y="2823"/>
                  </a:cubicBezTo>
                  <a:cubicBezTo>
                    <a:pt x="7650" y="4983"/>
                    <a:pt x="9900" y="8583"/>
                    <a:pt x="12600" y="11943"/>
                  </a:cubicBezTo>
                  <a:cubicBezTo>
                    <a:pt x="15300" y="15303"/>
                    <a:pt x="18450" y="18423"/>
                    <a:pt x="21600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2" name="Line"/>
            <p:cNvSpPr/>
            <p:nvPr/>
          </p:nvSpPr>
          <p:spPr>
            <a:xfrm>
              <a:off x="1452314" y="3318598"/>
              <a:ext cx="207006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3" name="Line"/>
            <p:cNvSpPr/>
            <p:nvPr/>
          </p:nvSpPr>
          <p:spPr>
            <a:xfrm>
              <a:off x="1620985" y="3341598"/>
              <a:ext cx="8433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4" name="Line"/>
            <p:cNvSpPr/>
            <p:nvPr/>
          </p:nvSpPr>
          <p:spPr>
            <a:xfrm>
              <a:off x="1766088" y="2858588"/>
              <a:ext cx="376243" cy="467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6" h="21600" fill="norm" stroke="1" extrusionOk="0">
                  <a:moveTo>
                    <a:pt x="1345" y="0"/>
                  </a:moveTo>
                  <a:cubicBezTo>
                    <a:pt x="762" y="354"/>
                    <a:pt x="178" y="708"/>
                    <a:pt x="32" y="1239"/>
                  </a:cubicBezTo>
                  <a:cubicBezTo>
                    <a:pt x="-114" y="1770"/>
                    <a:pt x="178" y="2479"/>
                    <a:pt x="2075" y="4367"/>
                  </a:cubicBezTo>
                  <a:cubicBezTo>
                    <a:pt x="3972" y="6256"/>
                    <a:pt x="7475" y="9325"/>
                    <a:pt x="10978" y="12393"/>
                  </a:cubicBezTo>
                  <a:cubicBezTo>
                    <a:pt x="14481" y="15462"/>
                    <a:pt x="17983" y="18531"/>
                    <a:pt x="2148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5" name="Line"/>
            <p:cNvSpPr/>
            <p:nvPr/>
          </p:nvSpPr>
          <p:spPr>
            <a:xfrm>
              <a:off x="1932770" y="3326264"/>
              <a:ext cx="194227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842" y="0"/>
                  </a:moveTo>
                  <a:cubicBezTo>
                    <a:pt x="1421" y="2880"/>
                    <a:pt x="0" y="5760"/>
                    <a:pt x="0" y="7920"/>
                  </a:cubicBezTo>
                  <a:cubicBezTo>
                    <a:pt x="0" y="10080"/>
                    <a:pt x="1421" y="11520"/>
                    <a:pt x="5258" y="13680"/>
                  </a:cubicBezTo>
                  <a:cubicBezTo>
                    <a:pt x="9095" y="15840"/>
                    <a:pt x="15347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6" name="Line"/>
            <p:cNvSpPr/>
            <p:nvPr/>
          </p:nvSpPr>
          <p:spPr>
            <a:xfrm>
              <a:off x="2119329" y="3257263"/>
              <a:ext cx="13800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00" y="3300"/>
                    <a:pt x="13600" y="6600"/>
                    <a:pt x="10000" y="10200"/>
                  </a:cubicBezTo>
                  <a:cubicBezTo>
                    <a:pt x="6400" y="13800"/>
                    <a:pt x="3200" y="177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7" name="Line"/>
            <p:cNvSpPr/>
            <p:nvPr/>
          </p:nvSpPr>
          <p:spPr>
            <a:xfrm>
              <a:off x="4005372" y="2728251"/>
              <a:ext cx="207006" cy="5213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494"/>
                    <a:pt x="16800" y="6988"/>
                    <a:pt x="14667" y="10059"/>
                  </a:cubicBezTo>
                  <a:cubicBezTo>
                    <a:pt x="12533" y="13129"/>
                    <a:pt x="10667" y="15776"/>
                    <a:pt x="8933" y="17629"/>
                  </a:cubicBezTo>
                  <a:cubicBezTo>
                    <a:pt x="7200" y="19482"/>
                    <a:pt x="5600" y="20541"/>
                    <a:pt x="4133" y="21071"/>
                  </a:cubicBezTo>
                  <a:cubicBezTo>
                    <a:pt x="2667" y="21600"/>
                    <a:pt x="1333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8" name="Line"/>
            <p:cNvSpPr/>
            <p:nvPr/>
          </p:nvSpPr>
          <p:spPr>
            <a:xfrm>
              <a:off x="3924761" y="3151065"/>
              <a:ext cx="195615" cy="295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0799" fill="norm" stroke="1" extrusionOk="0">
                  <a:moveTo>
                    <a:pt x="2116" y="9999"/>
                  </a:moveTo>
                  <a:cubicBezTo>
                    <a:pt x="994" y="4599"/>
                    <a:pt x="-128" y="-801"/>
                    <a:pt x="12" y="99"/>
                  </a:cubicBezTo>
                  <a:cubicBezTo>
                    <a:pt x="153" y="999"/>
                    <a:pt x="1555" y="8199"/>
                    <a:pt x="5342" y="12699"/>
                  </a:cubicBezTo>
                  <a:cubicBezTo>
                    <a:pt x="9129" y="17199"/>
                    <a:pt x="15301" y="18999"/>
                    <a:pt x="21472" y="207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09" name="Line"/>
            <p:cNvSpPr/>
            <p:nvPr/>
          </p:nvSpPr>
          <p:spPr>
            <a:xfrm>
              <a:off x="4537897" y="2797253"/>
              <a:ext cx="34822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1" h="21600" fill="norm" stroke="1" extrusionOk="0">
                  <a:moveTo>
                    <a:pt x="21021" y="0"/>
                  </a:moveTo>
                  <a:cubicBezTo>
                    <a:pt x="14850" y="588"/>
                    <a:pt x="8678" y="1176"/>
                    <a:pt x="4821" y="2645"/>
                  </a:cubicBezTo>
                  <a:cubicBezTo>
                    <a:pt x="964" y="4114"/>
                    <a:pt x="-579" y="6465"/>
                    <a:pt x="192" y="9771"/>
                  </a:cubicBezTo>
                  <a:cubicBezTo>
                    <a:pt x="964" y="13078"/>
                    <a:pt x="4050" y="17339"/>
                    <a:pt x="713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0" name="Line"/>
            <p:cNvSpPr/>
            <p:nvPr/>
          </p:nvSpPr>
          <p:spPr>
            <a:xfrm>
              <a:off x="4442382" y="3134594"/>
              <a:ext cx="168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1" name="Line"/>
            <p:cNvSpPr/>
            <p:nvPr/>
          </p:nvSpPr>
          <p:spPr>
            <a:xfrm>
              <a:off x="4588051" y="3157594"/>
              <a:ext cx="84337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055" y="3877"/>
                    <a:pt x="8509" y="7754"/>
                    <a:pt x="4909" y="11354"/>
                  </a:cubicBezTo>
                  <a:cubicBezTo>
                    <a:pt x="1309" y="14954"/>
                    <a:pt x="655" y="182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2" name="Line"/>
            <p:cNvSpPr/>
            <p:nvPr/>
          </p:nvSpPr>
          <p:spPr>
            <a:xfrm>
              <a:off x="4833391" y="2682250"/>
              <a:ext cx="24533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75" y="1178"/>
                    <a:pt x="1350" y="2356"/>
                    <a:pt x="4050" y="4975"/>
                  </a:cubicBezTo>
                  <a:cubicBezTo>
                    <a:pt x="6750" y="7593"/>
                    <a:pt x="11475" y="11651"/>
                    <a:pt x="14738" y="14662"/>
                  </a:cubicBezTo>
                  <a:cubicBezTo>
                    <a:pt x="18000" y="17673"/>
                    <a:pt x="19800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3" name="Line"/>
            <p:cNvSpPr/>
            <p:nvPr/>
          </p:nvSpPr>
          <p:spPr>
            <a:xfrm>
              <a:off x="4902392" y="3134594"/>
              <a:ext cx="18400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4" name="Line"/>
            <p:cNvSpPr/>
            <p:nvPr/>
          </p:nvSpPr>
          <p:spPr>
            <a:xfrm>
              <a:off x="5109396" y="3111593"/>
              <a:ext cx="122671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5" name="Line"/>
            <p:cNvSpPr/>
            <p:nvPr/>
          </p:nvSpPr>
          <p:spPr>
            <a:xfrm>
              <a:off x="-1" y="3747941"/>
              <a:ext cx="416441" cy="3335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6" h="21522" fill="norm" stroke="1" extrusionOk="0">
                  <a:moveTo>
                    <a:pt x="9867" y="0"/>
                  </a:moveTo>
                  <a:cubicBezTo>
                    <a:pt x="7797" y="165"/>
                    <a:pt x="5728" y="330"/>
                    <a:pt x="4046" y="1649"/>
                  </a:cubicBezTo>
                  <a:cubicBezTo>
                    <a:pt x="2365" y="2968"/>
                    <a:pt x="1071" y="5441"/>
                    <a:pt x="425" y="8492"/>
                  </a:cubicBezTo>
                  <a:cubicBezTo>
                    <a:pt x="-222" y="11542"/>
                    <a:pt x="-222" y="15169"/>
                    <a:pt x="1071" y="17643"/>
                  </a:cubicBezTo>
                  <a:cubicBezTo>
                    <a:pt x="2365" y="20116"/>
                    <a:pt x="4952" y="21435"/>
                    <a:pt x="7862" y="21518"/>
                  </a:cubicBezTo>
                  <a:cubicBezTo>
                    <a:pt x="10772" y="21600"/>
                    <a:pt x="14006" y="20446"/>
                    <a:pt x="16463" y="18550"/>
                  </a:cubicBezTo>
                  <a:cubicBezTo>
                    <a:pt x="18921" y="16653"/>
                    <a:pt x="20602" y="14015"/>
                    <a:pt x="20990" y="11295"/>
                  </a:cubicBezTo>
                  <a:cubicBezTo>
                    <a:pt x="21378" y="8574"/>
                    <a:pt x="20473" y="5771"/>
                    <a:pt x="17950" y="3792"/>
                  </a:cubicBezTo>
                  <a:cubicBezTo>
                    <a:pt x="15428" y="1814"/>
                    <a:pt x="11289" y="660"/>
                    <a:pt x="8703" y="742"/>
                  </a:cubicBezTo>
                  <a:cubicBezTo>
                    <a:pt x="6116" y="824"/>
                    <a:pt x="5081" y="2144"/>
                    <a:pt x="4046" y="3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6" name="Line"/>
            <p:cNvSpPr/>
            <p:nvPr/>
          </p:nvSpPr>
          <p:spPr>
            <a:xfrm>
              <a:off x="948395" y="3714763"/>
              <a:ext cx="342428" cy="345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2" h="21311" fill="norm" stroke="1" extrusionOk="0">
                  <a:moveTo>
                    <a:pt x="15837" y="3939"/>
                  </a:moveTo>
                  <a:cubicBezTo>
                    <a:pt x="16463" y="2678"/>
                    <a:pt x="17089" y="1417"/>
                    <a:pt x="17011" y="707"/>
                  </a:cubicBezTo>
                  <a:cubicBezTo>
                    <a:pt x="16933" y="-2"/>
                    <a:pt x="16150" y="-160"/>
                    <a:pt x="14742" y="155"/>
                  </a:cubicBezTo>
                  <a:cubicBezTo>
                    <a:pt x="13333" y="471"/>
                    <a:pt x="11298" y="1259"/>
                    <a:pt x="8872" y="3387"/>
                  </a:cubicBezTo>
                  <a:cubicBezTo>
                    <a:pt x="6446" y="5516"/>
                    <a:pt x="3629" y="8985"/>
                    <a:pt x="1985" y="12059"/>
                  </a:cubicBezTo>
                  <a:cubicBezTo>
                    <a:pt x="342" y="15133"/>
                    <a:pt x="-128" y="17814"/>
                    <a:pt x="29" y="19390"/>
                  </a:cubicBezTo>
                  <a:cubicBezTo>
                    <a:pt x="185" y="20967"/>
                    <a:pt x="968" y="21440"/>
                    <a:pt x="3159" y="21282"/>
                  </a:cubicBezTo>
                  <a:cubicBezTo>
                    <a:pt x="5350" y="21125"/>
                    <a:pt x="8950" y="20336"/>
                    <a:pt x="12315" y="18444"/>
                  </a:cubicBezTo>
                  <a:cubicBezTo>
                    <a:pt x="15681" y="16552"/>
                    <a:pt x="18811" y="13557"/>
                    <a:pt x="20142" y="10955"/>
                  </a:cubicBezTo>
                  <a:cubicBezTo>
                    <a:pt x="21472" y="8354"/>
                    <a:pt x="21002" y="6147"/>
                    <a:pt x="20142" y="4649"/>
                  </a:cubicBezTo>
                  <a:cubicBezTo>
                    <a:pt x="19281" y="3151"/>
                    <a:pt x="18029" y="2363"/>
                    <a:pt x="16855" y="1890"/>
                  </a:cubicBezTo>
                  <a:cubicBezTo>
                    <a:pt x="15681" y="1417"/>
                    <a:pt x="14585" y="1259"/>
                    <a:pt x="14585" y="1180"/>
                  </a:cubicBezTo>
                  <a:cubicBezTo>
                    <a:pt x="14585" y="1101"/>
                    <a:pt x="15681" y="1101"/>
                    <a:pt x="16776" y="1101"/>
                  </a:cubicBezTo>
                  <a:cubicBezTo>
                    <a:pt x="17872" y="1101"/>
                    <a:pt x="18968" y="1101"/>
                    <a:pt x="20063" y="11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7" name="Line"/>
            <p:cNvSpPr/>
            <p:nvPr/>
          </p:nvSpPr>
          <p:spPr>
            <a:xfrm>
              <a:off x="1557095" y="3722125"/>
              <a:ext cx="293896" cy="2056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21600" y="2661"/>
                  </a:moveTo>
                  <a:cubicBezTo>
                    <a:pt x="21037" y="1607"/>
                    <a:pt x="20473" y="553"/>
                    <a:pt x="18877" y="158"/>
                  </a:cubicBezTo>
                  <a:cubicBezTo>
                    <a:pt x="17280" y="-237"/>
                    <a:pt x="14650" y="26"/>
                    <a:pt x="11457" y="1870"/>
                  </a:cubicBezTo>
                  <a:cubicBezTo>
                    <a:pt x="8264" y="3714"/>
                    <a:pt x="4508" y="7139"/>
                    <a:pt x="2442" y="9773"/>
                  </a:cubicBezTo>
                  <a:cubicBezTo>
                    <a:pt x="376" y="12407"/>
                    <a:pt x="0" y="14251"/>
                    <a:pt x="0" y="15963"/>
                  </a:cubicBezTo>
                  <a:cubicBezTo>
                    <a:pt x="0" y="17675"/>
                    <a:pt x="376" y="19256"/>
                    <a:pt x="1690" y="20178"/>
                  </a:cubicBezTo>
                  <a:cubicBezTo>
                    <a:pt x="3005" y="21100"/>
                    <a:pt x="5259" y="21363"/>
                    <a:pt x="7983" y="21100"/>
                  </a:cubicBezTo>
                  <a:cubicBezTo>
                    <a:pt x="10706" y="20836"/>
                    <a:pt x="13899" y="20046"/>
                    <a:pt x="15965" y="19124"/>
                  </a:cubicBezTo>
                  <a:cubicBezTo>
                    <a:pt x="18031" y="18202"/>
                    <a:pt x="18970" y="17148"/>
                    <a:pt x="19440" y="15963"/>
                  </a:cubicBezTo>
                  <a:cubicBezTo>
                    <a:pt x="19910" y="14778"/>
                    <a:pt x="19910" y="13461"/>
                    <a:pt x="18877" y="11617"/>
                  </a:cubicBezTo>
                  <a:cubicBezTo>
                    <a:pt x="17843" y="9773"/>
                    <a:pt x="15777" y="7402"/>
                    <a:pt x="13711" y="50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8" name="Line"/>
            <p:cNvSpPr/>
            <p:nvPr/>
          </p:nvSpPr>
          <p:spPr>
            <a:xfrm>
              <a:off x="2119329" y="3663605"/>
              <a:ext cx="291341" cy="194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7" fill="norm" stroke="1" extrusionOk="0">
                  <a:moveTo>
                    <a:pt x="21600" y="5049"/>
                  </a:moveTo>
                  <a:cubicBezTo>
                    <a:pt x="18379" y="4208"/>
                    <a:pt x="15158" y="3366"/>
                    <a:pt x="11747" y="3927"/>
                  </a:cubicBezTo>
                  <a:cubicBezTo>
                    <a:pt x="8337" y="4488"/>
                    <a:pt x="4737" y="6452"/>
                    <a:pt x="2653" y="8977"/>
                  </a:cubicBezTo>
                  <a:cubicBezTo>
                    <a:pt x="568" y="11501"/>
                    <a:pt x="0" y="14587"/>
                    <a:pt x="0" y="16691"/>
                  </a:cubicBezTo>
                  <a:cubicBezTo>
                    <a:pt x="0" y="18795"/>
                    <a:pt x="568" y="19917"/>
                    <a:pt x="2463" y="20618"/>
                  </a:cubicBezTo>
                  <a:cubicBezTo>
                    <a:pt x="4358" y="21319"/>
                    <a:pt x="7579" y="21600"/>
                    <a:pt x="10137" y="21179"/>
                  </a:cubicBezTo>
                  <a:cubicBezTo>
                    <a:pt x="12695" y="20758"/>
                    <a:pt x="14589" y="19636"/>
                    <a:pt x="16011" y="17532"/>
                  </a:cubicBezTo>
                  <a:cubicBezTo>
                    <a:pt x="17432" y="15429"/>
                    <a:pt x="18379" y="12343"/>
                    <a:pt x="17432" y="9257"/>
                  </a:cubicBezTo>
                  <a:cubicBezTo>
                    <a:pt x="16484" y="6171"/>
                    <a:pt x="13642" y="3086"/>
                    <a:pt x="108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19" name="Line"/>
            <p:cNvSpPr/>
            <p:nvPr/>
          </p:nvSpPr>
          <p:spPr>
            <a:xfrm>
              <a:off x="3757604" y="3569880"/>
              <a:ext cx="319326" cy="2902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0793" fill="norm" stroke="1" extrusionOk="0">
                  <a:moveTo>
                    <a:pt x="16620" y="672"/>
                  </a:moveTo>
                  <a:cubicBezTo>
                    <a:pt x="13877" y="123"/>
                    <a:pt x="11134" y="-426"/>
                    <a:pt x="8734" y="489"/>
                  </a:cubicBezTo>
                  <a:cubicBezTo>
                    <a:pt x="6334" y="1405"/>
                    <a:pt x="4277" y="3784"/>
                    <a:pt x="2820" y="6896"/>
                  </a:cubicBezTo>
                  <a:cubicBezTo>
                    <a:pt x="1363" y="10008"/>
                    <a:pt x="506" y="13852"/>
                    <a:pt x="163" y="16232"/>
                  </a:cubicBezTo>
                  <a:cubicBezTo>
                    <a:pt x="-180" y="18611"/>
                    <a:pt x="-9" y="19527"/>
                    <a:pt x="934" y="20167"/>
                  </a:cubicBezTo>
                  <a:cubicBezTo>
                    <a:pt x="1877" y="20808"/>
                    <a:pt x="3591" y="21174"/>
                    <a:pt x="6849" y="20167"/>
                  </a:cubicBezTo>
                  <a:cubicBezTo>
                    <a:pt x="10106" y="19160"/>
                    <a:pt x="14906" y="16781"/>
                    <a:pt x="17734" y="14950"/>
                  </a:cubicBezTo>
                  <a:cubicBezTo>
                    <a:pt x="20563" y="13120"/>
                    <a:pt x="21420" y="11838"/>
                    <a:pt x="21420" y="10282"/>
                  </a:cubicBezTo>
                  <a:cubicBezTo>
                    <a:pt x="21420" y="8727"/>
                    <a:pt x="20563" y="6896"/>
                    <a:pt x="19191" y="5981"/>
                  </a:cubicBezTo>
                  <a:cubicBezTo>
                    <a:pt x="17820" y="5066"/>
                    <a:pt x="15934" y="5066"/>
                    <a:pt x="14049" y="50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0" name="Line"/>
            <p:cNvSpPr/>
            <p:nvPr/>
          </p:nvSpPr>
          <p:spPr>
            <a:xfrm>
              <a:off x="4694534" y="3560898"/>
              <a:ext cx="192045" cy="17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89" h="20808" fill="norm" stroke="1" extrusionOk="0">
                  <a:moveTo>
                    <a:pt x="15480" y="5921"/>
                  </a:moveTo>
                  <a:cubicBezTo>
                    <a:pt x="13050" y="4687"/>
                    <a:pt x="10620" y="3453"/>
                    <a:pt x="8055" y="3916"/>
                  </a:cubicBezTo>
                  <a:cubicBezTo>
                    <a:pt x="5490" y="4379"/>
                    <a:pt x="2790" y="6539"/>
                    <a:pt x="1305" y="9316"/>
                  </a:cubicBezTo>
                  <a:cubicBezTo>
                    <a:pt x="-180" y="12093"/>
                    <a:pt x="-450" y="15487"/>
                    <a:pt x="765" y="17801"/>
                  </a:cubicBezTo>
                  <a:cubicBezTo>
                    <a:pt x="1980" y="20116"/>
                    <a:pt x="4680" y="21350"/>
                    <a:pt x="8460" y="20579"/>
                  </a:cubicBezTo>
                  <a:cubicBezTo>
                    <a:pt x="12240" y="19807"/>
                    <a:pt x="17100" y="17030"/>
                    <a:pt x="19125" y="13790"/>
                  </a:cubicBezTo>
                  <a:cubicBezTo>
                    <a:pt x="21150" y="10550"/>
                    <a:pt x="20340" y="6847"/>
                    <a:pt x="18180" y="4379"/>
                  </a:cubicBezTo>
                  <a:cubicBezTo>
                    <a:pt x="16020" y="1910"/>
                    <a:pt x="12510" y="676"/>
                    <a:pt x="9945" y="213"/>
                  </a:cubicBezTo>
                  <a:cubicBezTo>
                    <a:pt x="7380" y="-250"/>
                    <a:pt x="5760" y="59"/>
                    <a:pt x="4680" y="984"/>
                  </a:cubicBezTo>
                  <a:cubicBezTo>
                    <a:pt x="3600" y="1910"/>
                    <a:pt x="3060" y="3453"/>
                    <a:pt x="3465" y="4687"/>
                  </a:cubicBezTo>
                  <a:cubicBezTo>
                    <a:pt x="3870" y="5921"/>
                    <a:pt x="5220" y="6847"/>
                    <a:pt x="6570" y="77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1" name="Line"/>
            <p:cNvSpPr/>
            <p:nvPr/>
          </p:nvSpPr>
          <p:spPr>
            <a:xfrm>
              <a:off x="5253134" y="3563937"/>
              <a:ext cx="277477" cy="2306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93" h="20959" fill="norm" stroke="1" extrusionOk="0">
                  <a:moveTo>
                    <a:pt x="17610" y="4181"/>
                  </a:moveTo>
                  <a:cubicBezTo>
                    <a:pt x="15920" y="3019"/>
                    <a:pt x="14229" y="1858"/>
                    <a:pt x="11412" y="1974"/>
                  </a:cubicBezTo>
                  <a:cubicBezTo>
                    <a:pt x="8594" y="2090"/>
                    <a:pt x="4650" y="3484"/>
                    <a:pt x="2302" y="5458"/>
                  </a:cubicBezTo>
                  <a:cubicBezTo>
                    <a:pt x="-46" y="7432"/>
                    <a:pt x="-797" y="9987"/>
                    <a:pt x="987" y="12890"/>
                  </a:cubicBezTo>
                  <a:cubicBezTo>
                    <a:pt x="2772" y="15794"/>
                    <a:pt x="7092" y="19045"/>
                    <a:pt x="10754" y="20323"/>
                  </a:cubicBezTo>
                  <a:cubicBezTo>
                    <a:pt x="14417" y="21600"/>
                    <a:pt x="17422" y="20903"/>
                    <a:pt x="19019" y="18697"/>
                  </a:cubicBezTo>
                  <a:cubicBezTo>
                    <a:pt x="20615" y="16490"/>
                    <a:pt x="20803" y="12774"/>
                    <a:pt x="19676" y="9406"/>
                  </a:cubicBezTo>
                  <a:cubicBezTo>
                    <a:pt x="18549" y="6039"/>
                    <a:pt x="16107" y="3019"/>
                    <a:pt x="1366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2" name="Line"/>
            <p:cNvSpPr/>
            <p:nvPr/>
          </p:nvSpPr>
          <p:spPr>
            <a:xfrm>
              <a:off x="2126996" y="589203"/>
              <a:ext cx="76668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864" y="0"/>
                    <a:pt x="1728" y="0"/>
                    <a:pt x="3168" y="1200"/>
                  </a:cubicBezTo>
                  <a:cubicBezTo>
                    <a:pt x="4608" y="2400"/>
                    <a:pt x="6624" y="4800"/>
                    <a:pt x="8856" y="7800"/>
                  </a:cubicBezTo>
                  <a:cubicBezTo>
                    <a:pt x="11088" y="10800"/>
                    <a:pt x="13536" y="14400"/>
                    <a:pt x="15696" y="16800"/>
                  </a:cubicBezTo>
                  <a:cubicBezTo>
                    <a:pt x="17856" y="19200"/>
                    <a:pt x="19728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3" name="Line"/>
            <p:cNvSpPr/>
            <p:nvPr/>
          </p:nvSpPr>
          <p:spPr>
            <a:xfrm>
              <a:off x="2364668" y="531362"/>
              <a:ext cx="513680" cy="502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3" fill="norm" stroke="1" extrusionOk="0">
                  <a:moveTo>
                    <a:pt x="21600" y="177"/>
                  </a:moveTo>
                  <a:cubicBezTo>
                    <a:pt x="20418" y="-40"/>
                    <a:pt x="19236" y="-257"/>
                    <a:pt x="17463" y="828"/>
                  </a:cubicBezTo>
                  <a:cubicBezTo>
                    <a:pt x="15690" y="1914"/>
                    <a:pt x="13325" y="4302"/>
                    <a:pt x="10854" y="7178"/>
                  </a:cubicBezTo>
                  <a:cubicBezTo>
                    <a:pt x="8382" y="10055"/>
                    <a:pt x="5803" y="13419"/>
                    <a:pt x="3976" y="15862"/>
                  </a:cubicBezTo>
                  <a:cubicBezTo>
                    <a:pt x="2149" y="18304"/>
                    <a:pt x="1075" y="19823"/>
                    <a:pt x="0" y="21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4" name="Line"/>
            <p:cNvSpPr/>
            <p:nvPr/>
          </p:nvSpPr>
          <p:spPr>
            <a:xfrm>
              <a:off x="2042661" y="211721"/>
              <a:ext cx="153338" cy="187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06" fill="norm" stroke="1" extrusionOk="0">
                  <a:moveTo>
                    <a:pt x="14040" y="201"/>
                  </a:moveTo>
                  <a:cubicBezTo>
                    <a:pt x="12240" y="-83"/>
                    <a:pt x="10440" y="-367"/>
                    <a:pt x="8100" y="1622"/>
                  </a:cubicBezTo>
                  <a:cubicBezTo>
                    <a:pt x="5760" y="3612"/>
                    <a:pt x="2880" y="7875"/>
                    <a:pt x="1440" y="10717"/>
                  </a:cubicBezTo>
                  <a:cubicBezTo>
                    <a:pt x="0" y="13559"/>
                    <a:pt x="0" y="14980"/>
                    <a:pt x="0" y="16401"/>
                  </a:cubicBezTo>
                  <a:cubicBezTo>
                    <a:pt x="0" y="17822"/>
                    <a:pt x="0" y="19244"/>
                    <a:pt x="1080" y="20096"/>
                  </a:cubicBezTo>
                  <a:cubicBezTo>
                    <a:pt x="2160" y="20949"/>
                    <a:pt x="4320" y="21233"/>
                    <a:pt x="7920" y="19812"/>
                  </a:cubicBezTo>
                  <a:cubicBezTo>
                    <a:pt x="11520" y="18391"/>
                    <a:pt x="16560" y="15265"/>
                    <a:pt x="21600" y="121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5" name="Line"/>
            <p:cNvSpPr/>
            <p:nvPr/>
          </p:nvSpPr>
          <p:spPr>
            <a:xfrm>
              <a:off x="2170726" y="221195"/>
              <a:ext cx="85289" cy="10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24" h="21103" fill="norm" stroke="1" extrusionOk="0">
                  <a:moveTo>
                    <a:pt x="18533" y="0"/>
                  </a:moveTo>
                  <a:cubicBezTo>
                    <a:pt x="15533" y="502"/>
                    <a:pt x="12533" y="1005"/>
                    <a:pt x="9233" y="3516"/>
                  </a:cubicBezTo>
                  <a:cubicBezTo>
                    <a:pt x="5933" y="6028"/>
                    <a:pt x="2333" y="10549"/>
                    <a:pt x="833" y="14065"/>
                  </a:cubicBezTo>
                  <a:cubicBezTo>
                    <a:pt x="-667" y="17581"/>
                    <a:pt x="-67" y="20093"/>
                    <a:pt x="2033" y="20847"/>
                  </a:cubicBezTo>
                  <a:cubicBezTo>
                    <a:pt x="4133" y="21600"/>
                    <a:pt x="7733" y="20595"/>
                    <a:pt x="10733" y="19088"/>
                  </a:cubicBezTo>
                  <a:cubicBezTo>
                    <a:pt x="13733" y="17581"/>
                    <a:pt x="16133" y="15572"/>
                    <a:pt x="17933" y="12809"/>
                  </a:cubicBezTo>
                  <a:cubicBezTo>
                    <a:pt x="19733" y="10047"/>
                    <a:pt x="20933" y="6530"/>
                    <a:pt x="19133" y="5526"/>
                  </a:cubicBezTo>
                  <a:cubicBezTo>
                    <a:pt x="17333" y="4521"/>
                    <a:pt x="12533" y="6028"/>
                    <a:pt x="7733" y="7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6" name="Line"/>
            <p:cNvSpPr/>
            <p:nvPr/>
          </p:nvSpPr>
          <p:spPr>
            <a:xfrm>
              <a:off x="2357001" y="205861"/>
              <a:ext cx="15335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7" name="Line"/>
            <p:cNvSpPr/>
            <p:nvPr/>
          </p:nvSpPr>
          <p:spPr>
            <a:xfrm>
              <a:off x="2357001" y="136859"/>
              <a:ext cx="7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3928" name="Line"/>
            <p:cNvSpPr/>
            <p:nvPr/>
          </p:nvSpPr>
          <p:spPr>
            <a:xfrm>
              <a:off x="2426003" y="119894"/>
              <a:ext cx="145671" cy="142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56" fill="norm" stroke="1" extrusionOk="0">
                  <a:moveTo>
                    <a:pt x="0" y="8059"/>
                  </a:moveTo>
                  <a:cubicBezTo>
                    <a:pt x="379" y="9921"/>
                    <a:pt x="758" y="11783"/>
                    <a:pt x="947" y="14390"/>
                  </a:cubicBezTo>
                  <a:cubicBezTo>
                    <a:pt x="1137" y="16996"/>
                    <a:pt x="1137" y="20348"/>
                    <a:pt x="1326" y="20721"/>
                  </a:cubicBezTo>
                  <a:cubicBezTo>
                    <a:pt x="1516" y="21093"/>
                    <a:pt x="1895" y="18486"/>
                    <a:pt x="3032" y="15134"/>
                  </a:cubicBezTo>
                  <a:cubicBezTo>
                    <a:pt x="4168" y="11783"/>
                    <a:pt x="6063" y="7686"/>
                    <a:pt x="7768" y="5079"/>
                  </a:cubicBezTo>
                  <a:cubicBezTo>
                    <a:pt x="9474" y="2472"/>
                    <a:pt x="10989" y="1355"/>
                    <a:pt x="12695" y="610"/>
                  </a:cubicBezTo>
                  <a:cubicBezTo>
                    <a:pt x="14400" y="-135"/>
                    <a:pt x="16295" y="-507"/>
                    <a:pt x="17621" y="1355"/>
                  </a:cubicBezTo>
                  <a:cubicBezTo>
                    <a:pt x="18947" y="3217"/>
                    <a:pt x="19705" y="7314"/>
                    <a:pt x="20274" y="10293"/>
                  </a:cubicBezTo>
                  <a:cubicBezTo>
                    <a:pt x="20842" y="13272"/>
                    <a:pt x="21221" y="15134"/>
                    <a:pt x="21600" y="16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Drawing"/>
          <p:cNvGrpSpPr/>
          <p:nvPr/>
        </p:nvGrpSpPr>
        <p:grpSpPr>
          <a:xfrm>
            <a:off x="559679" y="302549"/>
            <a:ext cx="12224841" cy="7463960"/>
            <a:chOff x="0" y="0"/>
            <a:chExt cx="12224840" cy="7463959"/>
          </a:xfrm>
        </p:grpSpPr>
        <p:sp>
          <p:nvSpPr>
            <p:cNvPr id="500" name="Line"/>
            <p:cNvSpPr/>
            <p:nvPr/>
          </p:nvSpPr>
          <p:spPr>
            <a:xfrm>
              <a:off x="1968290" y="4124"/>
              <a:ext cx="218050" cy="660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3" h="21561" fill="norm" stroke="1" extrusionOk="0">
                  <a:moveTo>
                    <a:pt x="3883" y="3253"/>
                  </a:moveTo>
                  <a:cubicBezTo>
                    <a:pt x="3392" y="5254"/>
                    <a:pt x="2901" y="7256"/>
                    <a:pt x="2778" y="9549"/>
                  </a:cubicBezTo>
                  <a:cubicBezTo>
                    <a:pt x="2655" y="11842"/>
                    <a:pt x="2901" y="14428"/>
                    <a:pt x="3024" y="16304"/>
                  </a:cubicBezTo>
                  <a:cubicBezTo>
                    <a:pt x="3146" y="18181"/>
                    <a:pt x="3146" y="19348"/>
                    <a:pt x="3024" y="20182"/>
                  </a:cubicBezTo>
                  <a:cubicBezTo>
                    <a:pt x="2901" y="21016"/>
                    <a:pt x="2655" y="21517"/>
                    <a:pt x="2410" y="21558"/>
                  </a:cubicBezTo>
                  <a:cubicBezTo>
                    <a:pt x="2165" y="21600"/>
                    <a:pt x="1919" y="21183"/>
                    <a:pt x="1551" y="19640"/>
                  </a:cubicBezTo>
                  <a:cubicBezTo>
                    <a:pt x="1183" y="18097"/>
                    <a:pt x="692" y="15429"/>
                    <a:pt x="324" y="12760"/>
                  </a:cubicBezTo>
                  <a:cubicBezTo>
                    <a:pt x="-45" y="10091"/>
                    <a:pt x="-290" y="7422"/>
                    <a:pt x="692" y="5379"/>
                  </a:cubicBezTo>
                  <a:cubicBezTo>
                    <a:pt x="1674" y="3336"/>
                    <a:pt x="3883" y="1918"/>
                    <a:pt x="5478" y="1084"/>
                  </a:cubicBezTo>
                  <a:cubicBezTo>
                    <a:pt x="7074" y="250"/>
                    <a:pt x="8055" y="0"/>
                    <a:pt x="10265" y="0"/>
                  </a:cubicBezTo>
                  <a:cubicBezTo>
                    <a:pt x="12474" y="0"/>
                    <a:pt x="15910" y="250"/>
                    <a:pt x="18119" y="1084"/>
                  </a:cubicBezTo>
                  <a:cubicBezTo>
                    <a:pt x="20328" y="1918"/>
                    <a:pt x="21310" y="3336"/>
                    <a:pt x="20819" y="4712"/>
                  </a:cubicBezTo>
                  <a:cubicBezTo>
                    <a:pt x="20328" y="6088"/>
                    <a:pt x="18365" y="7422"/>
                    <a:pt x="15296" y="8340"/>
                  </a:cubicBezTo>
                  <a:cubicBezTo>
                    <a:pt x="12228" y="9257"/>
                    <a:pt x="8055" y="9758"/>
                    <a:pt x="3883" y="102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1" name="Line"/>
            <p:cNvSpPr/>
            <p:nvPr/>
          </p:nvSpPr>
          <p:spPr>
            <a:xfrm>
              <a:off x="2114725" y="317155"/>
              <a:ext cx="277329" cy="264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9" h="20921" fill="norm" stroke="1" extrusionOk="0">
                  <a:moveTo>
                    <a:pt x="16596" y="7977"/>
                  </a:moveTo>
                  <a:cubicBezTo>
                    <a:pt x="16007" y="5756"/>
                    <a:pt x="15418" y="3536"/>
                    <a:pt x="14142" y="2021"/>
                  </a:cubicBezTo>
                  <a:cubicBezTo>
                    <a:pt x="12865" y="507"/>
                    <a:pt x="10902" y="-300"/>
                    <a:pt x="9036" y="104"/>
                  </a:cubicBezTo>
                  <a:cubicBezTo>
                    <a:pt x="7171" y="507"/>
                    <a:pt x="5404" y="2122"/>
                    <a:pt x="3734" y="5050"/>
                  </a:cubicBezTo>
                  <a:cubicBezTo>
                    <a:pt x="2065" y="7977"/>
                    <a:pt x="494" y="12216"/>
                    <a:pt x="102" y="15244"/>
                  </a:cubicBezTo>
                  <a:cubicBezTo>
                    <a:pt x="-291" y="18272"/>
                    <a:pt x="494" y="20089"/>
                    <a:pt x="1771" y="20694"/>
                  </a:cubicBezTo>
                  <a:cubicBezTo>
                    <a:pt x="3047" y="21300"/>
                    <a:pt x="4814" y="20694"/>
                    <a:pt x="6582" y="18878"/>
                  </a:cubicBezTo>
                  <a:cubicBezTo>
                    <a:pt x="8349" y="17061"/>
                    <a:pt x="10116" y="14033"/>
                    <a:pt x="11196" y="11812"/>
                  </a:cubicBezTo>
                  <a:cubicBezTo>
                    <a:pt x="12276" y="9592"/>
                    <a:pt x="12669" y="8179"/>
                    <a:pt x="12865" y="7977"/>
                  </a:cubicBezTo>
                  <a:cubicBezTo>
                    <a:pt x="13062" y="7775"/>
                    <a:pt x="13062" y="8784"/>
                    <a:pt x="13356" y="10601"/>
                  </a:cubicBezTo>
                  <a:cubicBezTo>
                    <a:pt x="13651" y="12418"/>
                    <a:pt x="14240" y="15042"/>
                    <a:pt x="15614" y="16859"/>
                  </a:cubicBezTo>
                  <a:cubicBezTo>
                    <a:pt x="16989" y="18676"/>
                    <a:pt x="19149" y="19685"/>
                    <a:pt x="21309" y="20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2" name="Line"/>
            <p:cNvSpPr/>
            <p:nvPr/>
          </p:nvSpPr>
          <p:spPr>
            <a:xfrm>
              <a:off x="2422660" y="326131"/>
              <a:ext cx="237734" cy="2279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04" fill="norm" stroke="1" extrusionOk="0">
                  <a:moveTo>
                    <a:pt x="695" y="6480"/>
                  </a:moveTo>
                  <a:cubicBezTo>
                    <a:pt x="236" y="5040"/>
                    <a:pt x="-224" y="3600"/>
                    <a:pt x="121" y="3000"/>
                  </a:cubicBezTo>
                  <a:cubicBezTo>
                    <a:pt x="465" y="2400"/>
                    <a:pt x="1614" y="2640"/>
                    <a:pt x="3797" y="4320"/>
                  </a:cubicBezTo>
                  <a:cubicBezTo>
                    <a:pt x="5980" y="6000"/>
                    <a:pt x="9197" y="9120"/>
                    <a:pt x="10921" y="11760"/>
                  </a:cubicBezTo>
                  <a:cubicBezTo>
                    <a:pt x="12644" y="14400"/>
                    <a:pt x="12874" y="16560"/>
                    <a:pt x="12874" y="18240"/>
                  </a:cubicBezTo>
                  <a:cubicBezTo>
                    <a:pt x="12874" y="19920"/>
                    <a:pt x="12644" y="21120"/>
                    <a:pt x="11955" y="21360"/>
                  </a:cubicBezTo>
                  <a:cubicBezTo>
                    <a:pt x="11265" y="21600"/>
                    <a:pt x="10116" y="20880"/>
                    <a:pt x="9427" y="18840"/>
                  </a:cubicBezTo>
                  <a:cubicBezTo>
                    <a:pt x="8738" y="16800"/>
                    <a:pt x="8508" y="13440"/>
                    <a:pt x="9657" y="10440"/>
                  </a:cubicBezTo>
                  <a:cubicBezTo>
                    <a:pt x="10806" y="7440"/>
                    <a:pt x="13333" y="4800"/>
                    <a:pt x="15516" y="3120"/>
                  </a:cubicBezTo>
                  <a:cubicBezTo>
                    <a:pt x="17699" y="1440"/>
                    <a:pt x="19538" y="720"/>
                    <a:pt x="2137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3" name="Line"/>
            <p:cNvSpPr/>
            <p:nvPr/>
          </p:nvSpPr>
          <p:spPr>
            <a:xfrm>
              <a:off x="2664653" y="320866"/>
              <a:ext cx="210412" cy="20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6" h="20789" fill="norm" stroke="1" extrusionOk="0">
                  <a:moveTo>
                    <a:pt x="15961" y="2878"/>
                  </a:moveTo>
                  <a:cubicBezTo>
                    <a:pt x="15180" y="1837"/>
                    <a:pt x="14399" y="796"/>
                    <a:pt x="13359" y="275"/>
                  </a:cubicBezTo>
                  <a:cubicBezTo>
                    <a:pt x="12318" y="-245"/>
                    <a:pt x="11016" y="-245"/>
                    <a:pt x="8804" y="2227"/>
                  </a:cubicBezTo>
                  <a:cubicBezTo>
                    <a:pt x="6592" y="4700"/>
                    <a:pt x="3469" y="9644"/>
                    <a:pt x="1778" y="12897"/>
                  </a:cubicBezTo>
                  <a:cubicBezTo>
                    <a:pt x="86" y="16150"/>
                    <a:pt x="-174" y="17712"/>
                    <a:pt x="86" y="19013"/>
                  </a:cubicBezTo>
                  <a:cubicBezTo>
                    <a:pt x="346" y="20314"/>
                    <a:pt x="1127" y="21355"/>
                    <a:pt x="3469" y="20444"/>
                  </a:cubicBezTo>
                  <a:cubicBezTo>
                    <a:pt x="5812" y="19533"/>
                    <a:pt x="9715" y="16671"/>
                    <a:pt x="11797" y="14198"/>
                  </a:cubicBezTo>
                  <a:cubicBezTo>
                    <a:pt x="13879" y="11726"/>
                    <a:pt x="14139" y="9644"/>
                    <a:pt x="14269" y="7822"/>
                  </a:cubicBezTo>
                  <a:cubicBezTo>
                    <a:pt x="14399" y="6001"/>
                    <a:pt x="14399" y="4439"/>
                    <a:pt x="14269" y="4439"/>
                  </a:cubicBezTo>
                  <a:cubicBezTo>
                    <a:pt x="14139" y="4439"/>
                    <a:pt x="13879" y="6001"/>
                    <a:pt x="13879" y="7953"/>
                  </a:cubicBezTo>
                  <a:cubicBezTo>
                    <a:pt x="13879" y="9904"/>
                    <a:pt x="14139" y="12247"/>
                    <a:pt x="14790" y="13808"/>
                  </a:cubicBezTo>
                  <a:cubicBezTo>
                    <a:pt x="15440" y="15369"/>
                    <a:pt x="16481" y="16150"/>
                    <a:pt x="17653" y="16410"/>
                  </a:cubicBezTo>
                  <a:cubicBezTo>
                    <a:pt x="18824" y="16671"/>
                    <a:pt x="20125" y="16410"/>
                    <a:pt x="21426" y="161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4" name="Line"/>
            <p:cNvSpPr/>
            <p:nvPr/>
          </p:nvSpPr>
          <p:spPr>
            <a:xfrm>
              <a:off x="2929609" y="318622"/>
              <a:ext cx="221462" cy="1977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0888" fill="norm" stroke="1" extrusionOk="0">
                  <a:moveTo>
                    <a:pt x="2149" y="1603"/>
                  </a:moveTo>
                  <a:cubicBezTo>
                    <a:pt x="1901" y="7273"/>
                    <a:pt x="1653" y="12943"/>
                    <a:pt x="1281" y="16453"/>
                  </a:cubicBezTo>
                  <a:cubicBezTo>
                    <a:pt x="908" y="19963"/>
                    <a:pt x="412" y="21313"/>
                    <a:pt x="163" y="20773"/>
                  </a:cubicBezTo>
                  <a:cubicBezTo>
                    <a:pt x="-85" y="20233"/>
                    <a:pt x="-85" y="17803"/>
                    <a:pt x="412" y="14968"/>
                  </a:cubicBezTo>
                  <a:cubicBezTo>
                    <a:pt x="908" y="12133"/>
                    <a:pt x="1901" y="8893"/>
                    <a:pt x="2770" y="6733"/>
                  </a:cubicBezTo>
                  <a:cubicBezTo>
                    <a:pt x="3639" y="4573"/>
                    <a:pt x="4384" y="3493"/>
                    <a:pt x="5129" y="3493"/>
                  </a:cubicBezTo>
                  <a:cubicBezTo>
                    <a:pt x="5874" y="3493"/>
                    <a:pt x="6618" y="4573"/>
                    <a:pt x="6991" y="5788"/>
                  </a:cubicBezTo>
                  <a:cubicBezTo>
                    <a:pt x="7363" y="7003"/>
                    <a:pt x="7363" y="8353"/>
                    <a:pt x="7363" y="9838"/>
                  </a:cubicBezTo>
                  <a:cubicBezTo>
                    <a:pt x="7363" y="11323"/>
                    <a:pt x="7363" y="12943"/>
                    <a:pt x="7487" y="12808"/>
                  </a:cubicBezTo>
                  <a:cubicBezTo>
                    <a:pt x="7612" y="12673"/>
                    <a:pt x="7860" y="10783"/>
                    <a:pt x="8356" y="8893"/>
                  </a:cubicBezTo>
                  <a:cubicBezTo>
                    <a:pt x="8853" y="7003"/>
                    <a:pt x="9598" y="5113"/>
                    <a:pt x="10467" y="3493"/>
                  </a:cubicBezTo>
                  <a:cubicBezTo>
                    <a:pt x="11336" y="1873"/>
                    <a:pt x="12329" y="523"/>
                    <a:pt x="13446" y="118"/>
                  </a:cubicBezTo>
                  <a:cubicBezTo>
                    <a:pt x="14563" y="-287"/>
                    <a:pt x="15805" y="253"/>
                    <a:pt x="17170" y="3223"/>
                  </a:cubicBezTo>
                  <a:cubicBezTo>
                    <a:pt x="18536" y="6193"/>
                    <a:pt x="20025" y="11593"/>
                    <a:pt x="21515" y="169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5" name="Line"/>
            <p:cNvSpPr/>
            <p:nvPr/>
          </p:nvSpPr>
          <p:spPr>
            <a:xfrm>
              <a:off x="3214961" y="285531"/>
              <a:ext cx="127782" cy="2039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1" fill="norm" stroke="1" extrusionOk="0">
                  <a:moveTo>
                    <a:pt x="2160" y="10507"/>
                  </a:moveTo>
                  <a:cubicBezTo>
                    <a:pt x="6480" y="9453"/>
                    <a:pt x="10800" y="8400"/>
                    <a:pt x="13608" y="7214"/>
                  </a:cubicBezTo>
                  <a:cubicBezTo>
                    <a:pt x="16416" y="6029"/>
                    <a:pt x="17712" y="4712"/>
                    <a:pt x="18360" y="3395"/>
                  </a:cubicBezTo>
                  <a:cubicBezTo>
                    <a:pt x="19008" y="2078"/>
                    <a:pt x="19008" y="761"/>
                    <a:pt x="17712" y="234"/>
                  </a:cubicBezTo>
                  <a:cubicBezTo>
                    <a:pt x="16416" y="-293"/>
                    <a:pt x="13824" y="-30"/>
                    <a:pt x="10800" y="2078"/>
                  </a:cubicBezTo>
                  <a:cubicBezTo>
                    <a:pt x="7776" y="4185"/>
                    <a:pt x="4320" y="8136"/>
                    <a:pt x="2376" y="10902"/>
                  </a:cubicBezTo>
                  <a:cubicBezTo>
                    <a:pt x="432" y="13668"/>
                    <a:pt x="0" y="15248"/>
                    <a:pt x="0" y="16697"/>
                  </a:cubicBezTo>
                  <a:cubicBezTo>
                    <a:pt x="0" y="18146"/>
                    <a:pt x="432" y="19463"/>
                    <a:pt x="2808" y="20253"/>
                  </a:cubicBezTo>
                  <a:cubicBezTo>
                    <a:pt x="5184" y="21044"/>
                    <a:pt x="9504" y="21307"/>
                    <a:pt x="12960" y="20648"/>
                  </a:cubicBezTo>
                  <a:cubicBezTo>
                    <a:pt x="16416" y="19990"/>
                    <a:pt x="19008" y="18409"/>
                    <a:pt x="21600" y="168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6" name="Line"/>
            <p:cNvSpPr/>
            <p:nvPr/>
          </p:nvSpPr>
          <p:spPr>
            <a:xfrm>
              <a:off x="3443511" y="27124"/>
              <a:ext cx="98570" cy="470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77" fill="norm" stroke="1" extrusionOk="0">
                  <a:moveTo>
                    <a:pt x="18038" y="0"/>
                  </a:moveTo>
                  <a:cubicBezTo>
                    <a:pt x="13607" y="2323"/>
                    <a:pt x="9176" y="4645"/>
                    <a:pt x="6130" y="7606"/>
                  </a:cubicBezTo>
                  <a:cubicBezTo>
                    <a:pt x="3084" y="10568"/>
                    <a:pt x="1423" y="14168"/>
                    <a:pt x="592" y="16374"/>
                  </a:cubicBezTo>
                  <a:cubicBezTo>
                    <a:pt x="-239" y="18581"/>
                    <a:pt x="-239" y="19394"/>
                    <a:pt x="869" y="20148"/>
                  </a:cubicBezTo>
                  <a:cubicBezTo>
                    <a:pt x="1976" y="20903"/>
                    <a:pt x="4192" y="21600"/>
                    <a:pt x="7792" y="21310"/>
                  </a:cubicBezTo>
                  <a:cubicBezTo>
                    <a:pt x="11392" y="21019"/>
                    <a:pt x="16376" y="19742"/>
                    <a:pt x="21361" y="184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7" name="Line"/>
            <p:cNvSpPr/>
            <p:nvPr/>
          </p:nvSpPr>
          <p:spPr>
            <a:xfrm>
              <a:off x="3396996" y="165128"/>
              <a:ext cx="413424" cy="318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521" fill="norm" stroke="1" extrusionOk="0">
                  <a:moveTo>
                    <a:pt x="1162" y="7258"/>
                  </a:moveTo>
                  <a:cubicBezTo>
                    <a:pt x="500" y="7085"/>
                    <a:pt x="-163" y="6912"/>
                    <a:pt x="36" y="6653"/>
                  </a:cubicBezTo>
                  <a:cubicBezTo>
                    <a:pt x="235" y="6394"/>
                    <a:pt x="1295" y="6048"/>
                    <a:pt x="2487" y="5789"/>
                  </a:cubicBezTo>
                  <a:cubicBezTo>
                    <a:pt x="3680" y="5530"/>
                    <a:pt x="5005" y="5357"/>
                    <a:pt x="6330" y="5702"/>
                  </a:cubicBezTo>
                  <a:cubicBezTo>
                    <a:pt x="7655" y="6048"/>
                    <a:pt x="8981" y="6912"/>
                    <a:pt x="10041" y="8813"/>
                  </a:cubicBezTo>
                  <a:cubicBezTo>
                    <a:pt x="11101" y="10714"/>
                    <a:pt x="11896" y="13651"/>
                    <a:pt x="12293" y="15725"/>
                  </a:cubicBezTo>
                  <a:cubicBezTo>
                    <a:pt x="12691" y="17798"/>
                    <a:pt x="12691" y="19008"/>
                    <a:pt x="12426" y="19958"/>
                  </a:cubicBezTo>
                  <a:cubicBezTo>
                    <a:pt x="12161" y="20909"/>
                    <a:pt x="11631" y="21600"/>
                    <a:pt x="11300" y="21514"/>
                  </a:cubicBezTo>
                  <a:cubicBezTo>
                    <a:pt x="10968" y="21427"/>
                    <a:pt x="10836" y="20563"/>
                    <a:pt x="11035" y="18576"/>
                  </a:cubicBezTo>
                  <a:cubicBezTo>
                    <a:pt x="11233" y="16589"/>
                    <a:pt x="11763" y="13478"/>
                    <a:pt x="12558" y="11146"/>
                  </a:cubicBezTo>
                  <a:cubicBezTo>
                    <a:pt x="13354" y="8813"/>
                    <a:pt x="14414" y="7258"/>
                    <a:pt x="15275" y="6480"/>
                  </a:cubicBezTo>
                  <a:cubicBezTo>
                    <a:pt x="16136" y="5702"/>
                    <a:pt x="16799" y="5702"/>
                    <a:pt x="17197" y="6134"/>
                  </a:cubicBezTo>
                  <a:cubicBezTo>
                    <a:pt x="17594" y="6566"/>
                    <a:pt x="17727" y="7430"/>
                    <a:pt x="17793" y="8554"/>
                  </a:cubicBezTo>
                  <a:cubicBezTo>
                    <a:pt x="17859" y="9677"/>
                    <a:pt x="17859" y="11059"/>
                    <a:pt x="17992" y="10454"/>
                  </a:cubicBezTo>
                  <a:cubicBezTo>
                    <a:pt x="18124" y="9850"/>
                    <a:pt x="18389" y="7258"/>
                    <a:pt x="18985" y="5184"/>
                  </a:cubicBezTo>
                  <a:cubicBezTo>
                    <a:pt x="19582" y="3110"/>
                    <a:pt x="20509" y="1555"/>
                    <a:pt x="2143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8" name="Line"/>
            <p:cNvSpPr/>
            <p:nvPr/>
          </p:nvSpPr>
          <p:spPr>
            <a:xfrm>
              <a:off x="3814397" y="235273"/>
              <a:ext cx="164693" cy="221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89" fill="norm" stroke="1" extrusionOk="0">
                  <a:moveTo>
                    <a:pt x="16182" y="2123"/>
                  </a:moveTo>
                  <a:cubicBezTo>
                    <a:pt x="15200" y="1130"/>
                    <a:pt x="14218" y="137"/>
                    <a:pt x="12746" y="13"/>
                  </a:cubicBezTo>
                  <a:cubicBezTo>
                    <a:pt x="11273" y="-111"/>
                    <a:pt x="9309" y="634"/>
                    <a:pt x="7018" y="2992"/>
                  </a:cubicBezTo>
                  <a:cubicBezTo>
                    <a:pt x="4727" y="5351"/>
                    <a:pt x="2109" y="9323"/>
                    <a:pt x="800" y="11930"/>
                  </a:cubicBezTo>
                  <a:cubicBezTo>
                    <a:pt x="-509" y="14537"/>
                    <a:pt x="-509" y="15779"/>
                    <a:pt x="3091" y="17144"/>
                  </a:cubicBezTo>
                  <a:cubicBezTo>
                    <a:pt x="6691" y="18510"/>
                    <a:pt x="13891" y="19999"/>
                    <a:pt x="21091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09" name="Line"/>
            <p:cNvSpPr/>
            <p:nvPr/>
          </p:nvSpPr>
          <p:spPr>
            <a:xfrm>
              <a:off x="3741417" y="287797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0" name="Line"/>
            <p:cNvSpPr/>
            <p:nvPr/>
          </p:nvSpPr>
          <p:spPr>
            <a:xfrm>
              <a:off x="4621627" y="4124"/>
              <a:ext cx="24478" cy="475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88" h="21600" fill="norm" stroke="1" extrusionOk="0">
                  <a:moveTo>
                    <a:pt x="20688" y="0"/>
                  </a:moveTo>
                  <a:cubicBezTo>
                    <a:pt x="18528" y="3019"/>
                    <a:pt x="16368" y="6039"/>
                    <a:pt x="12048" y="9290"/>
                  </a:cubicBezTo>
                  <a:cubicBezTo>
                    <a:pt x="7728" y="12542"/>
                    <a:pt x="1248" y="16026"/>
                    <a:pt x="168" y="18116"/>
                  </a:cubicBezTo>
                  <a:cubicBezTo>
                    <a:pt x="-912" y="20206"/>
                    <a:pt x="3408" y="20903"/>
                    <a:pt x="77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1" name="Line"/>
            <p:cNvSpPr/>
            <p:nvPr/>
          </p:nvSpPr>
          <p:spPr>
            <a:xfrm>
              <a:off x="4681264" y="200112"/>
              <a:ext cx="164179" cy="356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209" fill="norm" stroke="1" extrusionOk="0">
                  <a:moveTo>
                    <a:pt x="5397" y="7044"/>
                  </a:moveTo>
                  <a:cubicBezTo>
                    <a:pt x="4400" y="10999"/>
                    <a:pt x="3403" y="14954"/>
                    <a:pt x="2573" y="17464"/>
                  </a:cubicBezTo>
                  <a:cubicBezTo>
                    <a:pt x="1742" y="19974"/>
                    <a:pt x="1077" y="21039"/>
                    <a:pt x="579" y="21191"/>
                  </a:cubicBezTo>
                  <a:cubicBezTo>
                    <a:pt x="80" y="21343"/>
                    <a:pt x="-252" y="20582"/>
                    <a:pt x="246" y="17692"/>
                  </a:cubicBezTo>
                  <a:cubicBezTo>
                    <a:pt x="745" y="14802"/>
                    <a:pt x="2074" y="9782"/>
                    <a:pt x="3902" y="6436"/>
                  </a:cubicBezTo>
                  <a:cubicBezTo>
                    <a:pt x="5730" y="3089"/>
                    <a:pt x="8056" y="1416"/>
                    <a:pt x="10050" y="580"/>
                  </a:cubicBezTo>
                  <a:cubicBezTo>
                    <a:pt x="12043" y="-257"/>
                    <a:pt x="13705" y="-257"/>
                    <a:pt x="15533" y="1036"/>
                  </a:cubicBezTo>
                  <a:cubicBezTo>
                    <a:pt x="17360" y="2329"/>
                    <a:pt x="19354" y="4915"/>
                    <a:pt x="20351" y="7729"/>
                  </a:cubicBezTo>
                  <a:cubicBezTo>
                    <a:pt x="21348" y="10543"/>
                    <a:pt x="21348" y="13585"/>
                    <a:pt x="21348" y="16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2" name="Line"/>
            <p:cNvSpPr/>
            <p:nvPr/>
          </p:nvSpPr>
          <p:spPr>
            <a:xfrm>
              <a:off x="4983445" y="-1"/>
              <a:ext cx="130338" cy="502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9" fill="norm" stroke="1" extrusionOk="0">
                  <a:moveTo>
                    <a:pt x="21600" y="2794"/>
                  </a:moveTo>
                  <a:cubicBezTo>
                    <a:pt x="21600" y="1813"/>
                    <a:pt x="21600" y="831"/>
                    <a:pt x="20329" y="340"/>
                  </a:cubicBezTo>
                  <a:cubicBezTo>
                    <a:pt x="19059" y="-151"/>
                    <a:pt x="16518" y="-151"/>
                    <a:pt x="13553" y="613"/>
                  </a:cubicBezTo>
                  <a:cubicBezTo>
                    <a:pt x="10588" y="1376"/>
                    <a:pt x="7200" y="2904"/>
                    <a:pt x="4871" y="5194"/>
                  </a:cubicBezTo>
                  <a:cubicBezTo>
                    <a:pt x="2541" y="7485"/>
                    <a:pt x="1271" y="10540"/>
                    <a:pt x="635" y="13376"/>
                  </a:cubicBezTo>
                  <a:cubicBezTo>
                    <a:pt x="0" y="16213"/>
                    <a:pt x="0" y="18831"/>
                    <a:pt x="0" y="21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3" name="Line"/>
            <p:cNvSpPr/>
            <p:nvPr/>
          </p:nvSpPr>
          <p:spPr>
            <a:xfrm>
              <a:off x="4937444" y="265934"/>
              <a:ext cx="306675" cy="179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1" fill="norm" stroke="1" extrusionOk="0">
                  <a:moveTo>
                    <a:pt x="0" y="8866"/>
                  </a:moveTo>
                  <a:cubicBezTo>
                    <a:pt x="3960" y="9166"/>
                    <a:pt x="7920" y="9466"/>
                    <a:pt x="10890" y="8866"/>
                  </a:cubicBezTo>
                  <a:cubicBezTo>
                    <a:pt x="13860" y="8266"/>
                    <a:pt x="15840" y="6766"/>
                    <a:pt x="17100" y="5416"/>
                  </a:cubicBezTo>
                  <a:cubicBezTo>
                    <a:pt x="18360" y="4066"/>
                    <a:pt x="18900" y="2866"/>
                    <a:pt x="18720" y="1816"/>
                  </a:cubicBezTo>
                  <a:cubicBezTo>
                    <a:pt x="18540" y="766"/>
                    <a:pt x="17640" y="-134"/>
                    <a:pt x="16650" y="16"/>
                  </a:cubicBezTo>
                  <a:cubicBezTo>
                    <a:pt x="15660" y="166"/>
                    <a:pt x="14580" y="1366"/>
                    <a:pt x="13680" y="4216"/>
                  </a:cubicBezTo>
                  <a:cubicBezTo>
                    <a:pt x="12780" y="7066"/>
                    <a:pt x="12060" y="11566"/>
                    <a:pt x="12330" y="14866"/>
                  </a:cubicBezTo>
                  <a:cubicBezTo>
                    <a:pt x="12600" y="18166"/>
                    <a:pt x="13860" y="20266"/>
                    <a:pt x="15570" y="20866"/>
                  </a:cubicBezTo>
                  <a:cubicBezTo>
                    <a:pt x="17280" y="21466"/>
                    <a:pt x="19440" y="20566"/>
                    <a:pt x="21600" y="19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4" name="Line"/>
            <p:cNvSpPr/>
            <p:nvPr/>
          </p:nvSpPr>
          <p:spPr>
            <a:xfrm>
              <a:off x="5290119" y="236697"/>
              <a:ext cx="490678" cy="2533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3" fill="norm" stroke="1" extrusionOk="0">
                  <a:moveTo>
                    <a:pt x="0" y="2351"/>
                  </a:moveTo>
                  <a:cubicBezTo>
                    <a:pt x="1013" y="6629"/>
                    <a:pt x="2025" y="10906"/>
                    <a:pt x="2531" y="13579"/>
                  </a:cubicBezTo>
                  <a:cubicBezTo>
                    <a:pt x="3038" y="16252"/>
                    <a:pt x="3038" y="17322"/>
                    <a:pt x="2925" y="18498"/>
                  </a:cubicBezTo>
                  <a:cubicBezTo>
                    <a:pt x="2812" y="19674"/>
                    <a:pt x="2587" y="20957"/>
                    <a:pt x="2306" y="21171"/>
                  </a:cubicBezTo>
                  <a:cubicBezTo>
                    <a:pt x="2025" y="21385"/>
                    <a:pt x="1687" y="20530"/>
                    <a:pt x="1575" y="18498"/>
                  </a:cubicBezTo>
                  <a:cubicBezTo>
                    <a:pt x="1462" y="16466"/>
                    <a:pt x="1575" y="13258"/>
                    <a:pt x="2194" y="10478"/>
                  </a:cubicBezTo>
                  <a:cubicBezTo>
                    <a:pt x="2812" y="7698"/>
                    <a:pt x="3937" y="5345"/>
                    <a:pt x="5119" y="4383"/>
                  </a:cubicBezTo>
                  <a:cubicBezTo>
                    <a:pt x="6300" y="3421"/>
                    <a:pt x="7538" y="3848"/>
                    <a:pt x="8325" y="4597"/>
                  </a:cubicBezTo>
                  <a:cubicBezTo>
                    <a:pt x="9113" y="5345"/>
                    <a:pt x="9450" y="6415"/>
                    <a:pt x="9900" y="7056"/>
                  </a:cubicBezTo>
                  <a:cubicBezTo>
                    <a:pt x="10350" y="7698"/>
                    <a:pt x="10913" y="7912"/>
                    <a:pt x="11588" y="7163"/>
                  </a:cubicBezTo>
                  <a:cubicBezTo>
                    <a:pt x="12263" y="6415"/>
                    <a:pt x="13050" y="4704"/>
                    <a:pt x="13444" y="3314"/>
                  </a:cubicBezTo>
                  <a:cubicBezTo>
                    <a:pt x="13837" y="1924"/>
                    <a:pt x="13837" y="854"/>
                    <a:pt x="13556" y="320"/>
                  </a:cubicBezTo>
                  <a:cubicBezTo>
                    <a:pt x="13275" y="-215"/>
                    <a:pt x="12712" y="-215"/>
                    <a:pt x="11869" y="1389"/>
                  </a:cubicBezTo>
                  <a:cubicBezTo>
                    <a:pt x="11025" y="2993"/>
                    <a:pt x="9900" y="6201"/>
                    <a:pt x="9338" y="9302"/>
                  </a:cubicBezTo>
                  <a:cubicBezTo>
                    <a:pt x="8775" y="12403"/>
                    <a:pt x="8775" y="15397"/>
                    <a:pt x="9000" y="17215"/>
                  </a:cubicBezTo>
                  <a:cubicBezTo>
                    <a:pt x="9225" y="19033"/>
                    <a:pt x="9675" y="19674"/>
                    <a:pt x="10350" y="19888"/>
                  </a:cubicBezTo>
                  <a:cubicBezTo>
                    <a:pt x="11025" y="20102"/>
                    <a:pt x="11925" y="19888"/>
                    <a:pt x="12712" y="18819"/>
                  </a:cubicBezTo>
                  <a:cubicBezTo>
                    <a:pt x="13500" y="17749"/>
                    <a:pt x="14175" y="15825"/>
                    <a:pt x="14625" y="14328"/>
                  </a:cubicBezTo>
                  <a:cubicBezTo>
                    <a:pt x="15075" y="12831"/>
                    <a:pt x="15300" y="11761"/>
                    <a:pt x="15581" y="10692"/>
                  </a:cubicBezTo>
                  <a:cubicBezTo>
                    <a:pt x="15863" y="9623"/>
                    <a:pt x="16200" y="8553"/>
                    <a:pt x="16313" y="8553"/>
                  </a:cubicBezTo>
                  <a:cubicBezTo>
                    <a:pt x="16425" y="8553"/>
                    <a:pt x="16313" y="9623"/>
                    <a:pt x="16144" y="10692"/>
                  </a:cubicBezTo>
                  <a:cubicBezTo>
                    <a:pt x="15975" y="11761"/>
                    <a:pt x="15750" y="12831"/>
                    <a:pt x="15581" y="14328"/>
                  </a:cubicBezTo>
                  <a:cubicBezTo>
                    <a:pt x="15413" y="15825"/>
                    <a:pt x="15300" y="17749"/>
                    <a:pt x="15300" y="18177"/>
                  </a:cubicBezTo>
                  <a:cubicBezTo>
                    <a:pt x="15300" y="18605"/>
                    <a:pt x="15413" y="17535"/>
                    <a:pt x="15750" y="15504"/>
                  </a:cubicBezTo>
                  <a:cubicBezTo>
                    <a:pt x="16088" y="13472"/>
                    <a:pt x="16650" y="10478"/>
                    <a:pt x="17044" y="8446"/>
                  </a:cubicBezTo>
                  <a:cubicBezTo>
                    <a:pt x="17438" y="6415"/>
                    <a:pt x="17663" y="5345"/>
                    <a:pt x="18056" y="4383"/>
                  </a:cubicBezTo>
                  <a:cubicBezTo>
                    <a:pt x="18450" y="3421"/>
                    <a:pt x="19013" y="2565"/>
                    <a:pt x="19463" y="2565"/>
                  </a:cubicBezTo>
                  <a:cubicBezTo>
                    <a:pt x="19913" y="2565"/>
                    <a:pt x="20250" y="3421"/>
                    <a:pt x="20419" y="5666"/>
                  </a:cubicBezTo>
                  <a:cubicBezTo>
                    <a:pt x="20587" y="7912"/>
                    <a:pt x="20587" y="11547"/>
                    <a:pt x="20587" y="13900"/>
                  </a:cubicBezTo>
                  <a:cubicBezTo>
                    <a:pt x="20587" y="16252"/>
                    <a:pt x="20587" y="17322"/>
                    <a:pt x="20756" y="17856"/>
                  </a:cubicBezTo>
                  <a:cubicBezTo>
                    <a:pt x="20925" y="18391"/>
                    <a:pt x="21263" y="18391"/>
                    <a:pt x="21600" y="183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5" name="Line"/>
            <p:cNvSpPr/>
            <p:nvPr/>
          </p:nvSpPr>
          <p:spPr>
            <a:xfrm>
              <a:off x="5839708" y="236632"/>
              <a:ext cx="339765" cy="2156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954" fill="norm" stroke="1" extrusionOk="0">
                  <a:moveTo>
                    <a:pt x="4988" y="4971"/>
                  </a:moveTo>
                  <a:cubicBezTo>
                    <a:pt x="5149" y="3729"/>
                    <a:pt x="5311" y="2488"/>
                    <a:pt x="4908" y="1991"/>
                  </a:cubicBezTo>
                  <a:cubicBezTo>
                    <a:pt x="4505" y="1495"/>
                    <a:pt x="3537" y="1743"/>
                    <a:pt x="2570" y="3605"/>
                  </a:cubicBezTo>
                  <a:cubicBezTo>
                    <a:pt x="1603" y="5467"/>
                    <a:pt x="636" y="8943"/>
                    <a:pt x="233" y="11923"/>
                  </a:cubicBezTo>
                  <a:cubicBezTo>
                    <a:pt x="-170" y="14902"/>
                    <a:pt x="-9" y="17385"/>
                    <a:pt x="394" y="18998"/>
                  </a:cubicBezTo>
                  <a:cubicBezTo>
                    <a:pt x="797" y="20612"/>
                    <a:pt x="1442" y="21357"/>
                    <a:pt x="3618" y="20736"/>
                  </a:cubicBezTo>
                  <a:cubicBezTo>
                    <a:pt x="5794" y="20116"/>
                    <a:pt x="9502" y="18129"/>
                    <a:pt x="12242" y="15026"/>
                  </a:cubicBezTo>
                  <a:cubicBezTo>
                    <a:pt x="14982" y="11923"/>
                    <a:pt x="16755" y="7702"/>
                    <a:pt x="17723" y="4971"/>
                  </a:cubicBezTo>
                  <a:cubicBezTo>
                    <a:pt x="18690" y="2240"/>
                    <a:pt x="18851" y="998"/>
                    <a:pt x="18529" y="378"/>
                  </a:cubicBezTo>
                  <a:cubicBezTo>
                    <a:pt x="18206" y="-243"/>
                    <a:pt x="17400" y="-243"/>
                    <a:pt x="16111" y="1495"/>
                  </a:cubicBezTo>
                  <a:cubicBezTo>
                    <a:pt x="14821" y="3233"/>
                    <a:pt x="13048" y="6709"/>
                    <a:pt x="12161" y="9440"/>
                  </a:cubicBezTo>
                  <a:cubicBezTo>
                    <a:pt x="11275" y="12171"/>
                    <a:pt x="11275" y="14157"/>
                    <a:pt x="12081" y="15523"/>
                  </a:cubicBezTo>
                  <a:cubicBezTo>
                    <a:pt x="12887" y="16888"/>
                    <a:pt x="14499" y="17633"/>
                    <a:pt x="16191" y="17881"/>
                  </a:cubicBezTo>
                  <a:cubicBezTo>
                    <a:pt x="17884" y="18129"/>
                    <a:pt x="19657" y="17881"/>
                    <a:pt x="21430" y="17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6" name="Line"/>
            <p:cNvSpPr/>
            <p:nvPr/>
          </p:nvSpPr>
          <p:spPr>
            <a:xfrm>
              <a:off x="2031712" y="632805"/>
              <a:ext cx="3381077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88" y="21273"/>
                    <a:pt x="1176" y="20945"/>
                    <a:pt x="1755" y="20618"/>
                  </a:cubicBezTo>
                  <a:cubicBezTo>
                    <a:pt x="2335" y="20291"/>
                    <a:pt x="2906" y="19964"/>
                    <a:pt x="3518" y="19473"/>
                  </a:cubicBezTo>
                  <a:cubicBezTo>
                    <a:pt x="4131" y="18982"/>
                    <a:pt x="4784" y="18327"/>
                    <a:pt x="5412" y="17673"/>
                  </a:cubicBezTo>
                  <a:cubicBezTo>
                    <a:pt x="6041" y="17018"/>
                    <a:pt x="6645" y="16364"/>
                    <a:pt x="7282" y="15545"/>
                  </a:cubicBezTo>
                  <a:cubicBezTo>
                    <a:pt x="7918" y="14727"/>
                    <a:pt x="8588" y="13745"/>
                    <a:pt x="9265" y="12927"/>
                  </a:cubicBezTo>
                  <a:cubicBezTo>
                    <a:pt x="9943" y="12109"/>
                    <a:pt x="10629" y="11455"/>
                    <a:pt x="11322" y="10800"/>
                  </a:cubicBezTo>
                  <a:cubicBezTo>
                    <a:pt x="12016" y="10145"/>
                    <a:pt x="12718" y="9491"/>
                    <a:pt x="13388" y="9000"/>
                  </a:cubicBezTo>
                  <a:cubicBezTo>
                    <a:pt x="14057" y="8509"/>
                    <a:pt x="14694" y="8182"/>
                    <a:pt x="15314" y="7855"/>
                  </a:cubicBezTo>
                  <a:cubicBezTo>
                    <a:pt x="15935" y="7527"/>
                    <a:pt x="16539" y="7200"/>
                    <a:pt x="17127" y="6709"/>
                  </a:cubicBezTo>
                  <a:cubicBezTo>
                    <a:pt x="17714" y="6218"/>
                    <a:pt x="18286" y="5564"/>
                    <a:pt x="18914" y="4745"/>
                  </a:cubicBezTo>
                  <a:cubicBezTo>
                    <a:pt x="19543" y="3927"/>
                    <a:pt x="20229" y="2945"/>
                    <a:pt x="20686" y="2127"/>
                  </a:cubicBezTo>
                  <a:cubicBezTo>
                    <a:pt x="21143" y="1309"/>
                    <a:pt x="21371" y="65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7" name="Line"/>
            <p:cNvSpPr/>
            <p:nvPr/>
          </p:nvSpPr>
          <p:spPr>
            <a:xfrm>
              <a:off x="2327954" y="663472"/>
              <a:ext cx="3560179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0" h="21600" fill="norm" stroke="1" extrusionOk="0">
                  <a:moveTo>
                    <a:pt x="156" y="21600"/>
                  </a:moveTo>
                  <a:cubicBezTo>
                    <a:pt x="63" y="21231"/>
                    <a:pt x="-30" y="20862"/>
                    <a:pt x="9" y="20677"/>
                  </a:cubicBezTo>
                  <a:cubicBezTo>
                    <a:pt x="47" y="20492"/>
                    <a:pt x="218" y="20492"/>
                    <a:pt x="582" y="20400"/>
                  </a:cubicBezTo>
                  <a:cubicBezTo>
                    <a:pt x="945" y="20308"/>
                    <a:pt x="1503" y="20123"/>
                    <a:pt x="2068" y="19938"/>
                  </a:cubicBezTo>
                  <a:cubicBezTo>
                    <a:pt x="2633" y="19754"/>
                    <a:pt x="3206" y="19569"/>
                    <a:pt x="3787" y="19385"/>
                  </a:cubicBezTo>
                  <a:cubicBezTo>
                    <a:pt x="4367" y="19200"/>
                    <a:pt x="4956" y="19015"/>
                    <a:pt x="5567" y="18831"/>
                  </a:cubicBezTo>
                  <a:cubicBezTo>
                    <a:pt x="6179" y="18646"/>
                    <a:pt x="6814" y="18462"/>
                    <a:pt x="7456" y="18000"/>
                  </a:cubicBezTo>
                  <a:cubicBezTo>
                    <a:pt x="8099" y="17538"/>
                    <a:pt x="8749" y="16800"/>
                    <a:pt x="9400" y="16154"/>
                  </a:cubicBezTo>
                  <a:cubicBezTo>
                    <a:pt x="10050" y="15508"/>
                    <a:pt x="10700" y="14954"/>
                    <a:pt x="11343" y="14308"/>
                  </a:cubicBezTo>
                  <a:cubicBezTo>
                    <a:pt x="11985" y="13662"/>
                    <a:pt x="12620" y="12923"/>
                    <a:pt x="13224" y="12185"/>
                  </a:cubicBezTo>
                  <a:cubicBezTo>
                    <a:pt x="13828" y="11446"/>
                    <a:pt x="14401" y="10708"/>
                    <a:pt x="14974" y="10062"/>
                  </a:cubicBezTo>
                  <a:cubicBezTo>
                    <a:pt x="15547" y="9415"/>
                    <a:pt x="16120" y="8862"/>
                    <a:pt x="16693" y="8215"/>
                  </a:cubicBezTo>
                  <a:cubicBezTo>
                    <a:pt x="17265" y="7569"/>
                    <a:pt x="17838" y="6831"/>
                    <a:pt x="18396" y="6092"/>
                  </a:cubicBezTo>
                  <a:cubicBezTo>
                    <a:pt x="18953" y="5354"/>
                    <a:pt x="19495" y="4615"/>
                    <a:pt x="20022" y="3600"/>
                  </a:cubicBezTo>
                  <a:cubicBezTo>
                    <a:pt x="20548" y="2585"/>
                    <a:pt x="21059" y="1292"/>
                    <a:pt x="2157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8" name="Line"/>
            <p:cNvSpPr/>
            <p:nvPr/>
          </p:nvSpPr>
          <p:spPr>
            <a:xfrm>
              <a:off x="751350" y="1261486"/>
              <a:ext cx="7668" cy="414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600"/>
                    <a:pt x="0" y="11200"/>
                    <a:pt x="3600" y="14800"/>
                  </a:cubicBezTo>
                  <a:cubicBezTo>
                    <a:pt x="7200" y="18400"/>
                    <a:pt x="14400" y="20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19" name="Line"/>
            <p:cNvSpPr/>
            <p:nvPr/>
          </p:nvSpPr>
          <p:spPr>
            <a:xfrm>
              <a:off x="713016" y="1160960"/>
              <a:ext cx="226237" cy="468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406" fill="norm" stroke="1" extrusionOk="0">
                  <a:moveTo>
                    <a:pt x="0" y="7745"/>
                  </a:moveTo>
                  <a:cubicBezTo>
                    <a:pt x="243" y="5761"/>
                    <a:pt x="485" y="3776"/>
                    <a:pt x="1213" y="2491"/>
                  </a:cubicBezTo>
                  <a:cubicBezTo>
                    <a:pt x="1942" y="1207"/>
                    <a:pt x="3155" y="623"/>
                    <a:pt x="4490" y="273"/>
                  </a:cubicBezTo>
                  <a:cubicBezTo>
                    <a:pt x="5825" y="-77"/>
                    <a:pt x="7281" y="-194"/>
                    <a:pt x="9465" y="565"/>
                  </a:cubicBezTo>
                  <a:cubicBezTo>
                    <a:pt x="11649" y="1324"/>
                    <a:pt x="14562" y="2958"/>
                    <a:pt x="16989" y="5235"/>
                  </a:cubicBezTo>
                  <a:cubicBezTo>
                    <a:pt x="19416" y="7512"/>
                    <a:pt x="21357" y="10431"/>
                    <a:pt x="21479" y="12824"/>
                  </a:cubicBezTo>
                  <a:cubicBezTo>
                    <a:pt x="21600" y="15218"/>
                    <a:pt x="19901" y="17086"/>
                    <a:pt x="17231" y="18429"/>
                  </a:cubicBezTo>
                  <a:cubicBezTo>
                    <a:pt x="14562" y="19771"/>
                    <a:pt x="10921" y="20589"/>
                    <a:pt x="7281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0" name="Line"/>
            <p:cNvSpPr/>
            <p:nvPr/>
          </p:nvSpPr>
          <p:spPr>
            <a:xfrm>
              <a:off x="1142359" y="1414822"/>
              <a:ext cx="153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1" name="Line"/>
            <p:cNvSpPr/>
            <p:nvPr/>
          </p:nvSpPr>
          <p:spPr>
            <a:xfrm>
              <a:off x="1188360" y="1514491"/>
              <a:ext cx="13033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2" name="Line"/>
            <p:cNvSpPr/>
            <p:nvPr/>
          </p:nvSpPr>
          <p:spPr>
            <a:xfrm>
              <a:off x="1538889" y="1166928"/>
              <a:ext cx="147816" cy="460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5" h="21497" fill="norm" stroke="1" extrusionOk="0">
                  <a:moveTo>
                    <a:pt x="20077" y="2983"/>
                  </a:moveTo>
                  <a:cubicBezTo>
                    <a:pt x="19711" y="2387"/>
                    <a:pt x="19344" y="1790"/>
                    <a:pt x="16965" y="1193"/>
                  </a:cubicBezTo>
                  <a:cubicBezTo>
                    <a:pt x="14585" y="597"/>
                    <a:pt x="10192" y="0"/>
                    <a:pt x="7446" y="0"/>
                  </a:cubicBezTo>
                  <a:cubicBezTo>
                    <a:pt x="4700" y="0"/>
                    <a:pt x="3602" y="597"/>
                    <a:pt x="3236" y="1492"/>
                  </a:cubicBezTo>
                  <a:cubicBezTo>
                    <a:pt x="2870" y="2387"/>
                    <a:pt x="3236" y="3580"/>
                    <a:pt x="4700" y="4654"/>
                  </a:cubicBezTo>
                  <a:cubicBezTo>
                    <a:pt x="6165" y="5728"/>
                    <a:pt x="8728" y="6683"/>
                    <a:pt x="9826" y="7757"/>
                  </a:cubicBezTo>
                  <a:cubicBezTo>
                    <a:pt x="10924" y="8831"/>
                    <a:pt x="10558" y="10024"/>
                    <a:pt x="8911" y="10800"/>
                  </a:cubicBezTo>
                  <a:cubicBezTo>
                    <a:pt x="7263" y="11576"/>
                    <a:pt x="4334" y="11934"/>
                    <a:pt x="3785" y="11874"/>
                  </a:cubicBezTo>
                  <a:cubicBezTo>
                    <a:pt x="3236" y="11814"/>
                    <a:pt x="5067" y="11337"/>
                    <a:pt x="6897" y="11098"/>
                  </a:cubicBezTo>
                  <a:cubicBezTo>
                    <a:pt x="8728" y="10860"/>
                    <a:pt x="10558" y="10860"/>
                    <a:pt x="11656" y="11158"/>
                  </a:cubicBezTo>
                  <a:cubicBezTo>
                    <a:pt x="12755" y="11456"/>
                    <a:pt x="13121" y="12053"/>
                    <a:pt x="12572" y="12888"/>
                  </a:cubicBezTo>
                  <a:cubicBezTo>
                    <a:pt x="12022" y="13724"/>
                    <a:pt x="10558" y="14798"/>
                    <a:pt x="8361" y="15931"/>
                  </a:cubicBezTo>
                  <a:cubicBezTo>
                    <a:pt x="6165" y="17065"/>
                    <a:pt x="3236" y="18259"/>
                    <a:pt x="1589" y="19213"/>
                  </a:cubicBezTo>
                  <a:cubicBezTo>
                    <a:pt x="-59" y="20168"/>
                    <a:pt x="-425" y="20884"/>
                    <a:pt x="490" y="21242"/>
                  </a:cubicBezTo>
                  <a:cubicBezTo>
                    <a:pt x="1406" y="21600"/>
                    <a:pt x="3602" y="21600"/>
                    <a:pt x="7263" y="21123"/>
                  </a:cubicBezTo>
                  <a:cubicBezTo>
                    <a:pt x="10924" y="20645"/>
                    <a:pt x="16050" y="19691"/>
                    <a:pt x="21175" y="187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3" name="Line"/>
            <p:cNvSpPr/>
            <p:nvPr/>
          </p:nvSpPr>
          <p:spPr>
            <a:xfrm>
              <a:off x="1778706" y="1298455"/>
              <a:ext cx="245340" cy="208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3301"/>
                  </a:moveTo>
                  <a:cubicBezTo>
                    <a:pt x="225" y="1721"/>
                    <a:pt x="450" y="140"/>
                    <a:pt x="1012" y="9"/>
                  </a:cubicBezTo>
                  <a:cubicBezTo>
                    <a:pt x="1575" y="-123"/>
                    <a:pt x="2475" y="1194"/>
                    <a:pt x="5062" y="4487"/>
                  </a:cubicBezTo>
                  <a:cubicBezTo>
                    <a:pt x="7650" y="7779"/>
                    <a:pt x="11925" y="13048"/>
                    <a:pt x="14400" y="16209"/>
                  </a:cubicBezTo>
                  <a:cubicBezTo>
                    <a:pt x="16875" y="19370"/>
                    <a:pt x="17550" y="20423"/>
                    <a:pt x="18450" y="20950"/>
                  </a:cubicBezTo>
                  <a:cubicBezTo>
                    <a:pt x="19350" y="21477"/>
                    <a:pt x="20475" y="21477"/>
                    <a:pt x="21600" y="21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4" name="Line"/>
            <p:cNvSpPr/>
            <p:nvPr/>
          </p:nvSpPr>
          <p:spPr>
            <a:xfrm>
              <a:off x="1878375" y="1242214"/>
              <a:ext cx="145671" cy="341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6" fill="norm" stroke="1" extrusionOk="0">
                  <a:moveTo>
                    <a:pt x="21600" y="1699"/>
                  </a:moveTo>
                  <a:cubicBezTo>
                    <a:pt x="20463" y="893"/>
                    <a:pt x="19326" y="87"/>
                    <a:pt x="18189" y="7"/>
                  </a:cubicBezTo>
                  <a:cubicBezTo>
                    <a:pt x="17053" y="-74"/>
                    <a:pt x="15916" y="571"/>
                    <a:pt x="13642" y="2666"/>
                  </a:cubicBezTo>
                  <a:cubicBezTo>
                    <a:pt x="11368" y="4762"/>
                    <a:pt x="7958" y="8308"/>
                    <a:pt x="5495" y="11693"/>
                  </a:cubicBezTo>
                  <a:cubicBezTo>
                    <a:pt x="3032" y="15078"/>
                    <a:pt x="1516" y="18302"/>
                    <a:pt x="0" y="215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5" name="Line"/>
            <p:cNvSpPr/>
            <p:nvPr/>
          </p:nvSpPr>
          <p:spPr>
            <a:xfrm>
              <a:off x="2108380" y="1422489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6" name="Line"/>
            <p:cNvSpPr/>
            <p:nvPr/>
          </p:nvSpPr>
          <p:spPr>
            <a:xfrm>
              <a:off x="2254050" y="1483824"/>
              <a:ext cx="61336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7" name="Line"/>
            <p:cNvSpPr/>
            <p:nvPr/>
          </p:nvSpPr>
          <p:spPr>
            <a:xfrm>
              <a:off x="2415054" y="1230818"/>
              <a:ext cx="214673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566"/>
                    <a:pt x="7200" y="9132"/>
                    <a:pt x="10800" y="12732"/>
                  </a:cubicBezTo>
                  <a:cubicBezTo>
                    <a:pt x="14400" y="16332"/>
                    <a:pt x="18000" y="1896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8" name="Line"/>
            <p:cNvSpPr/>
            <p:nvPr/>
          </p:nvSpPr>
          <p:spPr>
            <a:xfrm>
              <a:off x="2422721" y="1215485"/>
              <a:ext cx="176338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157" y="2492"/>
                    <a:pt x="14713" y="4985"/>
                    <a:pt x="11113" y="8585"/>
                  </a:cubicBezTo>
                  <a:cubicBezTo>
                    <a:pt x="7513" y="12185"/>
                    <a:pt x="3757" y="1689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29" name="Line"/>
            <p:cNvSpPr/>
            <p:nvPr/>
          </p:nvSpPr>
          <p:spPr>
            <a:xfrm>
              <a:off x="2606725" y="1419315"/>
              <a:ext cx="153338" cy="1193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88" fill="norm" stroke="1" extrusionOk="0">
                  <a:moveTo>
                    <a:pt x="0" y="3193"/>
                  </a:moveTo>
                  <a:cubicBezTo>
                    <a:pt x="1800" y="2311"/>
                    <a:pt x="3600" y="1429"/>
                    <a:pt x="5400" y="768"/>
                  </a:cubicBezTo>
                  <a:cubicBezTo>
                    <a:pt x="7200" y="107"/>
                    <a:pt x="9000" y="-334"/>
                    <a:pt x="10440" y="327"/>
                  </a:cubicBezTo>
                  <a:cubicBezTo>
                    <a:pt x="11880" y="988"/>
                    <a:pt x="12960" y="2752"/>
                    <a:pt x="12240" y="6499"/>
                  </a:cubicBezTo>
                  <a:cubicBezTo>
                    <a:pt x="11520" y="10246"/>
                    <a:pt x="9000" y="15976"/>
                    <a:pt x="8820" y="18621"/>
                  </a:cubicBezTo>
                  <a:cubicBezTo>
                    <a:pt x="8640" y="21266"/>
                    <a:pt x="10800" y="20825"/>
                    <a:pt x="13320" y="19723"/>
                  </a:cubicBezTo>
                  <a:cubicBezTo>
                    <a:pt x="15840" y="18621"/>
                    <a:pt x="18720" y="16858"/>
                    <a:pt x="21600" y="150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0" name="Line"/>
            <p:cNvSpPr/>
            <p:nvPr/>
          </p:nvSpPr>
          <p:spPr>
            <a:xfrm>
              <a:off x="2829063" y="1506824"/>
              <a:ext cx="69003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1" name="Line"/>
            <p:cNvSpPr/>
            <p:nvPr/>
          </p:nvSpPr>
          <p:spPr>
            <a:xfrm>
              <a:off x="3036068" y="1499158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2" name="Line"/>
            <p:cNvSpPr/>
            <p:nvPr/>
          </p:nvSpPr>
          <p:spPr>
            <a:xfrm>
              <a:off x="3312074" y="1453157"/>
              <a:ext cx="84336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3" name="Line"/>
            <p:cNvSpPr/>
            <p:nvPr/>
          </p:nvSpPr>
          <p:spPr>
            <a:xfrm>
              <a:off x="3526746" y="1476157"/>
              <a:ext cx="76669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4" name="Line"/>
            <p:cNvSpPr/>
            <p:nvPr/>
          </p:nvSpPr>
          <p:spPr>
            <a:xfrm>
              <a:off x="3741417" y="1138816"/>
              <a:ext cx="214673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14" y="4168"/>
                    <a:pt x="8229" y="8337"/>
                    <a:pt x="11829" y="11937"/>
                  </a:cubicBezTo>
                  <a:cubicBezTo>
                    <a:pt x="15429" y="15537"/>
                    <a:pt x="18514" y="1856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5" name="Line"/>
            <p:cNvSpPr/>
            <p:nvPr/>
          </p:nvSpPr>
          <p:spPr>
            <a:xfrm>
              <a:off x="3803889" y="1108149"/>
              <a:ext cx="182868" cy="364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365" fill="norm" stroke="1" extrusionOk="0">
                  <a:moveTo>
                    <a:pt x="21466" y="0"/>
                  </a:moveTo>
                  <a:cubicBezTo>
                    <a:pt x="18166" y="2250"/>
                    <a:pt x="14866" y="4500"/>
                    <a:pt x="12016" y="7275"/>
                  </a:cubicBezTo>
                  <a:cubicBezTo>
                    <a:pt x="9166" y="10050"/>
                    <a:pt x="6766" y="13350"/>
                    <a:pt x="5116" y="15300"/>
                  </a:cubicBezTo>
                  <a:cubicBezTo>
                    <a:pt x="3466" y="17250"/>
                    <a:pt x="2566" y="17850"/>
                    <a:pt x="1666" y="18750"/>
                  </a:cubicBezTo>
                  <a:cubicBezTo>
                    <a:pt x="766" y="19650"/>
                    <a:pt x="-134" y="20850"/>
                    <a:pt x="16" y="21225"/>
                  </a:cubicBezTo>
                  <a:cubicBezTo>
                    <a:pt x="166" y="21600"/>
                    <a:pt x="1366" y="21150"/>
                    <a:pt x="2566" y="20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6" name="Line"/>
            <p:cNvSpPr/>
            <p:nvPr/>
          </p:nvSpPr>
          <p:spPr>
            <a:xfrm>
              <a:off x="4017423" y="1375986"/>
              <a:ext cx="115004" cy="1081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15" fill="norm" stroke="1" extrusionOk="0">
                  <a:moveTo>
                    <a:pt x="2880" y="1534"/>
                  </a:moveTo>
                  <a:cubicBezTo>
                    <a:pt x="1920" y="6334"/>
                    <a:pt x="960" y="11134"/>
                    <a:pt x="480" y="14734"/>
                  </a:cubicBezTo>
                  <a:cubicBezTo>
                    <a:pt x="0" y="18334"/>
                    <a:pt x="0" y="20734"/>
                    <a:pt x="0" y="20254"/>
                  </a:cubicBezTo>
                  <a:cubicBezTo>
                    <a:pt x="0" y="19774"/>
                    <a:pt x="0" y="16414"/>
                    <a:pt x="1920" y="12334"/>
                  </a:cubicBezTo>
                  <a:cubicBezTo>
                    <a:pt x="3840" y="8254"/>
                    <a:pt x="7680" y="3454"/>
                    <a:pt x="10800" y="1294"/>
                  </a:cubicBezTo>
                  <a:cubicBezTo>
                    <a:pt x="13920" y="-866"/>
                    <a:pt x="16320" y="-386"/>
                    <a:pt x="18000" y="3214"/>
                  </a:cubicBezTo>
                  <a:cubicBezTo>
                    <a:pt x="19680" y="6814"/>
                    <a:pt x="20640" y="13534"/>
                    <a:pt x="21600" y="202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7" name="Line"/>
            <p:cNvSpPr/>
            <p:nvPr/>
          </p:nvSpPr>
          <p:spPr>
            <a:xfrm>
              <a:off x="4209094" y="1086366"/>
              <a:ext cx="98711" cy="373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500" fill="norm" stroke="1" extrusionOk="0">
                  <a:moveTo>
                    <a:pt x="0" y="1252"/>
                  </a:moveTo>
                  <a:cubicBezTo>
                    <a:pt x="2215" y="812"/>
                    <a:pt x="4431" y="371"/>
                    <a:pt x="6923" y="150"/>
                  </a:cubicBezTo>
                  <a:cubicBezTo>
                    <a:pt x="9415" y="-70"/>
                    <a:pt x="12185" y="-70"/>
                    <a:pt x="14123" y="297"/>
                  </a:cubicBezTo>
                  <a:cubicBezTo>
                    <a:pt x="16062" y="665"/>
                    <a:pt x="17169" y="1399"/>
                    <a:pt x="16338" y="2501"/>
                  </a:cubicBezTo>
                  <a:cubicBezTo>
                    <a:pt x="15508" y="3603"/>
                    <a:pt x="12738" y="5073"/>
                    <a:pt x="11077" y="6248"/>
                  </a:cubicBezTo>
                  <a:cubicBezTo>
                    <a:pt x="9415" y="7424"/>
                    <a:pt x="8862" y="8306"/>
                    <a:pt x="10246" y="9334"/>
                  </a:cubicBezTo>
                  <a:cubicBezTo>
                    <a:pt x="11631" y="10363"/>
                    <a:pt x="14954" y="11538"/>
                    <a:pt x="17169" y="13008"/>
                  </a:cubicBezTo>
                  <a:cubicBezTo>
                    <a:pt x="19385" y="14477"/>
                    <a:pt x="20492" y="16240"/>
                    <a:pt x="21046" y="17489"/>
                  </a:cubicBezTo>
                  <a:cubicBezTo>
                    <a:pt x="21600" y="18738"/>
                    <a:pt x="21600" y="19473"/>
                    <a:pt x="20215" y="20061"/>
                  </a:cubicBezTo>
                  <a:cubicBezTo>
                    <a:pt x="18831" y="20648"/>
                    <a:pt x="16062" y="21089"/>
                    <a:pt x="13292" y="21310"/>
                  </a:cubicBezTo>
                  <a:cubicBezTo>
                    <a:pt x="10523" y="21530"/>
                    <a:pt x="7754" y="21530"/>
                    <a:pt x="6092" y="21457"/>
                  </a:cubicBezTo>
                  <a:cubicBezTo>
                    <a:pt x="4431" y="21383"/>
                    <a:pt x="3877" y="21236"/>
                    <a:pt x="3323" y="210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8" name="Line"/>
            <p:cNvSpPr/>
            <p:nvPr/>
          </p:nvSpPr>
          <p:spPr>
            <a:xfrm>
              <a:off x="4778038" y="1307487"/>
              <a:ext cx="38174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600" fill="norm" stroke="1" extrusionOk="0">
                  <a:moveTo>
                    <a:pt x="2070" y="21600"/>
                  </a:moveTo>
                  <a:cubicBezTo>
                    <a:pt x="1350" y="21200"/>
                    <a:pt x="630" y="20800"/>
                    <a:pt x="270" y="19600"/>
                  </a:cubicBezTo>
                  <a:cubicBezTo>
                    <a:pt x="-90" y="18400"/>
                    <a:pt x="-90" y="16400"/>
                    <a:pt x="270" y="13600"/>
                  </a:cubicBezTo>
                  <a:cubicBezTo>
                    <a:pt x="630" y="10800"/>
                    <a:pt x="1350" y="7200"/>
                    <a:pt x="2070" y="5000"/>
                  </a:cubicBezTo>
                  <a:cubicBezTo>
                    <a:pt x="2790" y="2800"/>
                    <a:pt x="3510" y="2000"/>
                    <a:pt x="4446" y="2800"/>
                  </a:cubicBezTo>
                  <a:cubicBezTo>
                    <a:pt x="5382" y="3600"/>
                    <a:pt x="6534" y="6000"/>
                    <a:pt x="7614" y="8800"/>
                  </a:cubicBezTo>
                  <a:cubicBezTo>
                    <a:pt x="8694" y="11600"/>
                    <a:pt x="9702" y="14800"/>
                    <a:pt x="10998" y="16200"/>
                  </a:cubicBezTo>
                  <a:cubicBezTo>
                    <a:pt x="12294" y="17600"/>
                    <a:pt x="13878" y="17200"/>
                    <a:pt x="15678" y="14200"/>
                  </a:cubicBezTo>
                  <a:cubicBezTo>
                    <a:pt x="17478" y="11200"/>
                    <a:pt x="19494" y="5600"/>
                    <a:pt x="2151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39" name="Line"/>
            <p:cNvSpPr/>
            <p:nvPr/>
          </p:nvSpPr>
          <p:spPr>
            <a:xfrm>
              <a:off x="4876109" y="1169484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0" name="Line"/>
            <p:cNvSpPr/>
            <p:nvPr/>
          </p:nvSpPr>
          <p:spPr>
            <a:xfrm>
              <a:off x="4860776" y="1077481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1" name="Line"/>
            <p:cNvSpPr/>
            <p:nvPr/>
          </p:nvSpPr>
          <p:spPr>
            <a:xfrm>
              <a:off x="4952778" y="1200151"/>
              <a:ext cx="1" cy="76669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2" name="Line"/>
            <p:cNvSpPr/>
            <p:nvPr/>
          </p:nvSpPr>
          <p:spPr>
            <a:xfrm>
              <a:off x="4960445" y="1123482"/>
              <a:ext cx="23001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3" name="Line"/>
            <p:cNvSpPr/>
            <p:nvPr/>
          </p:nvSpPr>
          <p:spPr>
            <a:xfrm>
              <a:off x="5051789" y="972428"/>
              <a:ext cx="138662" cy="332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8" h="21298" fill="norm" stroke="1" extrusionOk="0">
                  <a:moveTo>
                    <a:pt x="14239" y="13599"/>
                  </a:moveTo>
                  <a:cubicBezTo>
                    <a:pt x="12668" y="13109"/>
                    <a:pt x="11097" y="12618"/>
                    <a:pt x="9330" y="12699"/>
                  </a:cubicBezTo>
                  <a:cubicBezTo>
                    <a:pt x="7563" y="12781"/>
                    <a:pt x="5599" y="13436"/>
                    <a:pt x="3832" y="14581"/>
                  </a:cubicBezTo>
                  <a:cubicBezTo>
                    <a:pt x="2064" y="15727"/>
                    <a:pt x="493" y="17363"/>
                    <a:pt x="101" y="18590"/>
                  </a:cubicBezTo>
                  <a:cubicBezTo>
                    <a:pt x="-292" y="19818"/>
                    <a:pt x="493" y="20636"/>
                    <a:pt x="1868" y="21045"/>
                  </a:cubicBezTo>
                  <a:cubicBezTo>
                    <a:pt x="3243" y="21454"/>
                    <a:pt x="5206" y="21454"/>
                    <a:pt x="7759" y="20390"/>
                  </a:cubicBezTo>
                  <a:cubicBezTo>
                    <a:pt x="10312" y="19327"/>
                    <a:pt x="13453" y="17199"/>
                    <a:pt x="15810" y="14090"/>
                  </a:cubicBezTo>
                  <a:cubicBezTo>
                    <a:pt x="18166" y="10981"/>
                    <a:pt x="19737" y="6890"/>
                    <a:pt x="20523" y="4190"/>
                  </a:cubicBezTo>
                  <a:cubicBezTo>
                    <a:pt x="21308" y="1490"/>
                    <a:pt x="21308" y="181"/>
                    <a:pt x="20719" y="18"/>
                  </a:cubicBezTo>
                  <a:cubicBezTo>
                    <a:pt x="20130" y="-146"/>
                    <a:pt x="18952" y="836"/>
                    <a:pt x="18166" y="3045"/>
                  </a:cubicBezTo>
                  <a:cubicBezTo>
                    <a:pt x="17381" y="5254"/>
                    <a:pt x="16988" y="8690"/>
                    <a:pt x="17577" y="11145"/>
                  </a:cubicBezTo>
                  <a:cubicBezTo>
                    <a:pt x="18166" y="13599"/>
                    <a:pt x="19737" y="15072"/>
                    <a:pt x="21308" y="165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4" name="Line"/>
            <p:cNvSpPr/>
            <p:nvPr/>
          </p:nvSpPr>
          <p:spPr>
            <a:xfrm>
              <a:off x="5466456" y="1184817"/>
              <a:ext cx="16100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714" y="514"/>
                    <a:pt x="3429" y="1029"/>
                    <a:pt x="4800" y="2314"/>
                  </a:cubicBezTo>
                  <a:cubicBezTo>
                    <a:pt x="6171" y="3600"/>
                    <a:pt x="7200" y="5657"/>
                    <a:pt x="9086" y="8143"/>
                  </a:cubicBezTo>
                  <a:cubicBezTo>
                    <a:pt x="10971" y="10629"/>
                    <a:pt x="13714" y="13543"/>
                    <a:pt x="15943" y="15857"/>
                  </a:cubicBezTo>
                  <a:cubicBezTo>
                    <a:pt x="18171" y="18171"/>
                    <a:pt x="19886" y="198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5" name="Line"/>
            <p:cNvSpPr/>
            <p:nvPr/>
          </p:nvSpPr>
          <p:spPr>
            <a:xfrm>
              <a:off x="5495658" y="1123482"/>
              <a:ext cx="193138" cy="4523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9" h="21600" fill="norm" stroke="1" extrusionOk="0">
                  <a:moveTo>
                    <a:pt x="21479" y="0"/>
                  </a:moveTo>
                  <a:cubicBezTo>
                    <a:pt x="17500" y="3417"/>
                    <a:pt x="13521" y="6834"/>
                    <a:pt x="10111" y="9824"/>
                  </a:cubicBezTo>
                  <a:cubicBezTo>
                    <a:pt x="6700" y="12814"/>
                    <a:pt x="3858" y="15376"/>
                    <a:pt x="2153" y="16963"/>
                  </a:cubicBezTo>
                  <a:cubicBezTo>
                    <a:pt x="447" y="18549"/>
                    <a:pt x="-121" y="19159"/>
                    <a:pt x="21" y="19769"/>
                  </a:cubicBezTo>
                  <a:cubicBezTo>
                    <a:pt x="163" y="20380"/>
                    <a:pt x="1016" y="20990"/>
                    <a:pt x="186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6" name="Line"/>
            <p:cNvSpPr/>
            <p:nvPr/>
          </p:nvSpPr>
          <p:spPr>
            <a:xfrm>
              <a:off x="5765463" y="1152690"/>
              <a:ext cx="168672" cy="407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2" fill="norm" stroke="1" extrusionOk="0">
                  <a:moveTo>
                    <a:pt x="21600" y="887"/>
                  </a:moveTo>
                  <a:cubicBezTo>
                    <a:pt x="20291" y="482"/>
                    <a:pt x="18982" y="77"/>
                    <a:pt x="17509" y="9"/>
                  </a:cubicBezTo>
                  <a:cubicBezTo>
                    <a:pt x="16036" y="-58"/>
                    <a:pt x="14400" y="212"/>
                    <a:pt x="11782" y="1359"/>
                  </a:cubicBezTo>
                  <a:cubicBezTo>
                    <a:pt x="9164" y="2507"/>
                    <a:pt x="5564" y="4532"/>
                    <a:pt x="3273" y="6624"/>
                  </a:cubicBezTo>
                  <a:cubicBezTo>
                    <a:pt x="982" y="8717"/>
                    <a:pt x="0" y="10877"/>
                    <a:pt x="0" y="12902"/>
                  </a:cubicBezTo>
                  <a:cubicBezTo>
                    <a:pt x="0" y="14927"/>
                    <a:pt x="982" y="16817"/>
                    <a:pt x="2945" y="18234"/>
                  </a:cubicBezTo>
                  <a:cubicBezTo>
                    <a:pt x="4909" y="19652"/>
                    <a:pt x="7855" y="20597"/>
                    <a:pt x="10800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7" name="Line"/>
            <p:cNvSpPr/>
            <p:nvPr/>
          </p:nvSpPr>
          <p:spPr>
            <a:xfrm>
              <a:off x="6005202" y="1232096"/>
              <a:ext cx="258607" cy="303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380" fill="norm" stroke="1" extrusionOk="0">
                  <a:moveTo>
                    <a:pt x="13805" y="2070"/>
                  </a:moveTo>
                  <a:cubicBezTo>
                    <a:pt x="12958" y="1530"/>
                    <a:pt x="12111" y="990"/>
                    <a:pt x="11158" y="990"/>
                  </a:cubicBezTo>
                  <a:cubicBezTo>
                    <a:pt x="10205" y="990"/>
                    <a:pt x="9147" y="1530"/>
                    <a:pt x="7558" y="3240"/>
                  </a:cubicBezTo>
                  <a:cubicBezTo>
                    <a:pt x="5970" y="4950"/>
                    <a:pt x="3852" y="7830"/>
                    <a:pt x="2476" y="10260"/>
                  </a:cubicBezTo>
                  <a:cubicBezTo>
                    <a:pt x="1100" y="12690"/>
                    <a:pt x="464" y="14670"/>
                    <a:pt x="464" y="16470"/>
                  </a:cubicBezTo>
                  <a:cubicBezTo>
                    <a:pt x="464" y="18270"/>
                    <a:pt x="1100" y="19890"/>
                    <a:pt x="2158" y="20700"/>
                  </a:cubicBezTo>
                  <a:cubicBezTo>
                    <a:pt x="3217" y="21510"/>
                    <a:pt x="4700" y="21510"/>
                    <a:pt x="6605" y="21150"/>
                  </a:cubicBezTo>
                  <a:cubicBezTo>
                    <a:pt x="8511" y="20790"/>
                    <a:pt x="10841" y="20070"/>
                    <a:pt x="12641" y="18180"/>
                  </a:cubicBezTo>
                  <a:cubicBezTo>
                    <a:pt x="14441" y="16290"/>
                    <a:pt x="15711" y="13230"/>
                    <a:pt x="16453" y="10710"/>
                  </a:cubicBezTo>
                  <a:cubicBezTo>
                    <a:pt x="17194" y="8190"/>
                    <a:pt x="17405" y="6210"/>
                    <a:pt x="17194" y="4860"/>
                  </a:cubicBezTo>
                  <a:cubicBezTo>
                    <a:pt x="16982" y="3510"/>
                    <a:pt x="16347" y="2790"/>
                    <a:pt x="15605" y="2070"/>
                  </a:cubicBezTo>
                  <a:cubicBezTo>
                    <a:pt x="14864" y="1350"/>
                    <a:pt x="14017" y="630"/>
                    <a:pt x="13064" y="270"/>
                  </a:cubicBezTo>
                  <a:cubicBezTo>
                    <a:pt x="12111" y="-90"/>
                    <a:pt x="11053" y="-90"/>
                    <a:pt x="9570" y="270"/>
                  </a:cubicBezTo>
                  <a:cubicBezTo>
                    <a:pt x="8088" y="630"/>
                    <a:pt x="6182" y="1350"/>
                    <a:pt x="4488" y="2430"/>
                  </a:cubicBezTo>
                  <a:cubicBezTo>
                    <a:pt x="2794" y="3510"/>
                    <a:pt x="1311" y="4950"/>
                    <a:pt x="570" y="6120"/>
                  </a:cubicBezTo>
                  <a:cubicBezTo>
                    <a:pt x="-171" y="7290"/>
                    <a:pt x="-171" y="8190"/>
                    <a:pt x="464" y="8820"/>
                  </a:cubicBezTo>
                  <a:cubicBezTo>
                    <a:pt x="1100" y="9450"/>
                    <a:pt x="2370" y="9810"/>
                    <a:pt x="4805" y="9720"/>
                  </a:cubicBezTo>
                  <a:cubicBezTo>
                    <a:pt x="7241" y="9630"/>
                    <a:pt x="10841" y="9090"/>
                    <a:pt x="13805" y="8550"/>
                  </a:cubicBezTo>
                  <a:cubicBezTo>
                    <a:pt x="16770" y="8010"/>
                    <a:pt x="19100" y="7470"/>
                    <a:pt x="21429" y="69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8" name="Line"/>
            <p:cNvSpPr/>
            <p:nvPr/>
          </p:nvSpPr>
          <p:spPr>
            <a:xfrm>
              <a:off x="6271475" y="1131149"/>
              <a:ext cx="101775" cy="437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0" h="21600" fill="norm" stroke="1" extrusionOk="0">
                  <a:moveTo>
                    <a:pt x="0" y="0"/>
                  </a:moveTo>
                  <a:cubicBezTo>
                    <a:pt x="4215" y="884"/>
                    <a:pt x="8429" y="1768"/>
                    <a:pt x="12380" y="4042"/>
                  </a:cubicBezTo>
                  <a:cubicBezTo>
                    <a:pt x="16332" y="6316"/>
                    <a:pt x="20019" y="9979"/>
                    <a:pt x="20810" y="12821"/>
                  </a:cubicBezTo>
                  <a:cubicBezTo>
                    <a:pt x="21600" y="15663"/>
                    <a:pt x="19493" y="17684"/>
                    <a:pt x="17649" y="18947"/>
                  </a:cubicBezTo>
                  <a:cubicBezTo>
                    <a:pt x="15805" y="20211"/>
                    <a:pt x="14224" y="20716"/>
                    <a:pt x="12117" y="21032"/>
                  </a:cubicBezTo>
                  <a:cubicBezTo>
                    <a:pt x="10010" y="21347"/>
                    <a:pt x="7376" y="21474"/>
                    <a:pt x="474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49" name="Line"/>
            <p:cNvSpPr/>
            <p:nvPr/>
          </p:nvSpPr>
          <p:spPr>
            <a:xfrm>
              <a:off x="5918800" y="1664596"/>
              <a:ext cx="214672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5657" y="12302"/>
                    <a:pt x="11314" y="4448"/>
                    <a:pt x="14914" y="1502"/>
                  </a:cubicBezTo>
                  <a:cubicBezTo>
                    <a:pt x="18514" y="-1443"/>
                    <a:pt x="20057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0" name="Line"/>
            <p:cNvSpPr/>
            <p:nvPr/>
          </p:nvSpPr>
          <p:spPr>
            <a:xfrm>
              <a:off x="5934134" y="1752163"/>
              <a:ext cx="184004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1" name="Line"/>
            <p:cNvSpPr/>
            <p:nvPr/>
          </p:nvSpPr>
          <p:spPr>
            <a:xfrm>
              <a:off x="6237272" y="1858031"/>
              <a:ext cx="166835" cy="4158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0922" fill="norm" stroke="1" extrusionOk="0">
                  <a:moveTo>
                    <a:pt x="3347" y="8174"/>
                  </a:moveTo>
                  <a:cubicBezTo>
                    <a:pt x="3670" y="12674"/>
                    <a:pt x="3992" y="17174"/>
                    <a:pt x="4153" y="19359"/>
                  </a:cubicBezTo>
                  <a:cubicBezTo>
                    <a:pt x="4314" y="21545"/>
                    <a:pt x="4314" y="21416"/>
                    <a:pt x="3670" y="19102"/>
                  </a:cubicBezTo>
                  <a:cubicBezTo>
                    <a:pt x="3025" y="16788"/>
                    <a:pt x="1735" y="12288"/>
                    <a:pt x="929" y="9331"/>
                  </a:cubicBezTo>
                  <a:cubicBezTo>
                    <a:pt x="123" y="6374"/>
                    <a:pt x="-199" y="4959"/>
                    <a:pt x="123" y="3738"/>
                  </a:cubicBezTo>
                  <a:cubicBezTo>
                    <a:pt x="446" y="2516"/>
                    <a:pt x="1413" y="1488"/>
                    <a:pt x="2702" y="845"/>
                  </a:cubicBezTo>
                  <a:cubicBezTo>
                    <a:pt x="3992" y="202"/>
                    <a:pt x="5604" y="-55"/>
                    <a:pt x="8022" y="9"/>
                  </a:cubicBezTo>
                  <a:cubicBezTo>
                    <a:pt x="10440" y="74"/>
                    <a:pt x="13664" y="459"/>
                    <a:pt x="16082" y="1231"/>
                  </a:cubicBezTo>
                  <a:cubicBezTo>
                    <a:pt x="18499" y="2002"/>
                    <a:pt x="20111" y="3159"/>
                    <a:pt x="20756" y="4059"/>
                  </a:cubicBezTo>
                  <a:cubicBezTo>
                    <a:pt x="21401" y="4959"/>
                    <a:pt x="21079" y="5602"/>
                    <a:pt x="18661" y="6374"/>
                  </a:cubicBezTo>
                  <a:cubicBezTo>
                    <a:pt x="16243" y="7145"/>
                    <a:pt x="11729" y="8045"/>
                    <a:pt x="8828" y="8624"/>
                  </a:cubicBezTo>
                  <a:cubicBezTo>
                    <a:pt x="5926" y="9202"/>
                    <a:pt x="4637" y="9459"/>
                    <a:pt x="3347" y="97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2" name="Line"/>
            <p:cNvSpPr/>
            <p:nvPr/>
          </p:nvSpPr>
          <p:spPr>
            <a:xfrm>
              <a:off x="6435998" y="1861520"/>
              <a:ext cx="180485" cy="159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0469" fill="norm" stroke="1" extrusionOk="0">
                  <a:moveTo>
                    <a:pt x="14184" y="5632"/>
                  </a:moveTo>
                  <a:cubicBezTo>
                    <a:pt x="13575" y="3996"/>
                    <a:pt x="12967" y="2359"/>
                    <a:pt x="11902" y="1214"/>
                  </a:cubicBezTo>
                  <a:cubicBezTo>
                    <a:pt x="10837" y="69"/>
                    <a:pt x="9316" y="-586"/>
                    <a:pt x="7491" y="723"/>
                  </a:cubicBezTo>
                  <a:cubicBezTo>
                    <a:pt x="5665" y="2032"/>
                    <a:pt x="3536" y="5305"/>
                    <a:pt x="2167" y="8087"/>
                  </a:cubicBezTo>
                  <a:cubicBezTo>
                    <a:pt x="798" y="10869"/>
                    <a:pt x="189" y="13159"/>
                    <a:pt x="37" y="15123"/>
                  </a:cubicBezTo>
                  <a:cubicBezTo>
                    <a:pt x="-115" y="17087"/>
                    <a:pt x="189" y="18723"/>
                    <a:pt x="1102" y="19705"/>
                  </a:cubicBezTo>
                  <a:cubicBezTo>
                    <a:pt x="2015" y="20687"/>
                    <a:pt x="3536" y="21014"/>
                    <a:pt x="5513" y="18887"/>
                  </a:cubicBezTo>
                  <a:cubicBezTo>
                    <a:pt x="7491" y="16759"/>
                    <a:pt x="9924" y="12178"/>
                    <a:pt x="10989" y="9069"/>
                  </a:cubicBezTo>
                  <a:cubicBezTo>
                    <a:pt x="12054" y="5959"/>
                    <a:pt x="11750" y="4323"/>
                    <a:pt x="11750" y="4487"/>
                  </a:cubicBezTo>
                  <a:cubicBezTo>
                    <a:pt x="11750" y="4650"/>
                    <a:pt x="12054" y="6614"/>
                    <a:pt x="13727" y="8905"/>
                  </a:cubicBezTo>
                  <a:cubicBezTo>
                    <a:pt x="15401" y="11196"/>
                    <a:pt x="18443" y="13814"/>
                    <a:pt x="21485" y="1643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3" name="Line"/>
            <p:cNvSpPr/>
            <p:nvPr/>
          </p:nvSpPr>
          <p:spPr>
            <a:xfrm>
              <a:off x="6647149" y="1844165"/>
              <a:ext cx="130338" cy="139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7" fill="norm" stroke="1" extrusionOk="0">
                  <a:moveTo>
                    <a:pt x="0" y="1178"/>
                  </a:moveTo>
                  <a:cubicBezTo>
                    <a:pt x="2118" y="1964"/>
                    <a:pt x="4235" y="2749"/>
                    <a:pt x="6353" y="5302"/>
                  </a:cubicBezTo>
                  <a:cubicBezTo>
                    <a:pt x="8471" y="7855"/>
                    <a:pt x="10588" y="12175"/>
                    <a:pt x="11435" y="15513"/>
                  </a:cubicBezTo>
                  <a:cubicBezTo>
                    <a:pt x="12282" y="18851"/>
                    <a:pt x="11859" y="21207"/>
                    <a:pt x="11012" y="21404"/>
                  </a:cubicBezTo>
                  <a:cubicBezTo>
                    <a:pt x="10165" y="21600"/>
                    <a:pt x="8894" y="19636"/>
                    <a:pt x="8259" y="17476"/>
                  </a:cubicBezTo>
                  <a:cubicBezTo>
                    <a:pt x="7624" y="15316"/>
                    <a:pt x="7624" y="12960"/>
                    <a:pt x="7624" y="10407"/>
                  </a:cubicBezTo>
                  <a:cubicBezTo>
                    <a:pt x="7624" y="7855"/>
                    <a:pt x="7624" y="5105"/>
                    <a:pt x="9953" y="3338"/>
                  </a:cubicBezTo>
                  <a:cubicBezTo>
                    <a:pt x="12282" y="1571"/>
                    <a:pt x="16941" y="78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4" name="Line"/>
            <p:cNvSpPr/>
            <p:nvPr/>
          </p:nvSpPr>
          <p:spPr>
            <a:xfrm>
              <a:off x="6786899" y="1834204"/>
              <a:ext cx="128591" cy="157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077" fill="norm" stroke="1" extrusionOk="0">
                  <a:moveTo>
                    <a:pt x="16229" y="4422"/>
                  </a:moveTo>
                  <a:cubicBezTo>
                    <a:pt x="15382" y="2708"/>
                    <a:pt x="14535" y="993"/>
                    <a:pt x="13052" y="308"/>
                  </a:cubicBezTo>
                  <a:cubicBezTo>
                    <a:pt x="11570" y="-378"/>
                    <a:pt x="9452" y="-35"/>
                    <a:pt x="7123" y="2536"/>
                  </a:cubicBezTo>
                  <a:cubicBezTo>
                    <a:pt x="4793" y="5108"/>
                    <a:pt x="2252" y="9908"/>
                    <a:pt x="982" y="13165"/>
                  </a:cubicBezTo>
                  <a:cubicBezTo>
                    <a:pt x="-289" y="16422"/>
                    <a:pt x="-289" y="18136"/>
                    <a:pt x="770" y="19336"/>
                  </a:cubicBezTo>
                  <a:cubicBezTo>
                    <a:pt x="1829" y="20536"/>
                    <a:pt x="3946" y="21222"/>
                    <a:pt x="5852" y="21051"/>
                  </a:cubicBezTo>
                  <a:cubicBezTo>
                    <a:pt x="7758" y="20879"/>
                    <a:pt x="9452" y="19851"/>
                    <a:pt x="10934" y="18479"/>
                  </a:cubicBezTo>
                  <a:cubicBezTo>
                    <a:pt x="12417" y="17108"/>
                    <a:pt x="13687" y="15393"/>
                    <a:pt x="14535" y="12993"/>
                  </a:cubicBezTo>
                  <a:cubicBezTo>
                    <a:pt x="15382" y="10593"/>
                    <a:pt x="15805" y="7508"/>
                    <a:pt x="16017" y="6822"/>
                  </a:cubicBezTo>
                  <a:cubicBezTo>
                    <a:pt x="16229" y="6136"/>
                    <a:pt x="16229" y="7851"/>
                    <a:pt x="17076" y="10251"/>
                  </a:cubicBezTo>
                  <a:cubicBezTo>
                    <a:pt x="17923" y="12651"/>
                    <a:pt x="19617" y="15736"/>
                    <a:pt x="21311" y="1882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5" name="Line"/>
            <p:cNvSpPr/>
            <p:nvPr/>
          </p:nvSpPr>
          <p:spPr>
            <a:xfrm>
              <a:off x="6984491" y="1798803"/>
              <a:ext cx="176338" cy="1744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9" fill="norm" stroke="1" extrusionOk="0">
                  <a:moveTo>
                    <a:pt x="0" y="6403"/>
                  </a:moveTo>
                  <a:cubicBezTo>
                    <a:pt x="0" y="9797"/>
                    <a:pt x="0" y="13191"/>
                    <a:pt x="0" y="15968"/>
                  </a:cubicBezTo>
                  <a:cubicBezTo>
                    <a:pt x="0" y="18745"/>
                    <a:pt x="0" y="20905"/>
                    <a:pt x="313" y="21060"/>
                  </a:cubicBezTo>
                  <a:cubicBezTo>
                    <a:pt x="626" y="21214"/>
                    <a:pt x="1252" y="19363"/>
                    <a:pt x="2035" y="16894"/>
                  </a:cubicBezTo>
                  <a:cubicBezTo>
                    <a:pt x="2817" y="14425"/>
                    <a:pt x="3756" y="11340"/>
                    <a:pt x="4539" y="9025"/>
                  </a:cubicBezTo>
                  <a:cubicBezTo>
                    <a:pt x="5322" y="6711"/>
                    <a:pt x="5948" y="5168"/>
                    <a:pt x="6887" y="4860"/>
                  </a:cubicBezTo>
                  <a:cubicBezTo>
                    <a:pt x="7826" y="4551"/>
                    <a:pt x="9078" y="5477"/>
                    <a:pt x="9704" y="6865"/>
                  </a:cubicBezTo>
                  <a:cubicBezTo>
                    <a:pt x="10330" y="8254"/>
                    <a:pt x="10330" y="10105"/>
                    <a:pt x="10017" y="11803"/>
                  </a:cubicBezTo>
                  <a:cubicBezTo>
                    <a:pt x="9704" y="13500"/>
                    <a:pt x="9078" y="15043"/>
                    <a:pt x="8765" y="14734"/>
                  </a:cubicBezTo>
                  <a:cubicBezTo>
                    <a:pt x="8452" y="14425"/>
                    <a:pt x="8452" y="12265"/>
                    <a:pt x="9235" y="9643"/>
                  </a:cubicBezTo>
                  <a:cubicBezTo>
                    <a:pt x="10017" y="7020"/>
                    <a:pt x="11583" y="3934"/>
                    <a:pt x="13461" y="2083"/>
                  </a:cubicBezTo>
                  <a:cubicBezTo>
                    <a:pt x="15339" y="231"/>
                    <a:pt x="17530" y="-386"/>
                    <a:pt x="18783" y="231"/>
                  </a:cubicBezTo>
                  <a:cubicBezTo>
                    <a:pt x="20035" y="848"/>
                    <a:pt x="20348" y="2700"/>
                    <a:pt x="20661" y="5477"/>
                  </a:cubicBezTo>
                  <a:cubicBezTo>
                    <a:pt x="20974" y="8254"/>
                    <a:pt x="21287" y="11957"/>
                    <a:pt x="21600" y="1566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6" name="Line"/>
            <p:cNvSpPr/>
            <p:nvPr/>
          </p:nvSpPr>
          <p:spPr>
            <a:xfrm>
              <a:off x="7230968" y="1762154"/>
              <a:ext cx="98531" cy="173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3" h="20940" fill="norm" stroke="1" extrusionOk="0">
                  <a:moveTo>
                    <a:pt x="4738" y="8976"/>
                  </a:moveTo>
                  <a:cubicBezTo>
                    <a:pt x="7507" y="9285"/>
                    <a:pt x="10276" y="9593"/>
                    <a:pt x="13045" y="8976"/>
                  </a:cubicBezTo>
                  <a:cubicBezTo>
                    <a:pt x="15815" y="8359"/>
                    <a:pt x="18584" y="6816"/>
                    <a:pt x="19968" y="5119"/>
                  </a:cubicBezTo>
                  <a:cubicBezTo>
                    <a:pt x="21353" y="3422"/>
                    <a:pt x="21353" y="1570"/>
                    <a:pt x="19968" y="645"/>
                  </a:cubicBezTo>
                  <a:cubicBezTo>
                    <a:pt x="18584" y="-281"/>
                    <a:pt x="15815" y="-281"/>
                    <a:pt x="12768" y="1108"/>
                  </a:cubicBezTo>
                  <a:cubicBezTo>
                    <a:pt x="9722" y="2496"/>
                    <a:pt x="6399" y="5273"/>
                    <a:pt x="3907" y="7896"/>
                  </a:cubicBezTo>
                  <a:cubicBezTo>
                    <a:pt x="1415" y="10519"/>
                    <a:pt x="-247" y="12988"/>
                    <a:pt x="30" y="15456"/>
                  </a:cubicBezTo>
                  <a:cubicBezTo>
                    <a:pt x="307" y="17925"/>
                    <a:pt x="2522" y="20393"/>
                    <a:pt x="6399" y="20856"/>
                  </a:cubicBezTo>
                  <a:cubicBezTo>
                    <a:pt x="10276" y="21319"/>
                    <a:pt x="15815" y="19776"/>
                    <a:pt x="21353" y="18233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7" name="Line"/>
            <p:cNvSpPr/>
            <p:nvPr/>
          </p:nvSpPr>
          <p:spPr>
            <a:xfrm>
              <a:off x="7407126" y="1568159"/>
              <a:ext cx="75710" cy="3344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0" h="21418" fill="norm" stroke="1" extrusionOk="0">
                  <a:moveTo>
                    <a:pt x="21330" y="0"/>
                  </a:moveTo>
                  <a:cubicBezTo>
                    <a:pt x="15570" y="2291"/>
                    <a:pt x="9810" y="4582"/>
                    <a:pt x="6210" y="7364"/>
                  </a:cubicBezTo>
                  <a:cubicBezTo>
                    <a:pt x="2610" y="10145"/>
                    <a:pt x="1170" y="13418"/>
                    <a:pt x="450" y="15464"/>
                  </a:cubicBezTo>
                  <a:cubicBezTo>
                    <a:pt x="-270" y="17509"/>
                    <a:pt x="-270" y="18327"/>
                    <a:pt x="1530" y="19227"/>
                  </a:cubicBezTo>
                  <a:cubicBezTo>
                    <a:pt x="3330" y="20127"/>
                    <a:pt x="6930" y="21109"/>
                    <a:pt x="10170" y="21355"/>
                  </a:cubicBezTo>
                  <a:cubicBezTo>
                    <a:pt x="13410" y="21600"/>
                    <a:pt x="16290" y="21109"/>
                    <a:pt x="18090" y="20291"/>
                  </a:cubicBezTo>
                  <a:cubicBezTo>
                    <a:pt x="19890" y="19473"/>
                    <a:pt x="20610" y="18327"/>
                    <a:pt x="21330" y="17182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8" name="Line"/>
            <p:cNvSpPr/>
            <p:nvPr/>
          </p:nvSpPr>
          <p:spPr>
            <a:xfrm>
              <a:off x="7406167" y="1706162"/>
              <a:ext cx="398676" cy="1966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0" y="4985"/>
                  </a:moveTo>
                  <a:cubicBezTo>
                    <a:pt x="1246" y="6092"/>
                    <a:pt x="2492" y="7200"/>
                    <a:pt x="3808" y="7754"/>
                  </a:cubicBezTo>
                  <a:cubicBezTo>
                    <a:pt x="5123" y="8308"/>
                    <a:pt x="6508" y="8308"/>
                    <a:pt x="7477" y="7615"/>
                  </a:cubicBezTo>
                  <a:cubicBezTo>
                    <a:pt x="8446" y="6923"/>
                    <a:pt x="9000" y="5538"/>
                    <a:pt x="8792" y="4846"/>
                  </a:cubicBezTo>
                  <a:cubicBezTo>
                    <a:pt x="8585" y="4154"/>
                    <a:pt x="7615" y="4154"/>
                    <a:pt x="6923" y="4708"/>
                  </a:cubicBezTo>
                  <a:cubicBezTo>
                    <a:pt x="6231" y="5262"/>
                    <a:pt x="5815" y="6369"/>
                    <a:pt x="5538" y="8308"/>
                  </a:cubicBezTo>
                  <a:cubicBezTo>
                    <a:pt x="5262" y="10246"/>
                    <a:pt x="5123" y="13015"/>
                    <a:pt x="5608" y="15369"/>
                  </a:cubicBezTo>
                  <a:cubicBezTo>
                    <a:pt x="6092" y="17723"/>
                    <a:pt x="7200" y="19662"/>
                    <a:pt x="8100" y="20631"/>
                  </a:cubicBezTo>
                  <a:cubicBezTo>
                    <a:pt x="9000" y="21600"/>
                    <a:pt x="9692" y="21600"/>
                    <a:pt x="10454" y="20215"/>
                  </a:cubicBezTo>
                  <a:cubicBezTo>
                    <a:pt x="11215" y="18831"/>
                    <a:pt x="12046" y="16062"/>
                    <a:pt x="12531" y="13846"/>
                  </a:cubicBezTo>
                  <a:cubicBezTo>
                    <a:pt x="13015" y="11631"/>
                    <a:pt x="13154" y="9969"/>
                    <a:pt x="13362" y="8169"/>
                  </a:cubicBezTo>
                  <a:cubicBezTo>
                    <a:pt x="13569" y="6369"/>
                    <a:pt x="13846" y="4431"/>
                    <a:pt x="14192" y="4015"/>
                  </a:cubicBezTo>
                  <a:cubicBezTo>
                    <a:pt x="14538" y="3600"/>
                    <a:pt x="14954" y="4708"/>
                    <a:pt x="15438" y="6923"/>
                  </a:cubicBezTo>
                  <a:cubicBezTo>
                    <a:pt x="15923" y="9138"/>
                    <a:pt x="16477" y="12462"/>
                    <a:pt x="16823" y="14815"/>
                  </a:cubicBezTo>
                  <a:cubicBezTo>
                    <a:pt x="17169" y="17169"/>
                    <a:pt x="17308" y="18554"/>
                    <a:pt x="17100" y="18831"/>
                  </a:cubicBezTo>
                  <a:cubicBezTo>
                    <a:pt x="16892" y="19108"/>
                    <a:pt x="16338" y="18277"/>
                    <a:pt x="16062" y="16477"/>
                  </a:cubicBezTo>
                  <a:cubicBezTo>
                    <a:pt x="15785" y="14677"/>
                    <a:pt x="15785" y="11908"/>
                    <a:pt x="16754" y="9000"/>
                  </a:cubicBezTo>
                  <a:cubicBezTo>
                    <a:pt x="17723" y="6092"/>
                    <a:pt x="19662" y="30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59" name="Line"/>
            <p:cNvSpPr/>
            <p:nvPr/>
          </p:nvSpPr>
          <p:spPr>
            <a:xfrm>
              <a:off x="7892720" y="1619664"/>
              <a:ext cx="114412" cy="270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22" h="21367" fill="norm" stroke="1" extrusionOk="0">
                  <a:moveTo>
                    <a:pt x="20480" y="2593"/>
                  </a:moveTo>
                  <a:cubicBezTo>
                    <a:pt x="20949" y="1584"/>
                    <a:pt x="21419" y="574"/>
                    <a:pt x="20480" y="171"/>
                  </a:cubicBezTo>
                  <a:cubicBezTo>
                    <a:pt x="19541" y="-233"/>
                    <a:pt x="17193" y="-31"/>
                    <a:pt x="13671" y="1988"/>
                  </a:cubicBezTo>
                  <a:cubicBezTo>
                    <a:pt x="10149" y="4006"/>
                    <a:pt x="5454" y="7842"/>
                    <a:pt x="2871" y="10769"/>
                  </a:cubicBezTo>
                  <a:cubicBezTo>
                    <a:pt x="289" y="13696"/>
                    <a:pt x="-181" y="15715"/>
                    <a:pt x="54" y="17229"/>
                  </a:cubicBezTo>
                  <a:cubicBezTo>
                    <a:pt x="289" y="18743"/>
                    <a:pt x="1228" y="19752"/>
                    <a:pt x="3106" y="20358"/>
                  </a:cubicBezTo>
                  <a:cubicBezTo>
                    <a:pt x="4984" y="20963"/>
                    <a:pt x="7802" y="21165"/>
                    <a:pt x="10619" y="21367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0" name="Line"/>
            <p:cNvSpPr/>
            <p:nvPr/>
          </p:nvSpPr>
          <p:spPr>
            <a:xfrm>
              <a:off x="7996513" y="1677249"/>
              <a:ext cx="130338" cy="2170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21600" y="2842"/>
                  </a:moveTo>
                  <a:cubicBezTo>
                    <a:pt x="20329" y="1837"/>
                    <a:pt x="19059" y="833"/>
                    <a:pt x="17365" y="330"/>
                  </a:cubicBezTo>
                  <a:cubicBezTo>
                    <a:pt x="15671" y="-172"/>
                    <a:pt x="13553" y="-172"/>
                    <a:pt x="11012" y="833"/>
                  </a:cubicBezTo>
                  <a:cubicBezTo>
                    <a:pt x="8471" y="1837"/>
                    <a:pt x="5506" y="3847"/>
                    <a:pt x="4023" y="5479"/>
                  </a:cubicBezTo>
                  <a:cubicBezTo>
                    <a:pt x="2541" y="7112"/>
                    <a:pt x="2541" y="8368"/>
                    <a:pt x="4235" y="9875"/>
                  </a:cubicBezTo>
                  <a:cubicBezTo>
                    <a:pt x="5929" y="11381"/>
                    <a:pt x="9318" y="13140"/>
                    <a:pt x="11859" y="15023"/>
                  </a:cubicBezTo>
                  <a:cubicBezTo>
                    <a:pt x="14400" y="16907"/>
                    <a:pt x="16094" y="18916"/>
                    <a:pt x="15882" y="20047"/>
                  </a:cubicBezTo>
                  <a:cubicBezTo>
                    <a:pt x="15671" y="21177"/>
                    <a:pt x="13553" y="21428"/>
                    <a:pt x="11435" y="21302"/>
                  </a:cubicBezTo>
                  <a:cubicBezTo>
                    <a:pt x="9318" y="21177"/>
                    <a:pt x="7200" y="20675"/>
                    <a:pt x="5294" y="18916"/>
                  </a:cubicBezTo>
                  <a:cubicBezTo>
                    <a:pt x="3388" y="17158"/>
                    <a:pt x="1694" y="14144"/>
                    <a:pt x="0" y="111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1" name="Line"/>
            <p:cNvSpPr/>
            <p:nvPr/>
          </p:nvSpPr>
          <p:spPr>
            <a:xfrm>
              <a:off x="8142183" y="1621827"/>
              <a:ext cx="103387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5" h="21600" fill="norm" stroke="1" extrusionOk="0">
                  <a:moveTo>
                    <a:pt x="4629" y="0"/>
                  </a:moveTo>
                  <a:cubicBezTo>
                    <a:pt x="10286" y="2530"/>
                    <a:pt x="15943" y="5059"/>
                    <a:pt x="18771" y="7978"/>
                  </a:cubicBezTo>
                  <a:cubicBezTo>
                    <a:pt x="21600" y="10897"/>
                    <a:pt x="21600" y="14205"/>
                    <a:pt x="18000" y="16541"/>
                  </a:cubicBezTo>
                  <a:cubicBezTo>
                    <a:pt x="14400" y="18876"/>
                    <a:pt x="7200" y="2023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2" name="Line"/>
            <p:cNvSpPr/>
            <p:nvPr/>
          </p:nvSpPr>
          <p:spPr>
            <a:xfrm>
              <a:off x="8645155" y="1736830"/>
              <a:ext cx="194712" cy="189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3" h="21364" fill="norm" stroke="1" extrusionOk="0">
                  <a:moveTo>
                    <a:pt x="2859" y="0"/>
                  </a:moveTo>
                  <a:cubicBezTo>
                    <a:pt x="1737" y="5760"/>
                    <a:pt x="615" y="11520"/>
                    <a:pt x="194" y="15120"/>
                  </a:cubicBezTo>
                  <a:cubicBezTo>
                    <a:pt x="-227" y="18720"/>
                    <a:pt x="54" y="20160"/>
                    <a:pt x="895" y="20880"/>
                  </a:cubicBezTo>
                  <a:cubicBezTo>
                    <a:pt x="1737" y="21600"/>
                    <a:pt x="3139" y="21600"/>
                    <a:pt x="4822" y="20304"/>
                  </a:cubicBezTo>
                  <a:cubicBezTo>
                    <a:pt x="6505" y="19008"/>
                    <a:pt x="8469" y="16416"/>
                    <a:pt x="9591" y="14400"/>
                  </a:cubicBezTo>
                  <a:cubicBezTo>
                    <a:pt x="10713" y="12384"/>
                    <a:pt x="10994" y="10944"/>
                    <a:pt x="11274" y="9072"/>
                  </a:cubicBezTo>
                  <a:cubicBezTo>
                    <a:pt x="11555" y="7200"/>
                    <a:pt x="11835" y="4896"/>
                    <a:pt x="11835" y="4752"/>
                  </a:cubicBezTo>
                  <a:cubicBezTo>
                    <a:pt x="11835" y="4608"/>
                    <a:pt x="11555" y="6624"/>
                    <a:pt x="11555" y="8352"/>
                  </a:cubicBezTo>
                  <a:cubicBezTo>
                    <a:pt x="11555" y="10080"/>
                    <a:pt x="11835" y="11520"/>
                    <a:pt x="13518" y="12816"/>
                  </a:cubicBezTo>
                  <a:cubicBezTo>
                    <a:pt x="15202" y="14112"/>
                    <a:pt x="18287" y="15264"/>
                    <a:pt x="21373" y="1641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3" name="Line"/>
            <p:cNvSpPr/>
            <p:nvPr/>
          </p:nvSpPr>
          <p:spPr>
            <a:xfrm>
              <a:off x="8848409" y="1721179"/>
              <a:ext cx="86015" cy="1766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30" fill="norm" stroke="1" extrusionOk="0">
                  <a:moveTo>
                    <a:pt x="7406" y="4667"/>
                  </a:moveTo>
                  <a:cubicBezTo>
                    <a:pt x="6135" y="8061"/>
                    <a:pt x="4864" y="11456"/>
                    <a:pt x="3594" y="14387"/>
                  </a:cubicBezTo>
                  <a:cubicBezTo>
                    <a:pt x="2323" y="17319"/>
                    <a:pt x="1053" y="19787"/>
                    <a:pt x="417" y="20250"/>
                  </a:cubicBezTo>
                  <a:cubicBezTo>
                    <a:pt x="-218" y="20713"/>
                    <a:pt x="-218" y="19170"/>
                    <a:pt x="1053" y="16239"/>
                  </a:cubicBezTo>
                  <a:cubicBezTo>
                    <a:pt x="2323" y="13307"/>
                    <a:pt x="4864" y="8987"/>
                    <a:pt x="8041" y="5747"/>
                  </a:cubicBezTo>
                  <a:cubicBezTo>
                    <a:pt x="11217" y="2507"/>
                    <a:pt x="15029" y="347"/>
                    <a:pt x="17570" y="39"/>
                  </a:cubicBezTo>
                  <a:cubicBezTo>
                    <a:pt x="20111" y="-270"/>
                    <a:pt x="21382" y="1273"/>
                    <a:pt x="21382" y="5130"/>
                  </a:cubicBezTo>
                  <a:cubicBezTo>
                    <a:pt x="21382" y="8987"/>
                    <a:pt x="20111" y="15159"/>
                    <a:pt x="18841" y="2133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4" name="Line"/>
            <p:cNvSpPr/>
            <p:nvPr/>
          </p:nvSpPr>
          <p:spPr>
            <a:xfrm>
              <a:off x="9021357" y="1514491"/>
              <a:ext cx="117516" cy="36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3" h="21600" fill="norm" stroke="1" extrusionOk="0">
                  <a:moveTo>
                    <a:pt x="11482" y="0"/>
                  </a:moveTo>
                  <a:cubicBezTo>
                    <a:pt x="11022" y="3600"/>
                    <a:pt x="10563" y="7200"/>
                    <a:pt x="9414" y="10425"/>
                  </a:cubicBezTo>
                  <a:cubicBezTo>
                    <a:pt x="8265" y="13650"/>
                    <a:pt x="6427" y="16500"/>
                    <a:pt x="4818" y="18300"/>
                  </a:cubicBezTo>
                  <a:cubicBezTo>
                    <a:pt x="3210" y="20100"/>
                    <a:pt x="1831" y="20850"/>
                    <a:pt x="912" y="20775"/>
                  </a:cubicBezTo>
                  <a:cubicBezTo>
                    <a:pt x="-7" y="20700"/>
                    <a:pt x="-467" y="19800"/>
                    <a:pt x="682" y="18000"/>
                  </a:cubicBezTo>
                  <a:cubicBezTo>
                    <a:pt x="1831" y="16200"/>
                    <a:pt x="4588" y="13500"/>
                    <a:pt x="6886" y="11850"/>
                  </a:cubicBezTo>
                  <a:cubicBezTo>
                    <a:pt x="9184" y="10200"/>
                    <a:pt x="11022" y="9600"/>
                    <a:pt x="12861" y="9525"/>
                  </a:cubicBezTo>
                  <a:cubicBezTo>
                    <a:pt x="14699" y="9450"/>
                    <a:pt x="16537" y="9900"/>
                    <a:pt x="17686" y="10500"/>
                  </a:cubicBezTo>
                  <a:cubicBezTo>
                    <a:pt x="18835" y="11100"/>
                    <a:pt x="19295" y="11850"/>
                    <a:pt x="18605" y="12450"/>
                  </a:cubicBezTo>
                  <a:cubicBezTo>
                    <a:pt x="17916" y="13050"/>
                    <a:pt x="16078" y="13500"/>
                    <a:pt x="14010" y="13800"/>
                  </a:cubicBezTo>
                  <a:cubicBezTo>
                    <a:pt x="11942" y="14100"/>
                    <a:pt x="9644" y="14250"/>
                    <a:pt x="8265" y="14775"/>
                  </a:cubicBezTo>
                  <a:cubicBezTo>
                    <a:pt x="6886" y="15300"/>
                    <a:pt x="6427" y="16200"/>
                    <a:pt x="6886" y="16950"/>
                  </a:cubicBezTo>
                  <a:cubicBezTo>
                    <a:pt x="7346" y="17700"/>
                    <a:pt x="8724" y="18300"/>
                    <a:pt x="10103" y="19050"/>
                  </a:cubicBezTo>
                  <a:cubicBezTo>
                    <a:pt x="11482" y="19800"/>
                    <a:pt x="12861" y="20700"/>
                    <a:pt x="14699" y="21150"/>
                  </a:cubicBezTo>
                  <a:cubicBezTo>
                    <a:pt x="16537" y="21600"/>
                    <a:pt x="18835" y="21600"/>
                    <a:pt x="21133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5" name="Line"/>
            <p:cNvSpPr/>
            <p:nvPr/>
          </p:nvSpPr>
          <p:spPr>
            <a:xfrm>
              <a:off x="9189063" y="1712551"/>
              <a:ext cx="102502" cy="1666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0" h="20719" fill="norm" stroke="1" extrusionOk="0">
                  <a:moveTo>
                    <a:pt x="3878" y="3018"/>
                  </a:moveTo>
                  <a:cubicBezTo>
                    <a:pt x="3878" y="6830"/>
                    <a:pt x="3878" y="10642"/>
                    <a:pt x="3087" y="13977"/>
                  </a:cubicBezTo>
                  <a:cubicBezTo>
                    <a:pt x="2297" y="17312"/>
                    <a:pt x="717" y="20171"/>
                    <a:pt x="190" y="20648"/>
                  </a:cubicBezTo>
                  <a:cubicBezTo>
                    <a:pt x="-337" y="21124"/>
                    <a:pt x="190" y="19218"/>
                    <a:pt x="2297" y="15724"/>
                  </a:cubicBezTo>
                  <a:cubicBezTo>
                    <a:pt x="4404" y="12230"/>
                    <a:pt x="8092" y="7148"/>
                    <a:pt x="11517" y="3971"/>
                  </a:cubicBezTo>
                  <a:cubicBezTo>
                    <a:pt x="14941" y="795"/>
                    <a:pt x="18102" y="-476"/>
                    <a:pt x="19683" y="159"/>
                  </a:cubicBezTo>
                  <a:cubicBezTo>
                    <a:pt x="21263" y="795"/>
                    <a:pt x="21263" y="3336"/>
                    <a:pt x="21000" y="6195"/>
                  </a:cubicBezTo>
                  <a:cubicBezTo>
                    <a:pt x="20736" y="9053"/>
                    <a:pt x="20209" y="12230"/>
                    <a:pt x="19683" y="15406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6" name="Line"/>
            <p:cNvSpPr/>
            <p:nvPr/>
          </p:nvSpPr>
          <p:spPr>
            <a:xfrm>
              <a:off x="9356195" y="1721496"/>
              <a:ext cx="108220" cy="15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8" h="21440" fill="norm" stroke="1" extrusionOk="0">
                  <a:moveTo>
                    <a:pt x="17164" y="0"/>
                  </a:moveTo>
                  <a:cubicBezTo>
                    <a:pt x="14709" y="0"/>
                    <a:pt x="12255" y="0"/>
                    <a:pt x="9309" y="1742"/>
                  </a:cubicBezTo>
                  <a:cubicBezTo>
                    <a:pt x="6364" y="3484"/>
                    <a:pt x="2927" y="6968"/>
                    <a:pt x="1209" y="9929"/>
                  </a:cubicBezTo>
                  <a:cubicBezTo>
                    <a:pt x="-509" y="12890"/>
                    <a:pt x="-509" y="15329"/>
                    <a:pt x="1946" y="17419"/>
                  </a:cubicBezTo>
                  <a:cubicBezTo>
                    <a:pt x="4400" y="19510"/>
                    <a:pt x="9309" y="21252"/>
                    <a:pt x="12746" y="21426"/>
                  </a:cubicBezTo>
                  <a:cubicBezTo>
                    <a:pt x="16182" y="21600"/>
                    <a:pt x="18146" y="20206"/>
                    <a:pt x="19373" y="17419"/>
                  </a:cubicBezTo>
                  <a:cubicBezTo>
                    <a:pt x="20600" y="14632"/>
                    <a:pt x="21091" y="10452"/>
                    <a:pt x="20600" y="7665"/>
                  </a:cubicBezTo>
                  <a:cubicBezTo>
                    <a:pt x="20109" y="4877"/>
                    <a:pt x="18636" y="3484"/>
                    <a:pt x="17164" y="209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7" name="Line"/>
            <p:cNvSpPr/>
            <p:nvPr/>
          </p:nvSpPr>
          <p:spPr>
            <a:xfrm>
              <a:off x="9506881" y="1690829"/>
              <a:ext cx="222339" cy="191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23" fill="norm" stroke="1" extrusionOk="0">
                  <a:moveTo>
                    <a:pt x="0" y="3366"/>
                  </a:moveTo>
                  <a:cubicBezTo>
                    <a:pt x="745" y="6452"/>
                    <a:pt x="1490" y="9538"/>
                    <a:pt x="1862" y="12062"/>
                  </a:cubicBezTo>
                  <a:cubicBezTo>
                    <a:pt x="2234" y="14587"/>
                    <a:pt x="2234" y="16551"/>
                    <a:pt x="2607" y="18094"/>
                  </a:cubicBezTo>
                  <a:cubicBezTo>
                    <a:pt x="2979" y="19636"/>
                    <a:pt x="3724" y="20758"/>
                    <a:pt x="4593" y="20899"/>
                  </a:cubicBezTo>
                  <a:cubicBezTo>
                    <a:pt x="5462" y="21039"/>
                    <a:pt x="6455" y="20197"/>
                    <a:pt x="7200" y="19075"/>
                  </a:cubicBezTo>
                  <a:cubicBezTo>
                    <a:pt x="7945" y="17953"/>
                    <a:pt x="8441" y="16551"/>
                    <a:pt x="8938" y="15148"/>
                  </a:cubicBezTo>
                  <a:cubicBezTo>
                    <a:pt x="9434" y="13745"/>
                    <a:pt x="9931" y="12343"/>
                    <a:pt x="10179" y="12343"/>
                  </a:cubicBezTo>
                  <a:cubicBezTo>
                    <a:pt x="10428" y="12343"/>
                    <a:pt x="10428" y="13745"/>
                    <a:pt x="11048" y="15429"/>
                  </a:cubicBezTo>
                  <a:cubicBezTo>
                    <a:pt x="11669" y="17112"/>
                    <a:pt x="12910" y="19075"/>
                    <a:pt x="14152" y="20197"/>
                  </a:cubicBezTo>
                  <a:cubicBezTo>
                    <a:pt x="15393" y="21319"/>
                    <a:pt x="16634" y="21600"/>
                    <a:pt x="17876" y="19075"/>
                  </a:cubicBezTo>
                  <a:cubicBezTo>
                    <a:pt x="19117" y="16551"/>
                    <a:pt x="20359" y="11221"/>
                    <a:pt x="20979" y="7574"/>
                  </a:cubicBezTo>
                  <a:cubicBezTo>
                    <a:pt x="21600" y="3927"/>
                    <a:pt x="21600" y="196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8" name="Line"/>
            <p:cNvSpPr/>
            <p:nvPr/>
          </p:nvSpPr>
          <p:spPr>
            <a:xfrm>
              <a:off x="9775658" y="1706162"/>
              <a:ext cx="129900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600" fill="norm" stroke="1" extrusionOk="0">
                  <a:moveTo>
                    <a:pt x="1198" y="0"/>
                  </a:moveTo>
                  <a:cubicBezTo>
                    <a:pt x="774" y="4267"/>
                    <a:pt x="351" y="8533"/>
                    <a:pt x="139" y="11333"/>
                  </a:cubicBezTo>
                  <a:cubicBezTo>
                    <a:pt x="-73" y="14133"/>
                    <a:pt x="-73" y="15467"/>
                    <a:pt x="351" y="15333"/>
                  </a:cubicBezTo>
                  <a:cubicBezTo>
                    <a:pt x="774" y="15200"/>
                    <a:pt x="1621" y="13600"/>
                    <a:pt x="2892" y="11333"/>
                  </a:cubicBezTo>
                  <a:cubicBezTo>
                    <a:pt x="4162" y="9067"/>
                    <a:pt x="5856" y="6133"/>
                    <a:pt x="7974" y="3867"/>
                  </a:cubicBezTo>
                  <a:cubicBezTo>
                    <a:pt x="10092" y="1600"/>
                    <a:pt x="12633" y="0"/>
                    <a:pt x="14539" y="667"/>
                  </a:cubicBezTo>
                  <a:cubicBezTo>
                    <a:pt x="16445" y="1333"/>
                    <a:pt x="17715" y="4267"/>
                    <a:pt x="18774" y="8133"/>
                  </a:cubicBezTo>
                  <a:cubicBezTo>
                    <a:pt x="19833" y="12000"/>
                    <a:pt x="20680" y="16800"/>
                    <a:pt x="21527" y="216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69" name="Line"/>
            <p:cNvSpPr/>
            <p:nvPr/>
          </p:nvSpPr>
          <p:spPr>
            <a:xfrm>
              <a:off x="8778221" y="2034363"/>
              <a:ext cx="966332" cy="39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028" fill="norm" stroke="1" extrusionOk="0">
                  <a:moveTo>
                    <a:pt x="862" y="12928"/>
                  </a:moveTo>
                  <a:cubicBezTo>
                    <a:pt x="463" y="14278"/>
                    <a:pt x="64" y="15628"/>
                    <a:pt x="7" y="16978"/>
                  </a:cubicBezTo>
                  <a:cubicBezTo>
                    <a:pt x="-50" y="18328"/>
                    <a:pt x="235" y="19678"/>
                    <a:pt x="1261" y="18328"/>
                  </a:cubicBezTo>
                  <a:cubicBezTo>
                    <a:pt x="2287" y="16978"/>
                    <a:pt x="4053" y="12928"/>
                    <a:pt x="5906" y="8878"/>
                  </a:cubicBezTo>
                  <a:cubicBezTo>
                    <a:pt x="7758" y="4828"/>
                    <a:pt x="9696" y="778"/>
                    <a:pt x="11918" y="103"/>
                  </a:cubicBezTo>
                  <a:cubicBezTo>
                    <a:pt x="14141" y="-572"/>
                    <a:pt x="16649" y="2128"/>
                    <a:pt x="18301" y="6178"/>
                  </a:cubicBezTo>
                  <a:cubicBezTo>
                    <a:pt x="19954" y="10228"/>
                    <a:pt x="20752" y="15628"/>
                    <a:pt x="21550" y="21028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0" name="Line"/>
            <p:cNvSpPr/>
            <p:nvPr/>
          </p:nvSpPr>
          <p:spPr>
            <a:xfrm>
              <a:off x="8947201" y="2166812"/>
              <a:ext cx="590348" cy="146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00" fill="norm" stroke="1" extrusionOk="0">
                  <a:moveTo>
                    <a:pt x="0" y="20700"/>
                  </a:moveTo>
                  <a:cubicBezTo>
                    <a:pt x="3553" y="13500"/>
                    <a:pt x="7107" y="6300"/>
                    <a:pt x="10426" y="2700"/>
                  </a:cubicBezTo>
                  <a:cubicBezTo>
                    <a:pt x="13745" y="-900"/>
                    <a:pt x="16831" y="-900"/>
                    <a:pt x="18655" y="2700"/>
                  </a:cubicBezTo>
                  <a:cubicBezTo>
                    <a:pt x="20478" y="6300"/>
                    <a:pt x="21039" y="13500"/>
                    <a:pt x="21600" y="20700"/>
                  </a:cubicBezTo>
                </a:path>
              </a:pathLst>
            </a:custGeom>
            <a:noFill/>
            <a:ln w="25400" cap="rnd">
              <a:solidFill>
                <a:srgbClr val="F93343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1" name="Line"/>
            <p:cNvSpPr/>
            <p:nvPr/>
          </p:nvSpPr>
          <p:spPr>
            <a:xfrm>
              <a:off x="5336120" y="1671322"/>
              <a:ext cx="337342" cy="731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21327"/>
                  </a:moveTo>
                  <a:cubicBezTo>
                    <a:pt x="4255" y="16113"/>
                    <a:pt x="8509" y="10899"/>
                    <a:pt x="11045" y="7920"/>
                  </a:cubicBezTo>
                  <a:cubicBezTo>
                    <a:pt x="13582" y="4941"/>
                    <a:pt x="14400" y="4196"/>
                    <a:pt x="15218" y="3451"/>
                  </a:cubicBezTo>
                  <a:cubicBezTo>
                    <a:pt x="16036" y="2706"/>
                    <a:pt x="16855" y="1961"/>
                    <a:pt x="17673" y="1217"/>
                  </a:cubicBezTo>
                  <a:cubicBezTo>
                    <a:pt x="18491" y="472"/>
                    <a:pt x="19309" y="-273"/>
                    <a:pt x="19309" y="99"/>
                  </a:cubicBezTo>
                  <a:cubicBezTo>
                    <a:pt x="19309" y="472"/>
                    <a:pt x="18491" y="1962"/>
                    <a:pt x="15955" y="4941"/>
                  </a:cubicBezTo>
                  <a:cubicBezTo>
                    <a:pt x="13418" y="7920"/>
                    <a:pt x="9164" y="12389"/>
                    <a:pt x="6382" y="14996"/>
                  </a:cubicBezTo>
                  <a:cubicBezTo>
                    <a:pt x="3600" y="17603"/>
                    <a:pt x="2291" y="18348"/>
                    <a:pt x="2127" y="17975"/>
                  </a:cubicBezTo>
                  <a:cubicBezTo>
                    <a:pt x="1964" y="17603"/>
                    <a:pt x="2945" y="16113"/>
                    <a:pt x="5236" y="14251"/>
                  </a:cubicBezTo>
                  <a:cubicBezTo>
                    <a:pt x="7527" y="12389"/>
                    <a:pt x="11127" y="10155"/>
                    <a:pt x="13418" y="8665"/>
                  </a:cubicBezTo>
                  <a:cubicBezTo>
                    <a:pt x="15709" y="7175"/>
                    <a:pt x="16691" y="6430"/>
                    <a:pt x="16773" y="7175"/>
                  </a:cubicBezTo>
                  <a:cubicBezTo>
                    <a:pt x="16855" y="7920"/>
                    <a:pt x="16036" y="10155"/>
                    <a:pt x="15218" y="11644"/>
                  </a:cubicBezTo>
                  <a:cubicBezTo>
                    <a:pt x="14400" y="13134"/>
                    <a:pt x="13582" y="13879"/>
                    <a:pt x="12682" y="14624"/>
                  </a:cubicBezTo>
                  <a:cubicBezTo>
                    <a:pt x="11782" y="15368"/>
                    <a:pt x="10800" y="16113"/>
                    <a:pt x="10636" y="15368"/>
                  </a:cubicBezTo>
                  <a:cubicBezTo>
                    <a:pt x="10473" y="14624"/>
                    <a:pt x="11127" y="12389"/>
                    <a:pt x="13091" y="10155"/>
                  </a:cubicBezTo>
                  <a:cubicBezTo>
                    <a:pt x="15055" y="7920"/>
                    <a:pt x="18327" y="5686"/>
                    <a:pt x="21600" y="345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2" name="Line"/>
            <p:cNvSpPr/>
            <p:nvPr/>
          </p:nvSpPr>
          <p:spPr>
            <a:xfrm>
              <a:off x="5443456" y="1767497"/>
              <a:ext cx="69002" cy="5508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3" fill="norm" stroke="1" extrusionOk="0">
                  <a:moveTo>
                    <a:pt x="21600" y="0"/>
                  </a:moveTo>
                  <a:cubicBezTo>
                    <a:pt x="20000" y="3700"/>
                    <a:pt x="18400" y="7400"/>
                    <a:pt x="16000" y="10800"/>
                  </a:cubicBezTo>
                  <a:cubicBezTo>
                    <a:pt x="13600" y="14200"/>
                    <a:pt x="10400" y="17300"/>
                    <a:pt x="8000" y="19150"/>
                  </a:cubicBezTo>
                  <a:cubicBezTo>
                    <a:pt x="5600" y="21000"/>
                    <a:pt x="4000" y="21600"/>
                    <a:pt x="2800" y="21550"/>
                  </a:cubicBezTo>
                  <a:cubicBezTo>
                    <a:pt x="1600" y="21500"/>
                    <a:pt x="800" y="20800"/>
                    <a:pt x="400" y="20200"/>
                  </a:cubicBezTo>
                  <a:cubicBezTo>
                    <a:pt x="0" y="19600"/>
                    <a:pt x="0" y="19100"/>
                    <a:pt x="0" y="18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3" name="Line"/>
            <p:cNvSpPr/>
            <p:nvPr/>
          </p:nvSpPr>
          <p:spPr>
            <a:xfrm>
              <a:off x="5398592" y="1784910"/>
              <a:ext cx="190535" cy="1257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49" fill="norm" stroke="1" extrusionOk="0">
                  <a:moveTo>
                    <a:pt x="5920" y="15201"/>
                  </a:moveTo>
                  <a:cubicBezTo>
                    <a:pt x="6496" y="13041"/>
                    <a:pt x="7072" y="10881"/>
                    <a:pt x="6784" y="10449"/>
                  </a:cubicBezTo>
                  <a:cubicBezTo>
                    <a:pt x="6496" y="10017"/>
                    <a:pt x="5344" y="11313"/>
                    <a:pt x="4336" y="12825"/>
                  </a:cubicBezTo>
                  <a:cubicBezTo>
                    <a:pt x="3328" y="14337"/>
                    <a:pt x="2464" y="16065"/>
                    <a:pt x="1600" y="17793"/>
                  </a:cubicBezTo>
                  <a:cubicBezTo>
                    <a:pt x="736" y="19521"/>
                    <a:pt x="-128" y="21249"/>
                    <a:pt x="16" y="21249"/>
                  </a:cubicBezTo>
                  <a:cubicBezTo>
                    <a:pt x="160" y="21249"/>
                    <a:pt x="1312" y="19521"/>
                    <a:pt x="3472" y="16065"/>
                  </a:cubicBezTo>
                  <a:cubicBezTo>
                    <a:pt x="5632" y="12609"/>
                    <a:pt x="8800" y="7425"/>
                    <a:pt x="11680" y="4185"/>
                  </a:cubicBezTo>
                  <a:cubicBezTo>
                    <a:pt x="14560" y="945"/>
                    <a:pt x="17152" y="-351"/>
                    <a:pt x="18592" y="81"/>
                  </a:cubicBezTo>
                  <a:cubicBezTo>
                    <a:pt x="20032" y="513"/>
                    <a:pt x="20320" y="2673"/>
                    <a:pt x="20608" y="6345"/>
                  </a:cubicBezTo>
                  <a:cubicBezTo>
                    <a:pt x="20896" y="10017"/>
                    <a:pt x="21184" y="15201"/>
                    <a:pt x="21472" y="2038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4" name="Line"/>
            <p:cNvSpPr/>
            <p:nvPr/>
          </p:nvSpPr>
          <p:spPr>
            <a:xfrm>
              <a:off x="4945111" y="2374075"/>
              <a:ext cx="202290" cy="4409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2" h="21294" fill="norm" stroke="1" extrusionOk="0">
                  <a:moveTo>
                    <a:pt x="17820" y="6251"/>
                  </a:moveTo>
                  <a:cubicBezTo>
                    <a:pt x="19440" y="4647"/>
                    <a:pt x="21060" y="3042"/>
                    <a:pt x="21330" y="2055"/>
                  </a:cubicBezTo>
                  <a:cubicBezTo>
                    <a:pt x="21600" y="1067"/>
                    <a:pt x="20520" y="697"/>
                    <a:pt x="19305" y="388"/>
                  </a:cubicBezTo>
                  <a:cubicBezTo>
                    <a:pt x="18090" y="80"/>
                    <a:pt x="16740" y="-167"/>
                    <a:pt x="15120" y="142"/>
                  </a:cubicBezTo>
                  <a:cubicBezTo>
                    <a:pt x="13500" y="450"/>
                    <a:pt x="11610" y="1314"/>
                    <a:pt x="10530" y="3227"/>
                  </a:cubicBezTo>
                  <a:cubicBezTo>
                    <a:pt x="9450" y="5140"/>
                    <a:pt x="9180" y="8103"/>
                    <a:pt x="9450" y="10756"/>
                  </a:cubicBezTo>
                  <a:cubicBezTo>
                    <a:pt x="9720" y="13410"/>
                    <a:pt x="10530" y="15755"/>
                    <a:pt x="10935" y="17483"/>
                  </a:cubicBezTo>
                  <a:cubicBezTo>
                    <a:pt x="11340" y="19211"/>
                    <a:pt x="11340" y="20322"/>
                    <a:pt x="10665" y="20878"/>
                  </a:cubicBezTo>
                  <a:cubicBezTo>
                    <a:pt x="9990" y="21433"/>
                    <a:pt x="8640" y="21433"/>
                    <a:pt x="6750" y="20878"/>
                  </a:cubicBezTo>
                  <a:cubicBezTo>
                    <a:pt x="4860" y="20322"/>
                    <a:pt x="2430" y="19211"/>
                    <a:pt x="0" y="181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5" name="Line"/>
            <p:cNvSpPr/>
            <p:nvPr/>
          </p:nvSpPr>
          <p:spPr>
            <a:xfrm>
              <a:off x="4911268" y="2672184"/>
              <a:ext cx="233182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2" h="21600" fill="norm" stroke="1" extrusionOk="0">
                  <a:moveTo>
                    <a:pt x="986" y="21600"/>
                  </a:moveTo>
                  <a:cubicBezTo>
                    <a:pt x="289" y="18000"/>
                    <a:pt x="-408" y="14400"/>
                    <a:pt x="289" y="11250"/>
                  </a:cubicBezTo>
                  <a:cubicBezTo>
                    <a:pt x="986" y="8100"/>
                    <a:pt x="3076" y="5400"/>
                    <a:pt x="6792" y="3600"/>
                  </a:cubicBezTo>
                  <a:cubicBezTo>
                    <a:pt x="10508" y="1800"/>
                    <a:pt x="15850" y="900"/>
                    <a:pt x="21192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6" name="Line"/>
            <p:cNvSpPr/>
            <p:nvPr/>
          </p:nvSpPr>
          <p:spPr>
            <a:xfrm>
              <a:off x="5130715" y="2640837"/>
              <a:ext cx="144071" cy="15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3" h="21340" fill="norm" stroke="1" extrusionOk="0">
                  <a:moveTo>
                    <a:pt x="19089" y="1156"/>
                  </a:moveTo>
                  <a:cubicBezTo>
                    <a:pt x="17195" y="448"/>
                    <a:pt x="15300" y="-260"/>
                    <a:pt x="12647" y="94"/>
                  </a:cubicBezTo>
                  <a:cubicBezTo>
                    <a:pt x="9995" y="448"/>
                    <a:pt x="6584" y="1865"/>
                    <a:pt x="4310" y="3635"/>
                  </a:cubicBezTo>
                  <a:cubicBezTo>
                    <a:pt x="2037" y="5406"/>
                    <a:pt x="900" y="7530"/>
                    <a:pt x="331" y="9832"/>
                  </a:cubicBezTo>
                  <a:cubicBezTo>
                    <a:pt x="-237" y="12133"/>
                    <a:pt x="-237" y="14612"/>
                    <a:pt x="1658" y="15851"/>
                  </a:cubicBezTo>
                  <a:cubicBezTo>
                    <a:pt x="3552" y="17091"/>
                    <a:pt x="7342" y="17091"/>
                    <a:pt x="9995" y="16383"/>
                  </a:cubicBezTo>
                  <a:cubicBezTo>
                    <a:pt x="12647" y="15674"/>
                    <a:pt x="14163" y="14258"/>
                    <a:pt x="15489" y="12133"/>
                  </a:cubicBezTo>
                  <a:cubicBezTo>
                    <a:pt x="16816" y="10009"/>
                    <a:pt x="17952" y="7176"/>
                    <a:pt x="18142" y="7176"/>
                  </a:cubicBezTo>
                  <a:cubicBezTo>
                    <a:pt x="18331" y="7176"/>
                    <a:pt x="17574" y="10009"/>
                    <a:pt x="17195" y="12310"/>
                  </a:cubicBezTo>
                  <a:cubicBezTo>
                    <a:pt x="16816" y="14612"/>
                    <a:pt x="16816" y="16383"/>
                    <a:pt x="17574" y="17799"/>
                  </a:cubicBezTo>
                  <a:cubicBezTo>
                    <a:pt x="18331" y="19215"/>
                    <a:pt x="19847" y="20278"/>
                    <a:pt x="21363" y="213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7" name="Line"/>
            <p:cNvSpPr/>
            <p:nvPr/>
          </p:nvSpPr>
          <p:spPr>
            <a:xfrm>
              <a:off x="5348221" y="2608294"/>
              <a:ext cx="179571" cy="195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69" fill="norm" stroke="1" extrusionOk="0">
                  <a:moveTo>
                    <a:pt x="384" y="5330"/>
                  </a:moveTo>
                  <a:cubicBezTo>
                    <a:pt x="689" y="9818"/>
                    <a:pt x="993" y="14306"/>
                    <a:pt x="993" y="17252"/>
                  </a:cubicBezTo>
                  <a:cubicBezTo>
                    <a:pt x="993" y="20197"/>
                    <a:pt x="689" y="21600"/>
                    <a:pt x="384" y="21460"/>
                  </a:cubicBezTo>
                  <a:cubicBezTo>
                    <a:pt x="80" y="21319"/>
                    <a:pt x="-224" y="19636"/>
                    <a:pt x="232" y="16551"/>
                  </a:cubicBezTo>
                  <a:cubicBezTo>
                    <a:pt x="689" y="13465"/>
                    <a:pt x="1906" y="8977"/>
                    <a:pt x="2970" y="6171"/>
                  </a:cubicBezTo>
                  <a:cubicBezTo>
                    <a:pt x="4035" y="3366"/>
                    <a:pt x="4948" y="2244"/>
                    <a:pt x="6165" y="2104"/>
                  </a:cubicBezTo>
                  <a:cubicBezTo>
                    <a:pt x="7382" y="1964"/>
                    <a:pt x="8903" y="2805"/>
                    <a:pt x="9968" y="4629"/>
                  </a:cubicBezTo>
                  <a:cubicBezTo>
                    <a:pt x="11032" y="6452"/>
                    <a:pt x="11641" y="9257"/>
                    <a:pt x="11793" y="11361"/>
                  </a:cubicBezTo>
                  <a:cubicBezTo>
                    <a:pt x="11945" y="13465"/>
                    <a:pt x="11641" y="14868"/>
                    <a:pt x="11641" y="14868"/>
                  </a:cubicBezTo>
                  <a:cubicBezTo>
                    <a:pt x="11641" y="14868"/>
                    <a:pt x="11945" y="13465"/>
                    <a:pt x="12553" y="11221"/>
                  </a:cubicBezTo>
                  <a:cubicBezTo>
                    <a:pt x="13162" y="8977"/>
                    <a:pt x="14075" y="5891"/>
                    <a:pt x="15139" y="3647"/>
                  </a:cubicBezTo>
                  <a:cubicBezTo>
                    <a:pt x="16204" y="1403"/>
                    <a:pt x="17421" y="0"/>
                    <a:pt x="18334" y="0"/>
                  </a:cubicBezTo>
                  <a:cubicBezTo>
                    <a:pt x="19246" y="0"/>
                    <a:pt x="19855" y="1403"/>
                    <a:pt x="20311" y="4068"/>
                  </a:cubicBezTo>
                  <a:cubicBezTo>
                    <a:pt x="20768" y="6732"/>
                    <a:pt x="21072" y="10660"/>
                    <a:pt x="21376" y="145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8" name="Line"/>
            <p:cNvSpPr/>
            <p:nvPr/>
          </p:nvSpPr>
          <p:spPr>
            <a:xfrm>
              <a:off x="5596792" y="2633850"/>
              <a:ext cx="15335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79" name="Line"/>
            <p:cNvSpPr/>
            <p:nvPr/>
          </p:nvSpPr>
          <p:spPr>
            <a:xfrm>
              <a:off x="5604459" y="2488180"/>
              <a:ext cx="46002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0" name="Line"/>
            <p:cNvSpPr/>
            <p:nvPr/>
          </p:nvSpPr>
          <p:spPr>
            <a:xfrm>
              <a:off x="5728529" y="2388511"/>
              <a:ext cx="227832" cy="591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557" fill="norm" stroke="1" extrusionOk="0">
                  <a:moveTo>
                    <a:pt x="4909" y="0"/>
                  </a:moveTo>
                  <a:cubicBezTo>
                    <a:pt x="3229" y="3538"/>
                    <a:pt x="1549" y="7076"/>
                    <a:pt x="709" y="9078"/>
                  </a:cubicBezTo>
                  <a:cubicBezTo>
                    <a:pt x="-131" y="11079"/>
                    <a:pt x="-131" y="11545"/>
                    <a:pt x="229" y="11964"/>
                  </a:cubicBezTo>
                  <a:cubicBezTo>
                    <a:pt x="589" y="12383"/>
                    <a:pt x="1309" y="12755"/>
                    <a:pt x="2269" y="12848"/>
                  </a:cubicBezTo>
                  <a:cubicBezTo>
                    <a:pt x="3229" y="12941"/>
                    <a:pt x="4429" y="12755"/>
                    <a:pt x="5509" y="12103"/>
                  </a:cubicBezTo>
                  <a:cubicBezTo>
                    <a:pt x="6589" y="11452"/>
                    <a:pt x="7549" y="10334"/>
                    <a:pt x="8149" y="9450"/>
                  </a:cubicBezTo>
                  <a:cubicBezTo>
                    <a:pt x="8749" y="8566"/>
                    <a:pt x="8989" y="7914"/>
                    <a:pt x="8749" y="7821"/>
                  </a:cubicBezTo>
                  <a:cubicBezTo>
                    <a:pt x="8509" y="7728"/>
                    <a:pt x="7789" y="8193"/>
                    <a:pt x="7429" y="8659"/>
                  </a:cubicBezTo>
                  <a:cubicBezTo>
                    <a:pt x="7069" y="9124"/>
                    <a:pt x="7069" y="9590"/>
                    <a:pt x="7549" y="9962"/>
                  </a:cubicBezTo>
                  <a:cubicBezTo>
                    <a:pt x="8029" y="10334"/>
                    <a:pt x="8989" y="10614"/>
                    <a:pt x="10069" y="10707"/>
                  </a:cubicBezTo>
                  <a:cubicBezTo>
                    <a:pt x="11149" y="10800"/>
                    <a:pt x="12349" y="10707"/>
                    <a:pt x="13429" y="10474"/>
                  </a:cubicBezTo>
                  <a:cubicBezTo>
                    <a:pt x="14509" y="10241"/>
                    <a:pt x="15469" y="9869"/>
                    <a:pt x="16429" y="9450"/>
                  </a:cubicBezTo>
                  <a:cubicBezTo>
                    <a:pt x="17389" y="9031"/>
                    <a:pt x="18349" y="8566"/>
                    <a:pt x="18829" y="8659"/>
                  </a:cubicBezTo>
                  <a:cubicBezTo>
                    <a:pt x="19309" y="8752"/>
                    <a:pt x="19309" y="9403"/>
                    <a:pt x="19669" y="11126"/>
                  </a:cubicBezTo>
                  <a:cubicBezTo>
                    <a:pt x="20029" y="12848"/>
                    <a:pt x="20749" y="15641"/>
                    <a:pt x="21109" y="17410"/>
                  </a:cubicBezTo>
                  <a:cubicBezTo>
                    <a:pt x="21469" y="19179"/>
                    <a:pt x="21469" y="19924"/>
                    <a:pt x="21229" y="20529"/>
                  </a:cubicBezTo>
                  <a:cubicBezTo>
                    <a:pt x="20989" y="21134"/>
                    <a:pt x="20509" y="21600"/>
                    <a:pt x="18709" y="21553"/>
                  </a:cubicBezTo>
                  <a:cubicBezTo>
                    <a:pt x="16909" y="21507"/>
                    <a:pt x="13789" y="20948"/>
                    <a:pt x="12109" y="20529"/>
                  </a:cubicBezTo>
                  <a:cubicBezTo>
                    <a:pt x="10429" y="20110"/>
                    <a:pt x="10189" y="19831"/>
                    <a:pt x="9949" y="1955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1" name="Line"/>
            <p:cNvSpPr/>
            <p:nvPr/>
          </p:nvSpPr>
          <p:spPr>
            <a:xfrm>
              <a:off x="6408820" y="2398054"/>
              <a:ext cx="276664" cy="6127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400" fill="norm" stroke="1" extrusionOk="0">
                  <a:moveTo>
                    <a:pt x="7185" y="6896"/>
                  </a:moveTo>
                  <a:cubicBezTo>
                    <a:pt x="6392" y="6628"/>
                    <a:pt x="5600" y="6360"/>
                    <a:pt x="4708" y="6271"/>
                  </a:cubicBezTo>
                  <a:cubicBezTo>
                    <a:pt x="3816" y="6182"/>
                    <a:pt x="2825" y="6271"/>
                    <a:pt x="1934" y="7030"/>
                  </a:cubicBezTo>
                  <a:cubicBezTo>
                    <a:pt x="1042" y="7789"/>
                    <a:pt x="249" y="9217"/>
                    <a:pt x="51" y="10154"/>
                  </a:cubicBezTo>
                  <a:cubicBezTo>
                    <a:pt x="-147" y="11091"/>
                    <a:pt x="249" y="11537"/>
                    <a:pt x="943" y="11716"/>
                  </a:cubicBezTo>
                  <a:cubicBezTo>
                    <a:pt x="1636" y="11894"/>
                    <a:pt x="2627" y="11805"/>
                    <a:pt x="3222" y="11537"/>
                  </a:cubicBezTo>
                  <a:cubicBezTo>
                    <a:pt x="3816" y="11270"/>
                    <a:pt x="4014" y="10823"/>
                    <a:pt x="4114" y="9484"/>
                  </a:cubicBezTo>
                  <a:cubicBezTo>
                    <a:pt x="4213" y="8146"/>
                    <a:pt x="4213" y="5914"/>
                    <a:pt x="4510" y="4397"/>
                  </a:cubicBezTo>
                  <a:cubicBezTo>
                    <a:pt x="4807" y="2879"/>
                    <a:pt x="5402" y="2076"/>
                    <a:pt x="7185" y="1451"/>
                  </a:cubicBezTo>
                  <a:cubicBezTo>
                    <a:pt x="8969" y="827"/>
                    <a:pt x="11941" y="380"/>
                    <a:pt x="13923" y="157"/>
                  </a:cubicBezTo>
                  <a:cubicBezTo>
                    <a:pt x="15904" y="-66"/>
                    <a:pt x="16895" y="-66"/>
                    <a:pt x="17490" y="246"/>
                  </a:cubicBezTo>
                  <a:cubicBezTo>
                    <a:pt x="18084" y="559"/>
                    <a:pt x="18282" y="1184"/>
                    <a:pt x="17292" y="2612"/>
                  </a:cubicBezTo>
                  <a:cubicBezTo>
                    <a:pt x="16301" y="4040"/>
                    <a:pt x="14121" y="6271"/>
                    <a:pt x="11545" y="8726"/>
                  </a:cubicBezTo>
                  <a:cubicBezTo>
                    <a:pt x="8969" y="11180"/>
                    <a:pt x="5996" y="13858"/>
                    <a:pt x="4312" y="15465"/>
                  </a:cubicBezTo>
                  <a:cubicBezTo>
                    <a:pt x="2627" y="17071"/>
                    <a:pt x="2231" y="17607"/>
                    <a:pt x="1934" y="18142"/>
                  </a:cubicBezTo>
                  <a:cubicBezTo>
                    <a:pt x="1636" y="18678"/>
                    <a:pt x="1438" y="19213"/>
                    <a:pt x="1240" y="19838"/>
                  </a:cubicBezTo>
                  <a:cubicBezTo>
                    <a:pt x="1042" y="20463"/>
                    <a:pt x="844" y="21177"/>
                    <a:pt x="1438" y="21355"/>
                  </a:cubicBezTo>
                  <a:cubicBezTo>
                    <a:pt x="2033" y="21534"/>
                    <a:pt x="3420" y="21177"/>
                    <a:pt x="5203" y="20106"/>
                  </a:cubicBezTo>
                  <a:cubicBezTo>
                    <a:pt x="6987" y="19035"/>
                    <a:pt x="9167" y="17250"/>
                    <a:pt x="10257" y="16089"/>
                  </a:cubicBezTo>
                  <a:cubicBezTo>
                    <a:pt x="11347" y="14929"/>
                    <a:pt x="11347" y="14394"/>
                    <a:pt x="11049" y="13903"/>
                  </a:cubicBezTo>
                  <a:cubicBezTo>
                    <a:pt x="10752" y="13412"/>
                    <a:pt x="10158" y="12965"/>
                    <a:pt x="10554" y="12564"/>
                  </a:cubicBezTo>
                  <a:cubicBezTo>
                    <a:pt x="10950" y="12162"/>
                    <a:pt x="12337" y="11805"/>
                    <a:pt x="14319" y="11448"/>
                  </a:cubicBezTo>
                  <a:cubicBezTo>
                    <a:pt x="16301" y="11091"/>
                    <a:pt x="18877" y="10734"/>
                    <a:pt x="21453" y="1037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2" name="Line"/>
            <p:cNvSpPr/>
            <p:nvPr/>
          </p:nvSpPr>
          <p:spPr>
            <a:xfrm>
              <a:off x="7073833" y="2353907"/>
              <a:ext cx="286333" cy="407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414" fill="norm" stroke="1" extrusionOk="0">
                  <a:moveTo>
                    <a:pt x="11095" y="14696"/>
                  </a:moveTo>
                  <a:cubicBezTo>
                    <a:pt x="11095" y="13891"/>
                    <a:pt x="11095" y="13086"/>
                    <a:pt x="10808" y="12415"/>
                  </a:cubicBezTo>
                  <a:cubicBezTo>
                    <a:pt x="10521" y="11744"/>
                    <a:pt x="9948" y="11208"/>
                    <a:pt x="8514" y="11476"/>
                  </a:cubicBezTo>
                  <a:cubicBezTo>
                    <a:pt x="7081" y="11744"/>
                    <a:pt x="4787" y="12818"/>
                    <a:pt x="3162" y="14293"/>
                  </a:cubicBezTo>
                  <a:cubicBezTo>
                    <a:pt x="1537" y="15769"/>
                    <a:pt x="582" y="17647"/>
                    <a:pt x="199" y="18922"/>
                  </a:cubicBezTo>
                  <a:cubicBezTo>
                    <a:pt x="-183" y="20196"/>
                    <a:pt x="8" y="20867"/>
                    <a:pt x="582" y="21203"/>
                  </a:cubicBezTo>
                  <a:cubicBezTo>
                    <a:pt x="1155" y="21538"/>
                    <a:pt x="2111" y="21538"/>
                    <a:pt x="4022" y="20733"/>
                  </a:cubicBezTo>
                  <a:cubicBezTo>
                    <a:pt x="5934" y="19928"/>
                    <a:pt x="8801" y="18318"/>
                    <a:pt x="11190" y="15434"/>
                  </a:cubicBezTo>
                  <a:cubicBezTo>
                    <a:pt x="13580" y="12549"/>
                    <a:pt x="15491" y="8390"/>
                    <a:pt x="16543" y="5841"/>
                  </a:cubicBezTo>
                  <a:cubicBezTo>
                    <a:pt x="17594" y="3292"/>
                    <a:pt x="17785" y="2353"/>
                    <a:pt x="17785" y="1548"/>
                  </a:cubicBezTo>
                  <a:cubicBezTo>
                    <a:pt x="17785" y="743"/>
                    <a:pt x="17594" y="72"/>
                    <a:pt x="17212" y="5"/>
                  </a:cubicBezTo>
                  <a:cubicBezTo>
                    <a:pt x="16829" y="-62"/>
                    <a:pt x="16256" y="475"/>
                    <a:pt x="15396" y="2621"/>
                  </a:cubicBezTo>
                  <a:cubicBezTo>
                    <a:pt x="14536" y="4768"/>
                    <a:pt x="13389" y="8524"/>
                    <a:pt x="12815" y="11208"/>
                  </a:cubicBezTo>
                  <a:cubicBezTo>
                    <a:pt x="12242" y="13891"/>
                    <a:pt x="12242" y="15501"/>
                    <a:pt x="12624" y="16507"/>
                  </a:cubicBezTo>
                  <a:cubicBezTo>
                    <a:pt x="13006" y="17513"/>
                    <a:pt x="13771" y="17916"/>
                    <a:pt x="14536" y="17849"/>
                  </a:cubicBezTo>
                  <a:cubicBezTo>
                    <a:pt x="15300" y="17781"/>
                    <a:pt x="16065" y="17245"/>
                    <a:pt x="16638" y="16641"/>
                  </a:cubicBezTo>
                  <a:cubicBezTo>
                    <a:pt x="17212" y="16037"/>
                    <a:pt x="17594" y="15367"/>
                    <a:pt x="17690" y="15367"/>
                  </a:cubicBezTo>
                  <a:cubicBezTo>
                    <a:pt x="17785" y="15367"/>
                    <a:pt x="17594" y="16037"/>
                    <a:pt x="17498" y="16909"/>
                  </a:cubicBezTo>
                  <a:cubicBezTo>
                    <a:pt x="17403" y="17781"/>
                    <a:pt x="17403" y="18855"/>
                    <a:pt x="17690" y="18989"/>
                  </a:cubicBezTo>
                  <a:cubicBezTo>
                    <a:pt x="17976" y="19123"/>
                    <a:pt x="18550" y="18318"/>
                    <a:pt x="19028" y="16507"/>
                  </a:cubicBezTo>
                  <a:cubicBezTo>
                    <a:pt x="19505" y="14696"/>
                    <a:pt x="19888" y="11878"/>
                    <a:pt x="20270" y="10134"/>
                  </a:cubicBezTo>
                  <a:cubicBezTo>
                    <a:pt x="20652" y="8390"/>
                    <a:pt x="21035" y="7719"/>
                    <a:pt x="21417" y="704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3" name="Line"/>
            <p:cNvSpPr/>
            <p:nvPr/>
          </p:nvSpPr>
          <p:spPr>
            <a:xfrm>
              <a:off x="7424994" y="2509414"/>
              <a:ext cx="96176" cy="199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078" fill="norm" stroke="1" extrusionOk="0">
                  <a:moveTo>
                    <a:pt x="21391" y="3427"/>
                  </a:moveTo>
                  <a:cubicBezTo>
                    <a:pt x="19686" y="2347"/>
                    <a:pt x="17981" y="1267"/>
                    <a:pt x="15138" y="592"/>
                  </a:cubicBezTo>
                  <a:cubicBezTo>
                    <a:pt x="12296" y="-83"/>
                    <a:pt x="8317" y="-353"/>
                    <a:pt x="5191" y="727"/>
                  </a:cubicBezTo>
                  <a:cubicBezTo>
                    <a:pt x="2065" y="1807"/>
                    <a:pt x="-209" y="4237"/>
                    <a:pt x="644" y="6532"/>
                  </a:cubicBezTo>
                  <a:cubicBezTo>
                    <a:pt x="1496" y="8827"/>
                    <a:pt x="5475" y="10987"/>
                    <a:pt x="8317" y="12742"/>
                  </a:cubicBezTo>
                  <a:cubicBezTo>
                    <a:pt x="11159" y="14497"/>
                    <a:pt x="12865" y="15847"/>
                    <a:pt x="13149" y="17197"/>
                  </a:cubicBezTo>
                  <a:cubicBezTo>
                    <a:pt x="13433" y="18547"/>
                    <a:pt x="12296" y="19897"/>
                    <a:pt x="10307" y="20572"/>
                  </a:cubicBezTo>
                  <a:cubicBezTo>
                    <a:pt x="8317" y="21247"/>
                    <a:pt x="5475" y="21247"/>
                    <a:pt x="3486" y="20572"/>
                  </a:cubicBezTo>
                  <a:cubicBezTo>
                    <a:pt x="1496" y="19897"/>
                    <a:pt x="359" y="18547"/>
                    <a:pt x="75" y="17062"/>
                  </a:cubicBezTo>
                  <a:cubicBezTo>
                    <a:pt x="-209" y="15577"/>
                    <a:pt x="359" y="13957"/>
                    <a:pt x="928" y="1233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4" name="Line"/>
            <p:cNvSpPr/>
            <p:nvPr/>
          </p:nvSpPr>
          <p:spPr>
            <a:xfrm>
              <a:off x="7601990" y="2357844"/>
              <a:ext cx="57183" cy="3498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3" h="21428" fill="norm" stroke="1" extrusionOk="0">
                  <a:moveTo>
                    <a:pt x="21013" y="0"/>
                  </a:moveTo>
                  <a:cubicBezTo>
                    <a:pt x="16317" y="3443"/>
                    <a:pt x="11622" y="6887"/>
                    <a:pt x="7865" y="10096"/>
                  </a:cubicBezTo>
                  <a:cubicBezTo>
                    <a:pt x="4109" y="13304"/>
                    <a:pt x="1291" y="16278"/>
                    <a:pt x="352" y="18235"/>
                  </a:cubicBezTo>
                  <a:cubicBezTo>
                    <a:pt x="-587" y="20191"/>
                    <a:pt x="352" y="21130"/>
                    <a:pt x="3169" y="21365"/>
                  </a:cubicBezTo>
                  <a:cubicBezTo>
                    <a:pt x="5987" y="21600"/>
                    <a:pt x="10683" y="21130"/>
                    <a:pt x="15378" y="2066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5" name="Line"/>
            <p:cNvSpPr/>
            <p:nvPr/>
          </p:nvSpPr>
          <p:spPr>
            <a:xfrm>
              <a:off x="7570895" y="2518847"/>
              <a:ext cx="249282" cy="17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02" fill="norm" stroke="1" extrusionOk="0">
                  <a:moveTo>
                    <a:pt x="1662" y="2738"/>
                  </a:moveTo>
                  <a:cubicBezTo>
                    <a:pt x="781" y="1825"/>
                    <a:pt x="-101" y="913"/>
                    <a:pt x="9" y="456"/>
                  </a:cubicBezTo>
                  <a:cubicBezTo>
                    <a:pt x="119" y="0"/>
                    <a:pt x="1221" y="0"/>
                    <a:pt x="3426" y="2130"/>
                  </a:cubicBezTo>
                  <a:cubicBezTo>
                    <a:pt x="5630" y="4259"/>
                    <a:pt x="8936" y="8518"/>
                    <a:pt x="10699" y="11408"/>
                  </a:cubicBezTo>
                  <a:cubicBezTo>
                    <a:pt x="12462" y="14299"/>
                    <a:pt x="12683" y="15820"/>
                    <a:pt x="12793" y="17341"/>
                  </a:cubicBezTo>
                  <a:cubicBezTo>
                    <a:pt x="12903" y="18862"/>
                    <a:pt x="12903" y="20383"/>
                    <a:pt x="12352" y="20992"/>
                  </a:cubicBezTo>
                  <a:cubicBezTo>
                    <a:pt x="11801" y="21600"/>
                    <a:pt x="10699" y="21296"/>
                    <a:pt x="10148" y="20231"/>
                  </a:cubicBezTo>
                  <a:cubicBezTo>
                    <a:pt x="9597" y="19166"/>
                    <a:pt x="9597" y="17341"/>
                    <a:pt x="10589" y="14299"/>
                  </a:cubicBezTo>
                  <a:cubicBezTo>
                    <a:pt x="11581" y="11256"/>
                    <a:pt x="13564" y="6997"/>
                    <a:pt x="15548" y="4411"/>
                  </a:cubicBezTo>
                  <a:cubicBezTo>
                    <a:pt x="17532" y="1825"/>
                    <a:pt x="19515" y="913"/>
                    <a:pt x="21499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6" name="Line"/>
            <p:cNvSpPr/>
            <p:nvPr/>
          </p:nvSpPr>
          <p:spPr>
            <a:xfrm>
              <a:off x="7818444" y="2549515"/>
              <a:ext cx="121527" cy="136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43" h="21412" fill="norm" stroke="1" extrusionOk="0">
                  <a:moveTo>
                    <a:pt x="14549" y="0"/>
                  </a:moveTo>
                  <a:cubicBezTo>
                    <a:pt x="12389" y="0"/>
                    <a:pt x="10229" y="0"/>
                    <a:pt x="7853" y="1800"/>
                  </a:cubicBezTo>
                  <a:cubicBezTo>
                    <a:pt x="5477" y="3600"/>
                    <a:pt x="2885" y="7200"/>
                    <a:pt x="1373" y="10000"/>
                  </a:cubicBezTo>
                  <a:cubicBezTo>
                    <a:pt x="-139" y="12800"/>
                    <a:pt x="-571" y="14800"/>
                    <a:pt x="941" y="17000"/>
                  </a:cubicBezTo>
                  <a:cubicBezTo>
                    <a:pt x="2453" y="19200"/>
                    <a:pt x="5909" y="21600"/>
                    <a:pt x="9581" y="21400"/>
                  </a:cubicBezTo>
                  <a:cubicBezTo>
                    <a:pt x="13253" y="21200"/>
                    <a:pt x="17141" y="18400"/>
                    <a:pt x="19085" y="15800"/>
                  </a:cubicBezTo>
                  <a:cubicBezTo>
                    <a:pt x="21029" y="13200"/>
                    <a:pt x="21029" y="10800"/>
                    <a:pt x="19085" y="8800"/>
                  </a:cubicBezTo>
                  <a:cubicBezTo>
                    <a:pt x="17141" y="6800"/>
                    <a:pt x="13253" y="5200"/>
                    <a:pt x="9365" y="3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7" name="Line"/>
            <p:cNvSpPr/>
            <p:nvPr/>
          </p:nvSpPr>
          <p:spPr>
            <a:xfrm>
              <a:off x="8239296" y="2564848"/>
              <a:ext cx="40891" cy="175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9" fill="norm" stroke="1" extrusionOk="0">
                  <a:moveTo>
                    <a:pt x="5400" y="8331"/>
                  </a:moveTo>
                  <a:cubicBezTo>
                    <a:pt x="5400" y="11726"/>
                    <a:pt x="5400" y="15120"/>
                    <a:pt x="4050" y="17589"/>
                  </a:cubicBezTo>
                  <a:cubicBezTo>
                    <a:pt x="2700" y="20057"/>
                    <a:pt x="0" y="21600"/>
                    <a:pt x="0" y="21137"/>
                  </a:cubicBezTo>
                  <a:cubicBezTo>
                    <a:pt x="0" y="20674"/>
                    <a:pt x="2700" y="18206"/>
                    <a:pt x="6750" y="14349"/>
                  </a:cubicBezTo>
                  <a:cubicBezTo>
                    <a:pt x="10800" y="10491"/>
                    <a:pt x="16200" y="52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8" name="Line"/>
            <p:cNvSpPr/>
            <p:nvPr/>
          </p:nvSpPr>
          <p:spPr>
            <a:xfrm>
              <a:off x="8308559" y="2560696"/>
              <a:ext cx="141896" cy="191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1316" fill="norm" stroke="1" extrusionOk="0">
                  <a:moveTo>
                    <a:pt x="14859" y="3872"/>
                  </a:moveTo>
                  <a:cubicBezTo>
                    <a:pt x="13369" y="2735"/>
                    <a:pt x="11880" y="1598"/>
                    <a:pt x="10204" y="888"/>
                  </a:cubicBezTo>
                  <a:cubicBezTo>
                    <a:pt x="8528" y="177"/>
                    <a:pt x="6666" y="-107"/>
                    <a:pt x="4804" y="35"/>
                  </a:cubicBezTo>
                  <a:cubicBezTo>
                    <a:pt x="2942" y="177"/>
                    <a:pt x="1080" y="746"/>
                    <a:pt x="335" y="1740"/>
                  </a:cubicBezTo>
                  <a:cubicBezTo>
                    <a:pt x="-410" y="2735"/>
                    <a:pt x="-38" y="4156"/>
                    <a:pt x="2756" y="6288"/>
                  </a:cubicBezTo>
                  <a:cubicBezTo>
                    <a:pt x="5549" y="8419"/>
                    <a:pt x="10762" y="11261"/>
                    <a:pt x="14114" y="13109"/>
                  </a:cubicBezTo>
                  <a:cubicBezTo>
                    <a:pt x="17466" y="14956"/>
                    <a:pt x="18956" y="15809"/>
                    <a:pt x="19887" y="16946"/>
                  </a:cubicBezTo>
                  <a:cubicBezTo>
                    <a:pt x="20818" y="18082"/>
                    <a:pt x="21190" y="19504"/>
                    <a:pt x="19514" y="20356"/>
                  </a:cubicBezTo>
                  <a:cubicBezTo>
                    <a:pt x="17838" y="21209"/>
                    <a:pt x="14114" y="21493"/>
                    <a:pt x="11507" y="21209"/>
                  </a:cubicBezTo>
                  <a:cubicBezTo>
                    <a:pt x="8900" y="20925"/>
                    <a:pt x="7411" y="20072"/>
                    <a:pt x="6852" y="18935"/>
                  </a:cubicBezTo>
                  <a:cubicBezTo>
                    <a:pt x="6293" y="17798"/>
                    <a:pt x="6666" y="16377"/>
                    <a:pt x="7038" y="1495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89" name="Line"/>
            <p:cNvSpPr/>
            <p:nvPr/>
          </p:nvSpPr>
          <p:spPr>
            <a:xfrm>
              <a:off x="8775715" y="2434512"/>
              <a:ext cx="155640" cy="331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7" h="21523" fill="norm" stroke="1" extrusionOk="0">
                  <a:moveTo>
                    <a:pt x="18151" y="0"/>
                  </a:moveTo>
                  <a:cubicBezTo>
                    <a:pt x="15713" y="2658"/>
                    <a:pt x="13274" y="5317"/>
                    <a:pt x="11358" y="8142"/>
                  </a:cubicBezTo>
                  <a:cubicBezTo>
                    <a:pt x="9442" y="10966"/>
                    <a:pt x="8048" y="13957"/>
                    <a:pt x="6829" y="15951"/>
                  </a:cubicBezTo>
                  <a:cubicBezTo>
                    <a:pt x="5610" y="17945"/>
                    <a:pt x="4564" y="18942"/>
                    <a:pt x="3345" y="19855"/>
                  </a:cubicBezTo>
                  <a:cubicBezTo>
                    <a:pt x="2126" y="20769"/>
                    <a:pt x="732" y="21600"/>
                    <a:pt x="210" y="21517"/>
                  </a:cubicBezTo>
                  <a:cubicBezTo>
                    <a:pt x="-313" y="21434"/>
                    <a:pt x="35" y="20437"/>
                    <a:pt x="2474" y="18028"/>
                  </a:cubicBezTo>
                  <a:cubicBezTo>
                    <a:pt x="4913" y="15618"/>
                    <a:pt x="9442" y="11797"/>
                    <a:pt x="12403" y="9637"/>
                  </a:cubicBezTo>
                  <a:cubicBezTo>
                    <a:pt x="15364" y="7477"/>
                    <a:pt x="16758" y="6978"/>
                    <a:pt x="17977" y="7062"/>
                  </a:cubicBezTo>
                  <a:cubicBezTo>
                    <a:pt x="19197" y="7145"/>
                    <a:pt x="20242" y="7809"/>
                    <a:pt x="20764" y="8889"/>
                  </a:cubicBezTo>
                  <a:cubicBezTo>
                    <a:pt x="21287" y="9969"/>
                    <a:pt x="21287" y="11465"/>
                    <a:pt x="21113" y="12711"/>
                  </a:cubicBezTo>
                  <a:cubicBezTo>
                    <a:pt x="20939" y="13957"/>
                    <a:pt x="20590" y="14954"/>
                    <a:pt x="19719" y="15702"/>
                  </a:cubicBezTo>
                  <a:cubicBezTo>
                    <a:pt x="18848" y="16449"/>
                    <a:pt x="17455" y="16948"/>
                    <a:pt x="15887" y="17280"/>
                  </a:cubicBezTo>
                  <a:cubicBezTo>
                    <a:pt x="14319" y="17612"/>
                    <a:pt x="12577" y="17778"/>
                    <a:pt x="11010" y="17612"/>
                  </a:cubicBezTo>
                  <a:cubicBezTo>
                    <a:pt x="9442" y="17446"/>
                    <a:pt x="8048" y="16948"/>
                    <a:pt x="8571" y="17197"/>
                  </a:cubicBezTo>
                  <a:cubicBezTo>
                    <a:pt x="9093" y="17446"/>
                    <a:pt x="11532" y="18443"/>
                    <a:pt x="13622" y="19025"/>
                  </a:cubicBezTo>
                  <a:cubicBezTo>
                    <a:pt x="15713" y="19606"/>
                    <a:pt x="17455" y="19772"/>
                    <a:pt x="19197" y="1993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0" name="Line"/>
            <p:cNvSpPr/>
            <p:nvPr/>
          </p:nvSpPr>
          <p:spPr>
            <a:xfrm>
              <a:off x="8957424" y="2598402"/>
              <a:ext cx="120114" cy="151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5" fill="norm" stroke="1" extrusionOk="0">
                  <a:moveTo>
                    <a:pt x="5055" y="662"/>
                  </a:moveTo>
                  <a:cubicBezTo>
                    <a:pt x="3677" y="6328"/>
                    <a:pt x="2298" y="11993"/>
                    <a:pt x="1379" y="15711"/>
                  </a:cubicBezTo>
                  <a:cubicBezTo>
                    <a:pt x="460" y="19430"/>
                    <a:pt x="0" y="21200"/>
                    <a:pt x="0" y="21023"/>
                  </a:cubicBezTo>
                  <a:cubicBezTo>
                    <a:pt x="0" y="20846"/>
                    <a:pt x="460" y="18721"/>
                    <a:pt x="2298" y="15180"/>
                  </a:cubicBezTo>
                  <a:cubicBezTo>
                    <a:pt x="4136" y="11639"/>
                    <a:pt x="7353" y="6682"/>
                    <a:pt x="10111" y="3672"/>
                  </a:cubicBezTo>
                  <a:cubicBezTo>
                    <a:pt x="12868" y="662"/>
                    <a:pt x="15166" y="-400"/>
                    <a:pt x="16775" y="131"/>
                  </a:cubicBezTo>
                  <a:cubicBezTo>
                    <a:pt x="18383" y="662"/>
                    <a:pt x="19302" y="2787"/>
                    <a:pt x="19991" y="6151"/>
                  </a:cubicBezTo>
                  <a:cubicBezTo>
                    <a:pt x="20681" y="9515"/>
                    <a:pt x="21140" y="14118"/>
                    <a:pt x="21600" y="18721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1" name="Line"/>
            <p:cNvSpPr/>
            <p:nvPr/>
          </p:nvSpPr>
          <p:spPr>
            <a:xfrm>
              <a:off x="9151547" y="2618597"/>
              <a:ext cx="107898" cy="1358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0873" fill="norm" stroke="1" extrusionOk="0">
                  <a:moveTo>
                    <a:pt x="13765" y="4700"/>
                  </a:moveTo>
                  <a:cubicBezTo>
                    <a:pt x="13765" y="2737"/>
                    <a:pt x="13765" y="773"/>
                    <a:pt x="12538" y="184"/>
                  </a:cubicBezTo>
                  <a:cubicBezTo>
                    <a:pt x="11311" y="-405"/>
                    <a:pt x="8856" y="380"/>
                    <a:pt x="6402" y="3130"/>
                  </a:cubicBezTo>
                  <a:cubicBezTo>
                    <a:pt x="3947" y="5879"/>
                    <a:pt x="1493" y="10591"/>
                    <a:pt x="511" y="13930"/>
                  </a:cubicBezTo>
                  <a:cubicBezTo>
                    <a:pt x="-471" y="17268"/>
                    <a:pt x="20" y="19231"/>
                    <a:pt x="1493" y="20213"/>
                  </a:cubicBezTo>
                  <a:cubicBezTo>
                    <a:pt x="2965" y="21195"/>
                    <a:pt x="5420" y="21195"/>
                    <a:pt x="8856" y="19428"/>
                  </a:cubicBezTo>
                  <a:cubicBezTo>
                    <a:pt x="12293" y="17660"/>
                    <a:pt x="16711" y="14126"/>
                    <a:pt x="18920" y="10788"/>
                  </a:cubicBezTo>
                  <a:cubicBezTo>
                    <a:pt x="21129" y="7450"/>
                    <a:pt x="21129" y="4308"/>
                    <a:pt x="19902" y="2737"/>
                  </a:cubicBezTo>
                  <a:cubicBezTo>
                    <a:pt x="18674" y="1166"/>
                    <a:pt x="16220" y="1166"/>
                    <a:pt x="13765" y="1166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2" name="Line"/>
            <p:cNvSpPr/>
            <p:nvPr/>
          </p:nvSpPr>
          <p:spPr>
            <a:xfrm>
              <a:off x="9284543" y="2633850"/>
              <a:ext cx="199338" cy="120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0" fill="norm" stroke="1" extrusionOk="0">
                  <a:moveTo>
                    <a:pt x="0" y="1350"/>
                  </a:moveTo>
                  <a:cubicBezTo>
                    <a:pt x="0" y="5850"/>
                    <a:pt x="0" y="10350"/>
                    <a:pt x="0" y="13725"/>
                  </a:cubicBezTo>
                  <a:cubicBezTo>
                    <a:pt x="0" y="17100"/>
                    <a:pt x="0" y="19350"/>
                    <a:pt x="692" y="20475"/>
                  </a:cubicBezTo>
                  <a:cubicBezTo>
                    <a:pt x="1385" y="21600"/>
                    <a:pt x="2769" y="21600"/>
                    <a:pt x="4708" y="20025"/>
                  </a:cubicBezTo>
                  <a:cubicBezTo>
                    <a:pt x="6646" y="18450"/>
                    <a:pt x="9138" y="15300"/>
                    <a:pt x="10246" y="15075"/>
                  </a:cubicBezTo>
                  <a:cubicBezTo>
                    <a:pt x="11354" y="14850"/>
                    <a:pt x="11077" y="17550"/>
                    <a:pt x="12185" y="18900"/>
                  </a:cubicBezTo>
                  <a:cubicBezTo>
                    <a:pt x="13292" y="20250"/>
                    <a:pt x="15785" y="20250"/>
                    <a:pt x="17585" y="19350"/>
                  </a:cubicBezTo>
                  <a:cubicBezTo>
                    <a:pt x="19385" y="18450"/>
                    <a:pt x="20492" y="16650"/>
                    <a:pt x="21046" y="13275"/>
                  </a:cubicBezTo>
                  <a:cubicBezTo>
                    <a:pt x="21600" y="9900"/>
                    <a:pt x="21600" y="495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3" name="Line"/>
            <p:cNvSpPr/>
            <p:nvPr/>
          </p:nvSpPr>
          <p:spPr>
            <a:xfrm>
              <a:off x="9537447" y="2649184"/>
              <a:ext cx="117660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9" h="21600" fill="norm" stroke="1" extrusionOk="0">
                  <a:moveTo>
                    <a:pt x="1397" y="0"/>
                  </a:moveTo>
                  <a:cubicBezTo>
                    <a:pt x="1397" y="1964"/>
                    <a:pt x="1397" y="3927"/>
                    <a:pt x="938" y="7036"/>
                  </a:cubicBezTo>
                  <a:cubicBezTo>
                    <a:pt x="478" y="10145"/>
                    <a:pt x="-441" y="14400"/>
                    <a:pt x="248" y="14400"/>
                  </a:cubicBezTo>
                  <a:cubicBezTo>
                    <a:pt x="938" y="14400"/>
                    <a:pt x="3236" y="10145"/>
                    <a:pt x="5074" y="7364"/>
                  </a:cubicBezTo>
                  <a:cubicBezTo>
                    <a:pt x="6912" y="4582"/>
                    <a:pt x="8291" y="3273"/>
                    <a:pt x="10129" y="2291"/>
                  </a:cubicBezTo>
                  <a:cubicBezTo>
                    <a:pt x="11968" y="1309"/>
                    <a:pt x="14265" y="655"/>
                    <a:pt x="16563" y="1800"/>
                  </a:cubicBezTo>
                  <a:cubicBezTo>
                    <a:pt x="18861" y="2945"/>
                    <a:pt x="21159" y="5891"/>
                    <a:pt x="21159" y="9491"/>
                  </a:cubicBezTo>
                  <a:cubicBezTo>
                    <a:pt x="21159" y="13091"/>
                    <a:pt x="18861" y="17345"/>
                    <a:pt x="16563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4" name="Line"/>
            <p:cNvSpPr/>
            <p:nvPr/>
          </p:nvSpPr>
          <p:spPr>
            <a:xfrm>
              <a:off x="1024494" y="3354533"/>
              <a:ext cx="229099" cy="3475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442" fill="norm" stroke="1" extrusionOk="0">
                  <a:moveTo>
                    <a:pt x="7387" y="0"/>
                  </a:moveTo>
                  <a:cubicBezTo>
                    <a:pt x="8099" y="788"/>
                    <a:pt x="8811" y="1577"/>
                    <a:pt x="10472" y="1971"/>
                  </a:cubicBezTo>
                  <a:cubicBezTo>
                    <a:pt x="12134" y="2365"/>
                    <a:pt x="14745" y="2365"/>
                    <a:pt x="17000" y="2050"/>
                  </a:cubicBezTo>
                  <a:cubicBezTo>
                    <a:pt x="19255" y="1734"/>
                    <a:pt x="21154" y="1104"/>
                    <a:pt x="21272" y="1182"/>
                  </a:cubicBezTo>
                  <a:cubicBezTo>
                    <a:pt x="21391" y="1261"/>
                    <a:pt x="19729" y="2050"/>
                    <a:pt x="17593" y="2917"/>
                  </a:cubicBezTo>
                  <a:cubicBezTo>
                    <a:pt x="15457" y="3784"/>
                    <a:pt x="12846" y="4730"/>
                    <a:pt x="10947" y="5439"/>
                  </a:cubicBezTo>
                  <a:cubicBezTo>
                    <a:pt x="9048" y="6149"/>
                    <a:pt x="7861" y="6622"/>
                    <a:pt x="7268" y="7253"/>
                  </a:cubicBezTo>
                  <a:cubicBezTo>
                    <a:pt x="6675" y="7883"/>
                    <a:pt x="6675" y="8672"/>
                    <a:pt x="5844" y="10248"/>
                  </a:cubicBezTo>
                  <a:cubicBezTo>
                    <a:pt x="5013" y="11825"/>
                    <a:pt x="3351" y="14190"/>
                    <a:pt x="2283" y="15845"/>
                  </a:cubicBezTo>
                  <a:cubicBezTo>
                    <a:pt x="1215" y="17501"/>
                    <a:pt x="740" y="18447"/>
                    <a:pt x="384" y="19314"/>
                  </a:cubicBezTo>
                  <a:cubicBezTo>
                    <a:pt x="28" y="20181"/>
                    <a:pt x="-209" y="20969"/>
                    <a:pt x="266" y="21285"/>
                  </a:cubicBezTo>
                  <a:cubicBezTo>
                    <a:pt x="740" y="21600"/>
                    <a:pt x="1927" y="21442"/>
                    <a:pt x="4182" y="20812"/>
                  </a:cubicBezTo>
                  <a:cubicBezTo>
                    <a:pt x="6437" y="20181"/>
                    <a:pt x="9760" y="19077"/>
                    <a:pt x="11778" y="18131"/>
                  </a:cubicBezTo>
                  <a:cubicBezTo>
                    <a:pt x="13795" y="17185"/>
                    <a:pt x="14507" y="16397"/>
                    <a:pt x="15338" y="16239"/>
                  </a:cubicBezTo>
                  <a:cubicBezTo>
                    <a:pt x="16169" y="16082"/>
                    <a:pt x="17118" y="16555"/>
                    <a:pt x="17712" y="16870"/>
                  </a:cubicBezTo>
                  <a:cubicBezTo>
                    <a:pt x="18305" y="17185"/>
                    <a:pt x="18543" y="17343"/>
                    <a:pt x="18780" y="17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5" name="Line"/>
            <p:cNvSpPr/>
            <p:nvPr/>
          </p:nvSpPr>
          <p:spPr>
            <a:xfrm>
              <a:off x="1280362" y="3475134"/>
              <a:ext cx="184005" cy="150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8" fill="norm" stroke="1" extrusionOk="0">
                  <a:moveTo>
                    <a:pt x="0" y="5598"/>
                  </a:moveTo>
                  <a:cubicBezTo>
                    <a:pt x="900" y="4181"/>
                    <a:pt x="1800" y="2765"/>
                    <a:pt x="3000" y="2057"/>
                  </a:cubicBezTo>
                  <a:cubicBezTo>
                    <a:pt x="4200" y="1349"/>
                    <a:pt x="5700" y="1349"/>
                    <a:pt x="6900" y="2057"/>
                  </a:cubicBezTo>
                  <a:cubicBezTo>
                    <a:pt x="8100" y="2765"/>
                    <a:pt x="9000" y="4181"/>
                    <a:pt x="9000" y="7014"/>
                  </a:cubicBezTo>
                  <a:cubicBezTo>
                    <a:pt x="9000" y="9847"/>
                    <a:pt x="8100" y="14096"/>
                    <a:pt x="7050" y="16929"/>
                  </a:cubicBezTo>
                  <a:cubicBezTo>
                    <a:pt x="6000" y="19762"/>
                    <a:pt x="4800" y="21178"/>
                    <a:pt x="4350" y="20824"/>
                  </a:cubicBezTo>
                  <a:cubicBezTo>
                    <a:pt x="3900" y="20470"/>
                    <a:pt x="4200" y="18345"/>
                    <a:pt x="6000" y="14981"/>
                  </a:cubicBezTo>
                  <a:cubicBezTo>
                    <a:pt x="7800" y="11617"/>
                    <a:pt x="11100" y="7014"/>
                    <a:pt x="13350" y="4004"/>
                  </a:cubicBezTo>
                  <a:cubicBezTo>
                    <a:pt x="15600" y="994"/>
                    <a:pt x="16800" y="-422"/>
                    <a:pt x="16950" y="109"/>
                  </a:cubicBezTo>
                  <a:cubicBezTo>
                    <a:pt x="17100" y="640"/>
                    <a:pt x="16200" y="3119"/>
                    <a:pt x="15600" y="5244"/>
                  </a:cubicBezTo>
                  <a:cubicBezTo>
                    <a:pt x="15000" y="7368"/>
                    <a:pt x="14700" y="9139"/>
                    <a:pt x="15750" y="11617"/>
                  </a:cubicBezTo>
                  <a:cubicBezTo>
                    <a:pt x="16800" y="14096"/>
                    <a:pt x="19200" y="17283"/>
                    <a:pt x="21600" y="204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6" name="Line"/>
            <p:cNvSpPr/>
            <p:nvPr/>
          </p:nvSpPr>
          <p:spPr>
            <a:xfrm>
              <a:off x="1571702" y="3492536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7" name="Line"/>
            <p:cNvSpPr/>
            <p:nvPr/>
          </p:nvSpPr>
          <p:spPr>
            <a:xfrm>
              <a:off x="1594702" y="3630539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8" name="Line"/>
            <p:cNvSpPr/>
            <p:nvPr/>
          </p:nvSpPr>
          <p:spPr>
            <a:xfrm>
              <a:off x="2353719" y="3420599"/>
              <a:ext cx="201649" cy="437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1" h="20997" fill="norm" stroke="1" extrusionOk="0">
                  <a:moveTo>
                    <a:pt x="800" y="7136"/>
                  </a:moveTo>
                  <a:cubicBezTo>
                    <a:pt x="533" y="10941"/>
                    <a:pt x="267" y="14745"/>
                    <a:pt x="133" y="16955"/>
                  </a:cubicBezTo>
                  <a:cubicBezTo>
                    <a:pt x="0" y="19164"/>
                    <a:pt x="0" y="19777"/>
                    <a:pt x="0" y="19777"/>
                  </a:cubicBezTo>
                  <a:cubicBezTo>
                    <a:pt x="0" y="19777"/>
                    <a:pt x="0" y="19164"/>
                    <a:pt x="400" y="16955"/>
                  </a:cubicBezTo>
                  <a:cubicBezTo>
                    <a:pt x="800" y="14745"/>
                    <a:pt x="1600" y="10941"/>
                    <a:pt x="2667" y="7995"/>
                  </a:cubicBezTo>
                  <a:cubicBezTo>
                    <a:pt x="3733" y="5050"/>
                    <a:pt x="5067" y="2964"/>
                    <a:pt x="7067" y="1614"/>
                  </a:cubicBezTo>
                  <a:cubicBezTo>
                    <a:pt x="9067" y="264"/>
                    <a:pt x="11733" y="-350"/>
                    <a:pt x="14400" y="202"/>
                  </a:cubicBezTo>
                  <a:cubicBezTo>
                    <a:pt x="17067" y="755"/>
                    <a:pt x="19733" y="2473"/>
                    <a:pt x="20667" y="5295"/>
                  </a:cubicBezTo>
                  <a:cubicBezTo>
                    <a:pt x="21600" y="8118"/>
                    <a:pt x="20800" y="12045"/>
                    <a:pt x="18133" y="14930"/>
                  </a:cubicBezTo>
                  <a:cubicBezTo>
                    <a:pt x="15467" y="17814"/>
                    <a:pt x="10933" y="19655"/>
                    <a:pt x="8000" y="20452"/>
                  </a:cubicBezTo>
                  <a:cubicBezTo>
                    <a:pt x="5067" y="21250"/>
                    <a:pt x="3733" y="21005"/>
                    <a:pt x="2400" y="20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599" name="Line"/>
            <p:cNvSpPr/>
            <p:nvPr/>
          </p:nvSpPr>
          <p:spPr>
            <a:xfrm>
              <a:off x="2807487" y="3686261"/>
              <a:ext cx="220915" cy="1157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2" h="20822" fill="norm" stroke="1" extrusionOk="0">
                  <a:moveTo>
                    <a:pt x="2841" y="16176"/>
                  </a:moveTo>
                  <a:cubicBezTo>
                    <a:pt x="1848" y="14797"/>
                    <a:pt x="855" y="13418"/>
                    <a:pt x="359" y="11580"/>
                  </a:cubicBezTo>
                  <a:cubicBezTo>
                    <a:pt x="-138" y="9742"/>
                    <a:pt x="-138" y="7444"/>
                    <a:pt x="483" y="5376"/>
                  </a:cubicBezTo>
                  <a:cubicBezTo>
                    <a:pt x="1103" y="3308"/>
                    <a:pt x="2345" y="1469"/>
                    <a:pt x="3710" y="550"/>
                  </a:cubicBezTo>
                  <a:cubicBezTo>
                    <a:pt x="5076" y="-369"/>
                    <a:pt x="6565" y="-369"/>
                    <a:pt x="7683" y="2388"/>
                  </a:cubicBezTo>
                  <a:cubicBezTo>
                    <a:pt x="8800" y="5146"/>
                    <a:pt x="9545" y="10661"/>
                    <a:pt x="10290" y="14337"/>
                  </a:cubicBezTo>
                  <a:cubicBezTo>
                    <a:pt x="11034" y="18014"/>
                    <a:pt x="11779" y="19852"/>
                    <a:pt x="12896" y="20542"/>
                  </a:cubicBezTo>
                  <a:cubicBezTo>
                    <a:pt x="14014" y="21231"/>
                    <a:pt x="15503" y="20771"/>
                    <a:pt x="16993" y="17784"/>
                  </a:cubicBezTo>
                  <a:cubicBezTo>
                    <a:pt x="18483" y="14797"/>
                    <a:pt x="19972" y="9282"/>
                    <a:pt x="21462" y="3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0" name="Line"/>
            <p:cNvSpPr/>
            <p:nvPr/>
          </p:nvSpPr>
          <p:spPr>
            <a:xfrm>
              <a:off x="3335588" y="3461869"/>
              <a:ext cx="290828" cy="415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538" fill="norm" stroke="1" extrusionOk="0">
                  <a:moveTo>
                    <a:pt x="1667" y="8746"/>
                  </a:moveTo>
                  <a:cubicBezTo>
                    <a:pt x="1099" y="12059"/>
                    <a:pt x="530" y="15372"/>
                    <a:pt x="246" y="15968"/>
                  </a:cubicBezTo>
                  <a:cubicBezTo>
                    <a:pt x="-38" y="16564"/>
                    <a:pt x="-38" y="14444"/>
                    <a:pt x="57" y="12523"/>
                  </a:cubicBezTo>
                  <a:cubicBezTo>
                    <a:pt x="151" y="10601"/>
                    <a:pt x="341" y="8879"/>
                    <a:pt x="720" y="7553"/>
                  </a:cubicBezTo>
                  <a:cubicBezTo>
                    <a:pt x="1099" y="6228"/>
                    <a:pt x="1667" y="5301"/>
                    <a:pt x="2330" y="5036"/>
                  </a:cubicBezTo>
                  <a:cubicBezTo>
                    <a:pt x="2994" y="4771"/>
                    <a:pt x="3751" y="5168"/>
                    <a:pt x="4983" y="6957"/>
                  </a:cubicBezTo>
                  <a:cubicBezTo>
                    <a:pt x="6215" y="8746"/>
                    <a:pt x="7920" y="11926"/>
                    <a:pt x="9057" y="14312"/>
                  </a:cubicBezTo>
                  <a:cubicBezTo>
                    <a:pt x="10194" y="16697"/>
                    <a:pt x="10762" y="18287"/>
                    <a:pt x="11330" y="19480"/>
                  </a:cubicBezTo>
                  <a:cubicBezTo>
                    <a:pt x="11899" y="20672"/>
                    <a:pt x="12467" y="21467"/>
                    <a:pt x="13036" y="21534"/>
                  </a:cubicBezTo>
                  <a:cubicBezTo>
                    <a:pt x="13604" y="21600"/>
                    <a:pt x="14173" y="20937"/>
                    <a:pt x="15025" y="18950"/>
                  </a:cubicBezTo>
                  <a:cubicBezTo>
                    <a:pt x="15878" y="16962"/>
                    <a:pt x="17015" y="13649"/>
                    <a:pt x="18151" y="10270"/>
                  </a:cubicBezTo>
                  <a:cubicBezTo>
                    <a:pt x="19288" y="6891"/>
                    <a:pt x="20425" y="3445"/>
                    <a:pt x="2156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1" name="Line"/>
            <p:cNvSpPr/>
            <p:nvPr/>
          </p:nvSpPr>
          <p:spPr>
            <a:xfrm>
              <a:off x="3673374" y="3702354"/>
              <a:ext cx="124268" cy="181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5" h="21048" fill="norm" stroke="1" extrusionOk="0">
                  <a:moveTo>
                    <a:pt x="11737" y="1449"/>
                  </a:moveTo>
                  <a:cubicBezTo>
                    <a:pt x="9092" y="562"/>
                    <a:pt x="6447" y="-326"/>
                    <a:pt x="4464" y="118"/>
                  </a:cubicBezTo>
                  <a:cubicBezTo>
                    <a:pt x="2480" y="562"/>
                    <a:pt x="1157" y="2337"/>
                    <a:pt x="496" y="5592"/>
                  </a:cubicBezTo>
                  <a:cubicBezTo>
                    <a:pt x="-165" y="8847"/>
                    <a:pt x="-165" y="13581"/>
                    <a:pt x="496" y="16540"/>
                  </a:cubicBezTo>
                  <a:cubicBezTo>
                    <a:pt x="1157" y="19499"/>
                    <a:pt x="2480" y="20682"/>
                    <a:pt x="5786" y="20978"/>
                  </a:cubicBezTo>
                  <a:cubicBezTo>
                    <a:pt x="9092" y="21274"/>
                    <a:pt x="14382" y="20682"/>
                    <a:pt x="17468" y="18019"/>
                  </a:cubicBezTo>
                  <a:cubicBezTo>
                    <a:pt x="20553" y="15356"/>
                    <a:pt x="21435" y="10622"/>
                    <a:pt x="21435" y="7515"/>
                  </a:cubicBezTo>
                  <a:cubicBezTo>
                    <a:pt x="21435" y="4408"/>
                    <a:pt x="20553" y="2929"/>
                    <a:pt x="17908" y="2485"/>
                  </a:cubicBezTo>
                  <a:cubicBezTo>
                    <a:pt x="15264" y="2041"/>
                    <a:pt x="10855" y="2633"/>
                    <a:pt x="6447" y="3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2" name="Line"/>
            <p:cNvSpPr/>
            <p:nvPr/>
          </p:nvSpPr>
          <p:spPr>
            <a:xfrm>
              <a:off x="3312074" y="3668873"/>
              <a:ext cx="46002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600" y="4871"/>
                    <a:pt x="9600" y="9741"/>
                    <a:pt x="6000" y="13341"/>
                  </a:cubicBezTo>
                  <a:cubicBezTo>
                    <a:pt x="2400" y="16941"/>
                    <a:pt x="1200" y="192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3" name="Line"/>
            <p:cNvSpPr/>
            <p:nvPr/>
          </p:nvSpPr>
          <p:spPr>
            <a:xfrm>
              <a:off x="3871754" y="3668873"/>
              <a:ext cx="161004" cy="2121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904"/>
                  </a:moveTo>
                  <a:cubicBezTo>
                    <a:pt x="2057" y="3383"/>
                    <a:pt x="4114" y="2863"/>
                    <a:pt x="6343" y="3513"/>
                  </a:cubicBezTo>
                  <a:cubicBezTo>
                    <a:pt x="8571" y="4164"/>
                    <a:pt x="10971" y="5986"/>
                    <a:pt x="12343" y="8848"/>
                  </a:cubicBezTo>
                  <a:cubicBezTo>
                    <a:pt x="13714" y="11711"/>
                    <a:pt x="14057" y="15614"/>
                    <a:pt x="13714" y="18087"/>
                  </a:cubicBezTo>
                  <a:cubicBezTo>
                    <a:pt x="13371" y="20559"/>
                    <a:pt x="12343" y="21600"/>
                    <a:pt x="10971" y="21600"/>
                  </a:cubicBezTo>
                  <a:cubicBezTo>
                    <a:pt x="9600" y="21600"/>
                    <a:pt x="7886" y="20559"/>
                    <a:pt x="7371" y="18217"/>
                  </a:cubicBezTo>
                  <a:cubicBezTo>
                    <a:pt x="6857" y="15875"/>
                    <a:pt x="7543" y="12231"/>
                    <a:pt x="10114" y="8978"/>
                  </a:cubicBezTo>
                  <a:cubicBezTo>
                    <a:pt x="12686" y="5725"/>
                    <a:pt x="17143" y="286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4" name="Line"/>
            <p:cNvSpPr/>
            <p:nvPr/>
          </p:nvSpPr>
          <p:spPr>
            <a:xfrm>
              <a:off x="4079635" y="3676540"/>
              <a:ext cx="190795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fill="norm" stroke="1" extrusionOk="0">
                  <a:moveTo>
                    <a:pt x="1629" y="0"/>
                  </a:moveTo>
                  <a:cubicBezTo>
                    <a:pt x="1629" y="4896"/>
                    <a:pt x="1629" y="9792"/>
                    <a:pt x="1341" y="12960"/>
                  </a:cubicBezTo>
                  <a:cubicBezTo>
                    <a:pt x="1053" y="16128"/>
                    <a:pt x="477" y="17568"/>
                    <a:pt x="189" y="17568"/>
                  </a:cubicBezTo>
                  <a:cubicBezTo>
                    <a:pt x="-99" y="17568"/>
                    <a:pt x="-99" y="16128"/>
                    <a:pt x="477" y="13824"/>
                  </a:cubicBezTo>
                  <a:cubicBezTo>
                    <a:pt x="1053" y="11520"/>
                    <a:pt x="2205" y="8352"/>
                    <a:pt x="3213" y="6192"/>
                  </a:cubicBezTo>
                  <a:cubicBezTo>
                    <a:pt x="4221" y="4032"/>
                    <a:pt x="5085" y="2880"/>
                    <a:pt x="6237" y="2016"/>
                  </a:cubicBezTo>
                  <a:cubicBezTo>
                    <a:pt x="7389" y="1152"/>
                    <a:pt x="8829" y="576"/>
                    <a:pt x="9693" y="1008"/>
                  </a:cubicBezTo>
                  <a:cubicBezTo>
                    <a:pt x="10557" y="1440"/>
                    <a:pt x="10845" y="2880"/>
                    <a:pt x="10989" y="4752"/>
                  </a:cubicBezTo>
                  <a:cubicBezTo>
                    <a:pt x="11133" y="6624"/>
                    <a:pt x="11133" y="8928"/>
                    <a:pt x="10989" y="10800"/>
                  </a:cubicBezTo>
                  <a:cubicBezTo>
                    <a:pt x="10845" y="12672"/>
                    <a:pt x="10557" y="14112"/>
                    <a:pt x="10557" y="14112"/>
                  </a:cubicBezTo>
                  <a:cubicBezTo>
                    <a:pt x="10557" y="14112"/>
                    <a:pt x="10845" y="12672"/>
                    <a:pt x="11709" y="10368"/>
                  </a:cubicBezTo>
                  <a:cubicBezTo>
                    <a:pt x="12573" y="8064"/>
                    <a:pt x="14013" y="4896"/>
                    <a:pt x="15597" y="3024"/>
                  </a:cubicBezTo>
                  <a:cubicBezTo>
                    <a:pt x="17181" y="1152"/>
                    <a:pt x="18909" y="576"/>
                    <a:pt x="19773" y="1152"/>
                  </a:cubicBezTo>
                  <a:cubicBezTo>
                    <a:pt x="20637" y="1728"/>
                    <a:pt x="20637" y="3456"/>
                    <a:pt x="20781" y="7056"/>
                  </a:cubicBezTo>
                  <a:cubicBezTo>
                    <a:pt x="20925" y="10656"/>
                    <a:pt x="21213" y="16128"/>
                    <a:pt x="2150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5" name="Line"/>
            <p:cNvSpPr/>
            <p:nvPr/>
          </p:nvSpPr>
          <p:spPr>
            <a:xfrm>
              <a:off x="4314514" y="3458587"/>
              <a:ext cx="369049" cy="4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394" fill="norm" stroke="1" extrusionOk="0">
                  <a:moveTo>
                    <a:pt x="7212" y="14914"/>
                  </a:moveTo>
                  <a:cubicBezTo>
                    <a:pt x="7508" y="13834"/>
                    <a:pt x="7804" y="12754"/>
                    <a:pt x="7582" y="12274"/>
                  </a:cubicBezTo>
                  <a:cubicBezTo>
                    <a:pt x="7360" y="11794"/>
                    <a:pt x="6620" y="11914"/>
                    <a:pt x="5511" y="12454"/>
                  </a:cubicBezTo>
                  <a:cubicBezTo>
                    <a:pt x="4401" y="12994"/>
                    <a:pt x="2922" y="13954"/>
                    <a:pt x="1960" y="14674"/>
                  </a:cubicBezTo>
                  <a:cubicBezTo>
                    <a:pt x="999" y="15394"/>
                    <a:pt x="555" y="15874"/>
                    <a:pt x="259" y="16414"/>
                  </a:cubicBezTo>
                  <a:cubicBezTo>
                    <a:pt x="-37" y="16954"/>
                    <a:pt x="-185" y="17554"/>
                    <a:pt x="407" y="18034"/>
                  </a:cubicBezTo>
                  <a:cubicBezTo>
                    <a:pt x="999" y="18514"/>
                    <a:pt x="2330" y="18874"/>
                    <a:pt x="3292" y="18814"/>
                  </a:cubicBezTo>
                  <a:cubicBezTo>
                    <a:pt x="4253" y="18754"/>
                    <a:pt x="4845" y="18274"/>
                    <a:pt x="5511" y="17554"/>
                  </a:cubicBezTo>
                  <a:cubicBezTo>
                    <a:pt x="6177" y="16834"/>
                    <a:pt x="6916" y="15874"/>
                    <a:pt x="7212" y="15814"/>
                  </a:cubicBezTo>
                  <a:cubicBezTo>
                    <a:pt x="7508" y="15754"/>
                    <a:pt x="7360" y="16594"/>
                    <a:pt x="7360" y="17314"/>
                  </a:cubicBezTo>
                  <a:cubicBezTo>
                    <a:pt x="7360" y="18034"/>
                    <a:pt x="7508" y="18634"/>
                    <a:pt x="7952" y="18994"/>
                  </a:cubicBezTo>
                  <a:cubicBezTo>
                    <a:pt x="8396" y="19354"/>
                    <a:pt x="9136" y="19474"/>
                    <a:pt x="10245" y="19174"/>
                  </a:cubicBezTo>
                  <a:cubicBezTo>
                    <a:pt x="11355" y="18874"/>
                    <a:pt x="12834" y="18154"/>
                    <a:pt x="14610" y="16054"/>
                  </a:cubicBezTo>
                  <a:cubicBezTo>
                    <a:pt x="16385" y="13954"/>
                    <a:pt x="18456" y="10474"/>
                    <a:pt x="19640" y="7954"/>
                  </a:cubicBezTo>
                  <a:cubicBezTo>
                    <a:pt x="20823" y="5434"/>
                    <a:pt x="21119" y="3874"/>
                    <a:pt x="21267" y="2614"/>
                  </a:cubicBezTo>
                  <a:cubicBezTo>
                    <a:pt x="21415" y="1354"/>
                    <a:pt x="21415" y="394"/>
                    <a:pt x="21119" y="94"/>
                  </a:cubicBezTo>
                  <a:cubicBezTo>
                    <a:pt x="20823" y="-206"/>
                    <a:pt x="20231" y="154"/>
                    <a:pt x="19640" y="2014"/>
                  </a:cubicBezTo>
                  <a:cubicBezTo>
                    <a:pt x="19048" y="3874"/>
                    <a:pt x="18456" y="7234"/>
                    <a:pt x="18086" y="10234"/>
                  </a:cubicBezTo>
                  <a:cubicBezTo>
                    <a:pt x="17716" y="13234"/>
                    <a:pt x="17568" y="15874"/>
                    <a:pt x="17938" y="17674"/>
                  </a:cubicBezTo>
                  <a:cubicBezTo>
                    <a:pt x="18308" y="19474"/>
                    <a:pt x="19196" y="20434"/>
                    <a:pt x="20083" y="21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6" name="Line"/>
            <p:cNvSpPr/>
            <p:nvPr/>
          </p:nvSpPr>
          <p:spPr>
            <a:xfrm>
              <a:off x="4994354" y="3490324"/>
              <a:ext cx="165430" cy="4162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5" h="21451" fill="norm" stroke="1" extrusionOk="0">
                  <a:moveTo>
                    <a:pt x="21185" y="1695"/>
                  </a:moveTo>
                  <a:cubicBezTo>
                    <a:pt x="19876" y="1036"/>
                    <a:pt x="18567" y="378"/>
                    <a:pt x="17094" y="114"/>
                  </a:cubicBezTo>
                  <a:cubicBezTo>
                    <a:pt x="15621" y="-149"/>
                    <a:pt x="13985" y="-17"/>
                    <a:pt x="11694" y="1168"/>
                  </a:cubicBezTo>
                  <a:cubicBezTo>
                    <a:pt x="9403" y="2353"/>
                    <a:pt x="6458" y="4592"/>
                    <a:pt x="4003" y="7161"/>
                  </a:cubicBezTo>
                  <a:cubicBezTo>
                    <a:pt x="1549" y="9729"/>
                    <a:pt x="-415" y="12627"/>
                    <a:pt x="76" y="14931"/>
                  </a:cubicBezTo>
                  <a:cubicBezTo>
                    <a:pt x="567" y="17236"/>
                    <a:pt x="3512" y="18949"/>
                    <a:pt x="6458" y="19936"/>
                  </a:cubicBezTo>
                  <a:cubicBezTo>
                    <a:pt x="9403" y="20924"/>
                    <a:pt x="12349" y="21188"/>
                    <a:pt x="15294" y="214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7" name="Line"/>
            <p:cNvSpPr/>
            <p:nvPr/>
          </p:nvSpPr>
          <p:spPr>
            <a:xfrm>
              <a:off x="5346601" y="3570802"/>
              <a:ext cx="181191" cy="303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1371" fill="norm" stroke="1" extrusionOk="0">
                  <a:moveTo>
                    <a:pt x="570" y="5287"/>
                  </a:moveTo>
                  <a:cubicBezTo>
                    <a:pt x="570" y="4387"/>
                    <a:pt x="570" y="3487"/>
                    <a:pt x="1770" y="2587"/>
                  </a:cubicBezTo>
                  <a:cubicBezTo>
                    <a:pt x="2970" y="1687"/>
                    <a:pt x="5370" y="787"/>
                    <a:pt x="7320" y="337"/>
                  </a:cubicBezTo>
                  <a:cubicBezTo>
                    <a:pt x="9270" y="-113"/>
                    <a:pt x="10770" y="-113"/>
                    <a:pt x="11820" y="337"/>
                  </a:cubicBezTo>
                  <a:cubicBezTo>
                    <a:pt x="12870" y="787"/>
                    <a:pt x="13470" y="1687"/>
                    <a:pt x="12120" y="4297"/>
                  </a:cubicBezTo>
                  <a:cubicBezTo>
                    <a:pt x="10770" y="6907"/>
                    <a:pt x="7470" y="11227"/>
                    <a:pt x="5370" y="13747"/>
                  </a:cubicBezTo>
                  <a:cubicBezTo>
                    <a:pt x="3270" y="16267"/>
                    <a:pt x="2370" y="16987"/>
                    <a:pt x="1470" y="17977"/>
                  </a:cubicBezTo>
                  <a:cubicBezTo>
                    <a:pt x="570" y="18967"/>
                    <a:pt x="-330" y="20227"/>
                    <a:pt x="120" y="20857"/>
                  </a:cubicBezTo>
                  <a:cubicBezTo>
                    <a:pt x="570" y="21487"/>
                    <a:pt x="2370" y="21487"/>
                    <a:pt x="6120" y="21127"/>
                  </a:cubicBezTo>
                  <a:cubicBezTo>
                    <a:pt x="9870" y="20767"/>
                    <a:pt x="15570" y="20047"/>
                    <a:pt x="21270" y="19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8" name="Line"/>
            <p:cNvSpPr/>
            <p:nvPr/>
          </p:nvSpPr>
          <p:spPr>
            <a:xfrm>
              <a:off x="5566125" y="3875878"/>
              <a:ext cx="76670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09" name="Line"/>
            <p:cNvSpPr/>
            <p:nvPr/>
          </p:nvSpPr>
          <p:spPr>
            <a:xfrm>
              <a:off x="5950924" y="3584538"/>
              <a:ext cx="420220" cy="217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333" fill="norm" stroke="1" extrusionOk="0">
                  <a:moveTo>
                    <a:pt x="5816" y="12809"/>
                  </a:moveTo>
                  <a:cubicBezTo>
                    <a:pt x="4769" y="15572"/>
                    <a:pt x="3721" y="18335"/>
                    <a:pt x="2870" y="19842"/>
                  </a:cubicBezTo>
                  <a:cubicBezTo>
                    <a:pt x="2020" y="21349"/>
                    <a:pt x="1365" y="21600"/>
                    <a:pt x="907" y="21098"/>
                  </a:cubicBezTo>
                  <a:cubicBezTo>
                    <a:pt x="449" y="20595"/>
                    <a:pt x="187" y="19340"/>
                    <a:pt x="56" y="17958"/>
                  </a:cubicBezTo>
                  <a:cubicBezTo>
                    <a:pt x="-75" y="16577"/>
                    <a:pt x="-75" y="15070"/>
                    <a:pt x="1169" y="12809"/>
                  </a:cubicBezTo>
                  <a:cubicBezTo>
                    <a:pt x="2412" y="10549"/>
                    <a:pt x="4900" y="7535"/>
                    <a:pt x="7780" y="5902"/>
                  </a:cubicBezTo>
                  <a:cubicBezTo>
                    <a:pt x="10660" y="4270"/>
                    <a:pt x="13932" y="4019"/>
                    <a:pt x="16289" y="3265"/>
                  </a:cubicBezTo>
                  <a:cubicBezTo>
                    <a:pt x="18645" y="2512"/>
                    <a:pt x="20085" y="1256"/>
                    <a:pt x="2152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0" name="Line"/>
            <p:cNvSpPr/>
            <p:nvPr/>
          </p:nvSpPr>
          <p:spPr>
            <a:xfrm>
              <a:off x="6452246" y="3340623"/>
              <a:ext cx="217905" cy="1442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1024" fill="norm" stroke="1" extrusionOk="0">
                  <a:moveTo>
                    <a:pt x="317" y="9847"/>
                  </a:moveTo>
                  <a:cubicBezTo>
                    <a:pt x="66" y="7985"/>
                    <a:pt x="-185" y="6123"/>
                    <a:pt x="192" y="4447"/>
                  </a:cubicBezTo>
                  <a:cubicBezTo>
                    <a:pt x="569" y="2771"/>
                    <a:pt x="1573" y="1282"/>
                    <a:pt x="2955" y="537"/>
                  </a:cubicBezTo>
                  <a:cubicBezTo>
                    <a:pt x="4336" y="-208"/>
                    <a:pt x="6094" y="-208"/>
                    <a:pt x="7224" y="723"/>
                  </a:cubicBezTo>
                  <a:cubicBezTo>
                    <a:pt x="8355" y="1654"/>
                    <a:pt x="8857" y="3516"/>
                    <a:pt x="8731" y="6309"/>
                  </a:cubicBezTo>
                  <a:cubicBezTo>
                    <a:pt x="8606" y="9102"/>
                    <a:pt x="7852" y="12827"/>
                    <a:pt x="6722" y="15620"/>
                  </a:cubicBezTo>
                  <a:cubicBezTo>
                    <a:pt x="5592" y="18413"/>
                    <a:pt x="4085" y="20275"/>
                    <a:pt x="4461" y="20833"/>
                  </a:cubicBezTo>
                  <a:cubicBezTo>
                    <a:pt x="4838" y="21392"/>
                    <a:pt x="7099" y="20647"/>
                    <a:pt x="10238" y="19530"/>
                  </a:cubicBezTo>
                  <a:cubicBezTo>
                    <a:pt x="13378" y="18413"/>
                    <a:pt x="17396" y="16923"/>
                    <a:pt x="21415" y="154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1" name="Line"/>
            <p:cNvSpPr/>
            <p:nvPr/>
          </p:nvSpPr>
          <p:spPr>
            <a:xfrm>
              <a:off x="6662483" y="3316198"/>
              <a:ext cx="179060" cy="538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9" h="21473" fill="norm" stroke="1" extrusionOk="0">
                  <a:moveTo>
                    <a:pt x="13500" y="0"/>
                  </a:moveTo>
                  <a:cubicBezTo>
                    <a:pt x="16800" y="3464"/>
                    <a:pt x="20100" y="6928"/>
                    <a:pt x="20850" y="9883"/>
                  </a:cubicBezTo>
                  <a:cubicBezTo>
                    <a:pt x="21600" y="12838"/>
                    <a:pt x="19800" y="15283"/>
                    <a:pt x="16650" y="17168"/>
                  </a:cubicBezTo>
                  <a:cubicBezTo>
                    <a:pt x="13500" y="19053"/>
                    <a:pt x="9000" y="20377"/>
                    <a:pt x="6000" y="20989"/>
                  </a:cubicBezTo>
                  <a:cubicBezTo>
                    <a:pt x="3000" y="21600"/>
                    <a:pt x="1500" y="21498"/>
                    <a:pt x="0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12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894388" y="3913069"/>
              <a:ext cx="746178" cy="178564"/>
            </a:xfrm>
            <a:prstGeom prst="rect">
              <a:avLst/>
            </a:prstGeom>
            <a:effectLst/>
          </p:spPr>
        </p:pic>
        <p:pic>
          <p:nvPicPr>
            <p:cNvPr id="614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6044156" y="4012799"/>
              <a:ext cx="519742" cy="140169"/>
            </a:xfrm>
            <a:prstGeom prst="rect">
              <a:avLst/>
            </a:prstGeom>
            <a:effectLst/>
          </p:spPr>
        </p:pic>
        <p:sp>
          <p:nvSpPr>
            <p:cNvPr id="616" name="Line"/>
            <p:cNvSpPr/>
            <p:nvPr/>
          </p:nvSpPr>
          <p:spPr>
            <a:xfrm>
              <a:off x="2282206" y="4645304"/>
              <a:ext cx="226380" cy="452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7" h="21249" fill="norm" stroke="1" extrusionOk="0">
                  <a:moveTo>
                    <a:pt x="935" y="4191"/>
                  </a:moveTo>
                  <a:cubicBezTo>
                    <a:pt x="1639" y="7071"/>
                    <a:pt x="2344" y="9951"/>
                    <a:pt x="2696" y="11931"/>
                  </a:cubicBezTo>
                  <a:cubicBezTo>
                    <a:pt x="3048" y="13911"/>
                    <a:pt x="3048" y="14991"/>
                    <a:pt x="2931" y="15891"/>
                  </a:cubicBezTo>
                  <a:cubicBezTo>
                    <a:pt x="2813" y="16791"/>
                    <a:pt x="2578" y="17511"/>
                    <a:pt x="2109" y="17451"/>
                  </a:cubicBezTo>
                  <a:cubicBezTo>
                    <a:pt x="1639" y="17391"/>
                    <a:pt x="935" y="16551"/>
                    <a:pt x="465" y="14211"/>
                  </a:cubicBezTo>
                  <a:cubicBezTo>
                    <a:pt x="-4" y="11871"/>
                    <a:pt x="-239" y="8031"/>
                    <a:pt x="348" y="5451"/>
                  </a:cubicBezTo>
                  <a:cubicBezTo>
                    <a:pt x="935" y="2871"/>
                    <a:pt x="2344" y="1551"/>
                    <a:pt x="4222" y="771"/>
                  </a:cubicBezTo>
                  <a:cubicBezTo>
                    <a:pt x="6100" y="-9"/>
                    <a:pt x="8448" y="-249"/>
                    <a:pt x="11148" y="291"/>
                  </a:cubicBezTo>
                  <a:cubicBezTo>
                    <a:pt x="13848" y="831"/>
                    <a:pt x="16900" y="2151"/>
                    <a:pt x="18778" y="4011"/>
                  </a:cubicBezTo>
                  <a:cubicBezTo>
                    <a:pt x="20657" y="5871"/>
                    <a:pt x="21361" y="8271"/>
                    <a:pt x="20304" y="10731"/>
                  </a:cubicBezTo>
                  <a:cubicBezTo>
                    <a:pt x="19248" y="13191"/>
                    <a:pt x="16431" y="15711"/>
                    <a:pt x="13965" y="17451"/>
                  </a:cubicBezTo>
                  <a:cubicBezTo>
                    <a:pt x="11500" y="19191"/>
                    <a:pt x="9387" y="20151"/>
                    <a:pt x="7744" y="20691"/>
                  </a:cubicBezTo>
                  <a:cubicBezTo>
                    <a:pt x="6100" y="21231"/>
                    <a:pt x="4926" y="21351"/>
                    <a:pt x="3870" y="21171"/>
                  </a:cubicBezTo>
                  <a:cubicBezTo>
                    <a:pt x="2813" y="20991"/>
                    <a:pt x="1874" y="20511"/>
                    <a:pt x="1874" y="19971"/>
                  </a:cubicBezTo>
                  <a:cubicBezTo>
                    <a:pt x="1874" y="19431"/>
                    <a:pt x="2813" y="18831"/>
                    <a:pt x="3752" y="182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7" name="Line"/>
            <p:cNvSpPr/>
            <p:nvPr/>
          </p:nvSpPr>
          <p:spPr>
            <a:xfrm>
              <a:off x="2668060" y="4795899"/>
              <a:ext cx="391009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65" y="21600"/>
                  </a:moveTo>
                  <a:cubicBezTo>
                    <a:pt x="2259" y="21600"/>
                    <a:pt x="1553" y="21600"/>
                    <a:pt x="988" y="20700"/>
                  </a:cubicBezTo>
                  <a:cubicBezTo>
                    <a:pt x="424" y="19800"/>
                    <a:pt x="0" y="18000"/>
                    <a:pt x="0" y="15480"/>
                  </a:cubicBezTo>
                  <a:cubicBezTo>
                    <a:pt x="0" y="12960"/>
                    <a:pt x="424" y="9720"/>
                    <a:pt x="1482" y="7560"/>
                  </a:cubicBezTo>
                  <a:cubicBezTo>
                    <a:pt x="2541" y="5400"/>
                    <a:pt x="4235" y="4320"/>
                    <a:pt x="6000" y="5400"/>
                  </a:cubicBezTo>
                  <a:cubicBezTo>
                    <a:pt x="7765" y="6480"/>
                    <a:pt x="9600" y="9720"/>
                    <a:pt x="10941" y="12420"/>
                  </a:cubicBezTo>
                  <a:cubicBezTo>
                    <a:pt x="12282" y="15120"/>
                    <a:pt x="13129" y="17280"/>
                    <a:pt x="13906" y="18540"/>
                  </a:cubicBezTo>
                  <a:cubicBezTo>
                    <a:pt x="14682" y="19800"/>
                    <a:pt x="15388" y="20160"/>
                    <a:pt x="16024" y="19620"/>
                  </a:cubicBezTo>
                  <a:cubicBezTo>
                    <a:pt x="16659" y="19080"/>
                    <a:pt x="17224" y="17640"/>
                    <a:pt x="18141" y="14220"/>
                  </a:cubicBezTo>
                  <a:cubicBezTo>
                    <a:pt x="19059" y="10800"/>
                    <a:pt x="20329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8" name="Line"/>
            <p:cNvSpPr/>
            <p:nvPr/>
          </p:nvSpPr>
          <p:spPr>
            <a:xfrm>
              <a:off x="3313674" y="4591769"/>
              <a:ext cx="211018" cy="329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2" h="21260" fill="norm" stroke="1" extrusionOk="0">
                  <a:moveTo>
                    <a:pt x="19896" y="3277"/>
                  </a:moveTo>
                  <a:cubicBezTo>
                    <a:pt x="20668" y="2122"/>
                    <a:pt x="21439" y="968"/>
                    <a:pt x="21182" y="391"/>
                  </a:cubicBezTo>
                  <a:cubicBezTo>
                    <a:pt x="20925" y="-186"/>
                    <a:pt x="19639" y="-186"/>
                    <a:pt x="17196" y="803"/>
                  </a:cubicBezTo>
                  <a:cubicBezTo>
                    <a:pt x="14753" y="1793"/>
                    <a:pt x="11153" y="3771"/>
                    <a:pt x="8068" y="6327"/>
                  </a:cubicBezTo>
                  <a:cubicBezTo>
                    <a:pt x="4982" y="8883"/>
                    <a:pt x="2410" y="12016"/>
                    <a:pt x="1125" y="14241"/>
                  </a:cubicBezTo>
                  <a:cubicBezTo>
                    <a:pt x="-161" y="16467"/>
                    <a:pt x="-161" y="17787"/>
                    <a:pt x="225" y="18776"/>
                  </a:cubicBezTo>
                  <a:cubicBezTo>
                    <a:pt x="610" y="19765"/>
                    <a:pt x="1382" y="20425"/>
                    <a:pt x="3439" y="20837"/>
                  </a:cubicBezTo>
                  <a:cubicBezTo>
                    <a:pt x="5496" y="21249"/>
                    <a:pt x="8839" y="21414"/>
                    <a:pt x="11539" y="21084"/>
                  </a:cubicBezTo>
                  <a:cubicBezTo>
                    <a:pt x="14239" y="20754"/>
                    <a:pt x="16296" y="19930"/>
                    <a:pt x="18353" y="191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19" name="Line"/>
            <p:cNvSpPr/>
            <p:nvPr/>
          </p:nvSpPr>
          <p:spPr>
            <a:xfrm>
              <a:off x="3335075" y="4780565"/>
              <a:ext cx="6900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0" name="Line"/>
            <p:cNvSpPr/>
            <p:nvPr/>
          </p:nvSpPr>
          <p:spPr>
            <a:xfrm>
              <a:off x="3523795" y="4742231"/>
              <a:ext cx="179289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600" fill="norm" stroke="1" extrusionOk="0">
                  <a:moveTo>
                    <a:pt x="351" y="0"/>
                  </a:moveTo>
                  <a:cubicBezTo>
                    <a:pt x="47" y="2118"/>
                    <a:pt x="-257" y="4235"/>
                    <a:pt x="351" y="6141"/>
                  </a:cubicBezTo>
                  <a:cubicBezTo>
                    <a:pt x="960" y="8047"/>
                    <a:pt x="2481" y="9741"/>
                    <a:pt x="6132" y="12282"/>
                  </a:cubicBezTo>
                  <a:cubicBezTo>
                    <a:pt x="9782" y="14824"/>
                    <a:pt x="15563" y="18212"/>
                    <a:pt x="213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1" name="Line"/>
            <p:cNvSpPr/>
            <p:nvPr/>
          </p:nvSpPr>
          <p:spPr>
            <a:xfrm>
              <a:off x="3611081" y="4757564"/>
              <a:ext cx="99670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954" y="3476"/>
                    <a:pt x="8308" y="6952"/>
                    <a:pt x="4708" y="10552"/>
                  </a:cubicBezTo>
                  <a:cubicBezTo>
                    <a:pt x="1108" y="14152"/>
                    <a:pt x="554" y="178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2" name="Line"/>
            <p:cNvSpPr/>
            <p:nvPr/>
          </p:nvSpPr>
          <p:spPr>
            <a:xfrm>
              <a:off x="3771427" y="4718565"/>
              <a:ext cx="132506" cy="327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0" h="20505" fill="norm" stroke="1" extrusionOk="0">
                  <a:moveTo>
                    <a:pt x="3703" y="8682"/>
                  </a:moveTo>
                  <a:cubicBezTo>
                    <a:pt x="2103" y="13482"/>
                    <a:pt x="503" y="18282"/>
                    <a:pt x="103" y="19882"/>
                  </a:cubicBezTo>
                  <a:cubicBezTo>
                    <a:pt x="-297" y="21482"/>
                    <a:pt x="503" y="19882"/>
                    <a:pt x="1903" y="16442"/>
                  </a:cubicBezTo>
                  <a:cubicBezTo>
                    <a:pt x="3303" y="13002"/>
                    <a:pt x="5303" y="7722"/>
                    <a:pt x="6903" y="4762"/>
                  </a:cubicBezTo>
                  <a:cubicBezTo>
                    <a:pt x="8503" y="1802"/>
                    <a:pt x="9703" y="1162"/>
                    <a:pt x="11303" y="682"/>
                  </a:cubicBezTo>
                  <a:cubicBezTo>
                    <a:pt x="12903" y="202"/>
                    <a:pt x="14903" y="-118"/>
                    <a:pt x="16503" y="42"/>
                  </a:cubicBezTo>
                  <a:cubicBezTo>
                    <a:pt x="18103" y="202"/>
                    <a:pt x="19303" y="842"/>
                    <a:pt x="20103" y="2442"/>
                  </a:cubicBezTo>
                  <a:cubicBezTo>
                    <a:pt x="20903" y="4042"/>
                    <a:pt x="21303" y="6602"/>
                    <a:pt x="19103" y="8602"/>
                  </a:cubicBezTo>
                  <a:cubicBezTo>
                    <a:pt x="16903" y="10602"/>
                    <a:pt x="12103" y="12042"/>
                    <a:pt x="7303" y="134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3" name="Line"/>
            <p:cNvSpPr/>
            <p:nvPr/>
          </p:nvSpPr>
          <p:spPr>
            <a:xfrm>
              <a:off x="4166876" y="4550560"/>
              <a:ext cx="172556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5" h="21600" fill="norm" stroke="1" extrusionOk="0">
                  <a:moveTo>
                    <a:pt x="20835" y="847"/>
                  </a:moveTo>
                  <a:cubicBezTo>
                    <a:pt x="19601" y="424"/>
                    <a:pt x="18366" y="0"/>
                    <a:pt x="16978" y="0"/>
                  </a:cubicBezTo>
                  <a:cubicBezTo>
                    <a:pt x="15589" y="0"/>
                    <a:pt x="14046" y="424"/>
                    <a:pt x="11269" y="2471"/>
                  </a:cubicBezTo>
                  <a:cubicBezTo>
                    <a:pt x="8492" y="4518"/>
                    <a:pt x="4481" y="8188"/>
                    <a:pt x="2166" y="11365"/>
                  </a:cubicBezTo>
                  <a:cubicBezTo>
                    <a:pt x="-148" y="14541"/>
                    <a:pt x="-765" y="17224"/>
                    <a:pt x="1086" y="18847"/>
                  </a:cubicBezTo>
                  <a:cubicBezTo>
                    <a:pt x="2938" y="20471"/>
                    <a:pt x="7258" y="21035"/>
                    <a:pt x="115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4" name="Line"/>
            <p:cNvSpPr/>
            <p:nvPr/>
          </p:nvSpPr>
          <p:spPr>
            <a:xfrm>
              <a:off x="4465634" y="4615620"/>
              <a:ext cx="228477" cy="3106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0" h="21519" fill="norm" stroke="1" extrusionOk="0">
                  <a:moveTo>
                    <a:pt x="7423" y="2929"/>
                  </a:moveTo>
                  <a:cubicBezTo>
                    <a:pt x="6249" y="2929"/>
                    <a:pt x="5075" y="2929"/>
                    <a:pt x="3666" y="3106"/>
                  </a:cubicBezTo>
                  <a:cubicBezTo>
                    <a:pt x="2258" y="3283"/>
                    <a:pt x="614" y="3637"/>
                    <a:pt x="145" y="3371"/>
                  </a:cubicBezTo>
                  <a:cubicBezTo>
                    <a:pt x="-325" y="3106"/>
                    <a:pt x="379" y="2221"/>
                    <a:pt x="1788" y="1424"/>
                  </a:cubicBezTo>
                  <a:cubicBezTo>
                    <a:pt x="3197" y="627"/>
                    <a:pt x="5310" y="-81"/>
                    <a:pt x="7305" y="8"/>
                  </a:cubicBezTo>
                  <a:cubicBezTo>
                    <a:pt x="9301" y="96"/>
                    <a:pt x="11179" y="981"/>
                    <a:pt x="13527" y="3549"/>
                  </a:cubicBezTo>
                  <a:cubicBezTo>
                    <a:pt x="15875" y="6116"/>
                    <a:pt x="18692" y="10365"/>
                    <a:pt x="19984" y="13552"/>
                  </a:cubicBezTo>
                  <a:cubicBezTo>
                    <a:pt x="21275" y="16739"/>
                    <a:pt x="21040" y="18863"/>
                    <a:pt x="20805" y="20014"/>
                  </a:cubicBezTo>
                  <a:cubicBezTo>
                    <a:pt x="20571" y="21165"/>
                    <a:pt x="20336" y="21342"/>
                    <a:pt x="20101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5" name="Line"/>
            <p:cNvSpPr/>
            <p:nvPr/>
          </p:nvSpPr>
          <p:spPr>
            <a:xfrm>
              <a:off x="4547576" y="4759619"/>
              <a:ext cx="121530" cy="135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1278" fill="norm" stroke="1" extrusionOk="0">
                  <a:moveTo>
                    <a:pt x="21399" y="2078"/>
                  </a:moveTo>
                  <a:cubicBezTo>
                    <a:pt x="19599" y="878"/>
                    <a:pt x="17799" y="-322"/>
                    <a:pt x="14649" y="78"/>
                  </a:cubicBezTo>
                  <a:cubicBezTo>
                    <a:pt x="11499" y="478"/>
                    <a:pt x="6999" y="2478"/>
                    <a:pt x="4074" y="5678"/>
                  </a:cubicBezTo>
                  <a:cubicBezTo>
                    <a:pt x="1149" y="8878"/>
                    <a:pt x="-201" y="13278"/>
                    <a:pt x="24" y="16078"/>
                  </a:cubicBezTo>
                  <a:cubicBezTo>
                    <a:pt x="249" y="18878"/>
                    <a:pt x="2049" y="20078"/>
                    <a:pt x="3849" y="212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26" name="Line"/>
            <p:cNvSpPr/>
            <p:nvPr/>
          </p:nvSpPr>
          <p:spPr>
            <a:xfrm>
              <a:off x="4791774" y="4634895"/>
              <a:ext cx="66206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84" h="21600" fill="norm" stroke="1" extrusionOk="0">
                  <a:moveTo>
                    <a:pt x="2314" y="0"/>
                  </a:moveTo>
                  <a:cubicBezTo>
                    <a:pt x="6171" y="153"/>
                    <a:pt x="10029" y="306"/>
                    <a:pt x="13886" y="2145"/>
                  </a:cubicBezTo>
                  <a:cubicBezTo>
                    <a:pt x="17743" y="3983"/>
                    <a:pt x="21600" y="7506"/>
                    <a:pt x="19286" y="11030"/>
                  </a:cubicBezTo>
                  <a:cubicBezTo>
                    <a:pt x="16971" y="14553"/>
                    <a:pt x="8486" y="180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627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38679" y="5081045"/>
              <a:ext cx="646181" cy="152173"/>
            </a:xfrm>
            <a:prstGeom prst="rect">
              <a:avLst/>
            </a:prstGeom>
            <a:effectLst/>
          </p:spPr>
        </p:pic>
        <p:sp>
          <p:nvSpPr>
            <p:cNvPr id="629" name="Line"/>
            <p:cNvSpPr/>
            <p:nvPr/>
          </p:nvSpPr>
          <p:spPr>
            <a:xfrm>
              <a:off x="0" y="5470580"/>
              <a:ext cx="11415925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800"/>
                  </a:moveTo>
                  <a:cubicBezTo>
                    <a:pt x="155" y="18400"/>
                    <a:pt x="309" y="20000"/>
                    <a:pt x="471" y="20400"/>
                  </a:cubicBezTo>
                  <a:cubicBezTo>
                    <a:pt x="633" y="20800"/>
                    <a:pt x="803" y="20000"/>
                    <a:pt x="972" y="19400"/>
                  </a:cubicBezTo>
                  <a:cubicBezTo>
                    <a:pt x="1141" y="18800"/>
                    <a:pt x="1310" y="18400"/>
                    <a:pt x="1497" y="17800"/>
                  </a:cubicBezTo>
                  <a:cubicBezTo>
                    <a:pt x="1683" y="17200"/>
                    <a:pt x="1886" y="16400"/>
                    <a:pt x="2082" y="15800"/>
                  </a:cubicBezTo>
                  <a:cubicBezTo>
                    <a:pt x="2278" y="15200"/>
                    <a:pt x="2466" y="14800"/>
                    <a:pt x="2662" y="14400"/>
                  </a:cubicBezTo>
                  <a:cubicBezTo>
                    <a:pt x="2858" y="14000"/>
                    <a:pt x="3061" y="13600"/>
                    <a:pt x="3252" y="13200"/>
                  </a:cubicBezTo>
                  <a:cubicBezTo>
                    <a:pt x="3443" y="12800"/>
                    <a:pt x="3622" y="12400"/>
                    <a:pt x="3808" y="12200"/>
                  </a:cubicBezTo>
                  <a:cubicBezTo>
                    <a:pt x="3994" y="12000"/>
                    <a:pt x="4188" y="12000"/>
                    <a:pt x="4386" y="11800"/>
                  </a:cubicBezTo>
                  <a:cubicBezTo>
                    <a:pt x="4584" y="11600"/>
                    <a:pt x="4787" y="11200"/>
                    <a:pt x="4964" y="10800"/>
                  </a:cubicBezTo>
                  <a:cubicBezTo>
                    <a:pt x="5140" y="10400"/>
                    <a:pt x="5290" y="10000"/>
                    <a:pt x="5442" y="9800"/>
                  </a:cubicBezTo>
                  <a:cubicBezTo>
                    <a:pt x="5595" y="9600"/>
                    <a:pt x="5749" y="9600"/>
                    <a:pt x="5909" y="9600"/>
                  </a:cubicBezTo>
                  <a:cubicBezTo>
                    <a:pt x="6069" y="9600"/>
                    <a:pt x="6233" y="9600"/>
                    <a:pt x="6392" y="9400"/>
                  </a:cubicBezTo>
                  <a:cubicBezTo>
                    <a:pt x="6552" y="9200"/>
                    <a:pt x="6707" y="8800"/>
                    <a:pt x="6864" y="8600"/>
                  </a:cubicBezTo>
                  <a:cubicBezTo>
                    <a:pt x="7021" y="8400"/>
                    <a:pt x="7181" y="8400"/>
                    <a:pt x="7345" y="8400"/>
                  </a:cubicBezTo>
                  <a:cubicBezTo>
                    <a:pt x="7509" y="8400"/>
                    <a:pt x="7679" y="8400"/>
                    <a:pt x="7846" y="8400"/>
                  </a:cubicBezTo>
                  <a:cubicBezTo>
                    <a:pt x="8012" y="8400"/>
                    <a:pt x="8177" y="8400"/>
                    <a:pt x="8348" y="8400"/>
                  </a:cubicBezTo>
                  <a:cubicBezTo>
                    <a:pt x="8520" y="8400"/>
                    <a:pt x="8699" y="8400"/>
                    <a:pt x="8871" y="8200"/>
                  </a:cubicBezTo>
                  <a:cubicBezTo>
                    <a:pt x="9042" y="8000"/>
                    <a:pt x="9207" y="7600"/>
                    <a:pt x="9376" y="7000"/>
                  </a:cubicBezTo>
                  <a:cubicBezTo>
                    <a:pt x="9545" y="6400"/>
                    <a:pt x="9719" y="5600"/>
                    <a:pt x="9889" y="5000"/>
                  </a:cubicBezTo>
                  <a:cubicBezTo>
                    <a:pt x="10058" y="4400"/>
                    <a:pt x="10222" y="4000"/>
                    <a:pt x="10401" y="3600"/>
                  </a:cubicBezTo>
                  <a:cubicBezTo>
                    <a:pt x="10580" y="3200"/>
                    <a:pt x="10773" y="2800"/>
                    <a:pt x="10955" y="2400"/>
                  </a:cubicBezTo>
                  <a:cubicBezTo>
                    <a:pt x="11136" y="2000"/>
                    <a:pt x="11305" y="1600"/>
                    <a:pt x="11489" y="1200"/>
                  </a:cubicBezTo>
                  <a:cubicBezTo>
                    <a:pt x="11673" y="800"/>
                    <a:pt x="11871" y="400"/>
                    <a:pt x="12062" y="200"/>
                  </a:cubicBezTo>
                  <a:cubicBezTo>
                    <a:pt x="12253" y="0"/>
                    <a:pt x="12437" y="0"/>
                    <a:pt x="12625" y="0"/>
                  </a:cubicBezTo>
                  <a:cubicBezTo>
                    <a:pt x="12814" y="0"/>
                    <a:pt x="13007" y="0"/>
                    <a:pt x="13201" y="0"/>
                  </a:cubicBezTo>
                  <a:cubicBezTo>
                    <a:pt x="13394" y="0"/>
                    <a:pt x="13588" y="0"/>
                    <a:pt x="13781" y="200"/>
                  </a:cubicBezTo>
                  <a:cubicBezTo>
                    <a:pt x="13974" y="400"/>
                    <a:pt x="14168" y="800"/>
                    <a:pt x="14359" y="1200"/>
                  </a:cubicBezTo>
                  <a:cubicBezTo>
                    <a:pt x="14550" y="1600"/>
                    <a:pt x="14738" y="2000"/>
                    <a:pt x="14929" y="2200"/>
                  </a:cubicBezTo>
                  <a:cubicBezTo>
                    <a:pt x="15120" y="2400"/>
                    <a:pt x="15314" y="2400"/>
                    <a:pt x="15502" y="2600"/>
                  </a:cubicBezTo>
                  <a:cubicBezTo>
                    <a:pt x="15691" y="2800"/>
                    <a:pt x="15875" y="3200"/>
                    <a:pt x="16061" y="3400"/>
                  </a:cubicBezTo>
                  <a:cubicBezTo>
                    <a:pt x="16247" y="3600"/>
                    <a:pt x="16436" y="3600"/>
                    <a:pt x="16617" y="3600"/>
                  </a:cubicBezTo>
                  <a:cubicBezTo>
                    <a:pt x="16798" y="3600"/>
                    <a:pt x="16972" y="3600"/>
                    <a:pt x="17154" y="3600"/>
                  </a:cubicBezTo>
                  <a:cubicBezTo>
                    <a:pt x="17335" y="3600"/>
                    <a:pt x="17524" y="3600"/>
                    <a:pt x="17698" y="3600"/>
                  </a:cubicBezTo>
                  <a:cubicBezTo>
                    <a:pt x="17872" y="3600"/>
                    <a:pt x="18031" y="3600"/>
                    <a:pt x="18193" y="3400"/>
                  </a:cubicBezTo>
                  <a:cubicBezTo>
                    <a:pt x="18355" y="3200"/>
                    <a:pt x="18520" y="2800"/>
                    <a:pt x="18682" y="2600"/>
                  </a:cubicBezTo>
                  <a:cubicBezTo>
                    <a:pt x="18844" y="2400"/>
                    <a:pt x="19003" y="2400"/>
                    <a:pt x="19190" y="2400"/>
                  </a:cubicBezTo>
                  <a:cubicBezTo>
                    <a:pt x="19376" y="2400"/>
                    <a:pt x="19588" y="2400"/>
                    <a:pt x="19789" y="2600"/>
                  </a:cubicBezTo>
                  <a:cubicBezTo>
                    <a:pt x="19990" y="2800"/>
                    <a:pt x="20178" y="3200"/>
                    <a:pt x="20374" y="4400"/>
                  </a:cubicBezTo>
                  <a:cubicBezTo>
                    <a:pt x="20570" y="5600"/>
                    <a:pt x="20773" y="7600"/>
                    <a:pt x="20979" y="10600"/>
                  </a:cubicBezTo>
                  <a:cubicBezTo>
                    <a:pt x="21184" y="13600"/>
                    <a:pt x="21392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0" name="Line"/>
            <p:cNvSpPr/>
            <p:nvPr/>
          </p:nvSpPr>
          <p:spPr>
            <a:xfrm>
              <a:off x="403556" y="5990459"/>
              <a:ext cx="341492" cy="380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422" fill="norm" stroke="1" extrusionOk="0">
                  <a:moveTo>
                    <a:pt x="6894" y="2243"/>
                  </a:moveTo>
                  <a:cubicBezTo>
                    <a:pt x="8494" y="2531"/>
                    <a:pt x="10094" y="2819"/>
                    <a:pt x="12174" y="2603"/>
                  </a:cubicBezTo>
                  <a:cubicBezTo>
                    <a:pt x="14254" y="2387"/>
                    <a:pt x="16814" y="1667"/>
                    <a:pt x="18574" y="1091"/>
                  </a:cubicBezTo>
                  <a:cubicBezTo>
                    <a:pt x="20334" y="515"/>
                    <a:pt x="21294" y="83"/>
                    <a:pt x="21374" y="11"/>
                  </a:cubicBezTo>
                  <a:cubicBezTo>
                    <a:pt x="21454" y="-61"/>
                    <a:pt x="20654" y="227"/>
                    <a:pt x="18254" y="1019"/>
                  </a:cubicBezTo>
                  <a:cubicBezTo>
                    <a:pt x="15854" y="1811"/>
                    <a:pt x="11854" y="3107"/>
                    <a:pt x="9534" y="4043"/>
                  </a:cubicBezTo>
                  <a:cubicBezTo>
                    <a:pt x="7214" y="4979"/>
                    <a:pt x="6574" y="5555"/>
                    <a:pt x="6654" y="6059"/>
                  </a:cubicBezTo>
                  <a:cubicBezTo>
                    <a:pt x="6734" y="6563"/>
                    <a:pt x="7534" y="6995"/>
                    <a:pt x="8174" y="7571"/>
                  </a:cubicBezTo>
                  <a:cubicBezTo>
                    <a:pt x="8814" y="8147"/>
                    <a:pt x="9294" y="8867"/>
                    <a:pt x="9294" y="9515"/>
                  </a:cubicBezTo>
                  <a:cubicBezTo>
                    <a:pt x="9294" y="10163"/>
                    <a:pt x="8814" y="10739"/>
                    <a:pt x="7454" y="12035"/>
                  </a:cubicBezTo>
                  <a:cubicBezTo>
                    <a:pt x="6094" y="13331"/>
                    <a:pt x="3854" y="15347"/>
                    <a:pt x="2494" y="16643"/>
                  </a:cubicBezTo>
                  <a:cubicBezTo>
                    <a:pt x="1134" y="17939"/>
                    <a:pt x="654" y="18515"/>
                    <a:pt x="334" y="19163"/>
                  </a:cubicBezTo>
                  <a:cubicBezTo>
                    <a:pt x="14" y="19811"/>
                    <a:pt x="-146" y="20531"/>
                    <a:pt x="174" y="20963"/>
                  </a:cubicBezTo>
                  <a:cubicBezTo>
                    <a:pt x="494" y="21395"/>
                    <a:pt x="1294" y="21539"/>
                    <a:pt x="3294" y="21323"/>
                  </a:cubicBezTo>
                  <a:cubicBezTo>
                    <a:pt x="5294" y="21107"/>
                    <a:pt x="8494" y="20531"/>
                    <a:pt x="11694" y="199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1" name="Line"/>
            <p:cNvSpPr/>
            <p:nvPr/>
          </p:nvSpPr>
          <p:spPr>
            <a:xfrm>
              <a:off x="669570" y="6150270"/>
              <a:ext cx="112448" cy="208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6" fill="norm" stroke="1" extrusionOk="0">
                  <a:moveTo>
                    <a:pt x="21600" y="4174"/>
                  </a:moveTo>
                  <a:cubicBezTo>
                    <a:pt x="21600" y="2873"/>
                    <a:pt x="21600" y="1572"/>
                    <a:pt x="20373" y="791"/>
                  </a:cubicBezTo>
                  <a:cubicBezTo>
                    <a:pt x="19145" y="10"/>
                    <a:pt x="16691" y="-250"/>
                    <a:pt x="13255" y="270"/>
                  </a:cubicBezTo>
                  <a:cubicBezTo>
                    <a:pt x="9818" y="791"/>
                    <a:pt x="5400" y="2092"/>
                    <a:pt x="2945" y="3393"/>
                  </a:cubicBezTo>
                  <a:cubicBezTo>
                    <a:pt x="491" y="4695"/>
                    <a:pt x="0" y="5996"/>
                    <a:pt x="0" y="7297"/>
                  </a:cubicBezTo>
                  <a:cubicBezTo>
                    <a:pt x="0" y="8598"/>
                    <a:pt x="491" y="9899"/>
                    <a:pt x="3191" y="11201"/>
                  </a:cubicBezTo>
                  <a:cubicBezTo>
                    <a:pt x="5891" y="12502"/>
                    <a:pt x="10800" y="13803"/>
                    <a:pt x="14236" y="15104"/>
                  </a:cubicBezTo>
                  <a:cubicBezTo>
                    <a:pt x="17673" y="16405"/>
                    <a:pt x="19636" y="17707"/>
                    <a:pt x="19636" y="18748"/>
                  </a:cubicBezTo>
                  <a:cubicBezTo>
                    <a:pt x="19636" y="19789"/>
                    <a:pt x="17673" y="20569"/>
                    <a:pt x="15218" y="20960"/>
                  </a:cubicBezTo>
                  <a:cubicBezTo>
                    <a:pt x="12764" y="21350"/>
                    <a:pt x="9818" y="21350"/>
                    <a:pt x="8345" y="20699"/>
                  </a:cubicBezTo>
                  <a:cubicBezTo>
                    <a:pt x="6873" y="20049"/>
                    <a:pt x="6873" y="18748"/>
                    <a:pt x="6873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2" name="Line"/>
            <p:cNvSpPr/>
            <p:nvPr/>
          </p:nvSpPr>
          <p:spPr>
            <a:xfrm>
              <a:off x="889963" y="5984259"/>
              <a:ext cx="137394" cy="415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5" h="21395" fill="norm" stroke="1" extrusionOk="0">
                  <a:moveTo>
                    <a:pt x="21505" y="0"/>
                  </a:moveTo>
                  <a:cubicBezTo>
                    <a:pt x="18305" y="1185"/>
                    <a:pt x="15105" y="2371"/>
                    <a:pt x="11705" y="5137"/>
                  </a:cubicBezTo>
                  <a:cubicBezTo>
                    <a:pt x="8305" y="7902"/>
                    <a:pt x="4705" y="12249"/>
                    <a:pt x="2705" y="14817"/>
                  </a:cubicBezTo>
                  <a:cubicBezTo>
                    <a:pt x="705" y="17385"/>
                    <a:pt x="305" y="18176"/>
                    <a:pt x="105" y="18966"/>
                  </a:cubicBezTo>
                  <a:cubicBezTo>
                    <a:pt x="-95" y="19756"/>
                    <a:pt x="-95" y="20546"/>
                    <a:pt x="905" y="21007"/>
                  </a:cubicBezTo>
                  <a:cubicBezTo>
                    <a:pt x="1905" y="21468"/>
                    <a:pt x="3905" y="21600"/>
                    <a:pt x="6505" y="20941"/>
                  </a:cubicBezTo>
                  <a:cubicBezTo>
                    <a:pt x="9105" y="20283"/>
                    <a:pt x="12305" y="18834"/>
                    <a:pt x="15505" y="17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3" name="Line"/>
            <p:cNvSpPr/>
            <p:nvPr/>
          </p:nvSpPr>
          <p:spPr>
            <a:xfrm>
              <a:off x="848463" y="6145263"/>
              <a:ext cx="212685" cy="186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600" fill="norm" stroke="1" extrusionOk="0">
                  <a:moveTo>
                    <a:pt x="2571" y="11540"/>
                  </a:moveTo>
                  <a:cubicBezTo>
                    <a:pt x="1286" y="10948"/>
                    <a:pt x="0" y="10356"/>
                    <a:pt x="0" y="10060"/>
                  </a:cubicBezTo>
                  <a:cubicBezTo>
                    <a:pt x="0" y="9764"/>
                    <a:pt x="1286" y="9764"/>
                    <a:pt x="4629" y="9764"/>
                  </a:cubicBezTo>
                  <a:cubicBezTo>
                    <a:pt x="7971" y="9764"/>
                    <a:pt x="13371" y="9764"/>
                    <a:pt x="16586" y="10208"/>
                  </a:cubicBezTo>
                  <a:cubicBezTo>
                    <a:pt x="19800" y="10652"/>
                    <a:pt x="20829" y="11540"/>
                    <a:pt x="21214" y="12723"/>
                  </a:cubicBezTo>
                  <a:cubicBezTo>
                    <a:pt x="21600" y="13907"/>
                    <a:pt x="21343" y="15386"/>
                    <a:pt x="20829" y="17310"/>
                  </a:cubicBezTo>
                  <a:cubicBezTo>
                    <a:pt x="20314" y="19233"/>
                    <a:pt x="19543" y="21600"/>
                    <a:pt x="19157" y="21600"/>
                  </a:cubicBezTo>
                  <a:cubicBezTo>
                    <a:pt x="18771" y="21600"/>
                    <a:pt x="18771" y="19233"/>
                    <a:pt x="19029" y="15238"/>
                  </a:cubicBezTo>
                  <a:cubicBezTo>
                    <a:pt x="19286" y="11244"/>
                    <a:pt x="19800" y="5622"/>
                    <a:pt x="2031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4" name="Line"/>
            <p:cNvSpPr/>
            <p:nvPr/>
          </p:nvSpPr>
          <p:spPr>
            <a:xfrm>
              <a:off x="1090445" y="6147353"/>
              <a:ext cx="220585" cy="181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55" fill="norm" stroke="1" extrusionOk="0">
                  <a:moveTo>
                    <a:pt x="1320" y="4255"/>
                  </a:moveTo>
                  <a:cubicBezTo>
                    <a:pt x="1816" y="7255"/>
                    <a:pt x="2313" y="10255"/>
                    <a:pt x="2561" y="12805"/>
                  </a:cubicBezTo>
                  <a:cubicBezTo>
                    <a:pt x="2809" y="15355"/>
                    <a:pt x="2809" y="17455"/>
                    <a:pt x="2313" y="18955"/>
                  </a:cubicBezTo>
                  <a:cubicBezTo>
                    <a:pt x="1816" y="20455"/>
                    <a:pt x="823" y="21355"/>
                    <a:pt x="327" y="20905"/>
                  </a:cubicBezTo>
                  <a:cubicBezTo>
                    <a:pt x="-170" y="20455"/>
                    <a:pt x="-170" y="18655"/>
                    <a:pt x="823" y="15205"/>
                  </a:cubicBezTo>
                  <a:cubicBezTo>
                    <a:pt x="1816" y="11755"/>
                    <a:pt x="3802" y="6655"/>
                    <a:pt x="5292" y="3655"/>
                  </a:cubicBezTo>
                  <a:cubicBezTo>
                    <a:pt x="6782" y="655"/>
                    <a:pt x="7775" y="-245"/>
                    <a:pt x="8520" y="55"/>
                  </a:cubicBezTo>
                  <a:cubicBezTo>
                    <a:pt x="9264" y="355"/>
                    <a:pt x="9761" y="1855"/>
                    <a:pt x="10009" y="3805"/>
                  </a:cubicBezTo>
                  <a:cubicBezTo>
                    <a:pt x="10258" y="5755"/>
                    <a:pt x="10258" y="8155"/>
                    <a:pt x="10009" y="10255"/>
                  </a:cubicBezTo>
                  <a:cubicBezTo>
                    <a:pt x="9761" y="12355"/>
                    <a:pt x="9264" y="14155"/>
                    <a:pt x="9513" y="14005"/>
                  </a:cubicBezTo>
                  <a:cubicBezTo>
                    <a:pt x="9761" y="13855"/>
                    <a:pt x="10754" y="11755"/>
                    <a:pt x="11623" y="10105"/>
                  </a:cubicBezTo>
                  <a:cubicBezTo>
                    <a:pt x="12492" y="8455"/>
                    <a:pt x="13237" y="7255"/>
                    <a:pt x="14230" y="6505"/>
                  </a:cubicBezTo>
                  <a:cubicBezTo>
                    <a:pt x="15223" y="5755"/>
                    <a:pt x="16464" y="5455"/>
                    <a:pt x="17085" y="6205"/>
                  </a:cubicBezTo>
                  <a:cubicBezTo>
                    <a:pt x="17706" y="6955"/>
                    <a:pt x="17706" y="8755"/>
                    <a:pt x="17582" y="10405"/>
                  </a:cubicBezTo>
                  <a:cubicBezTo>
                    <a:pt x="17458" y="12055"/>
                    <a:pt x="17209" y="13555"/>
                    <a:pt x="17085" y="15355"/>
                  </a:cubicBezTo>
                  <a:cubicBezTo>
                    <a:pt x="16961" y="17155"/>
                    <a:pt x="16961" y="19255"/>
                    <a:pt x="17706" y="20305"/>
                  </a:cubicBezTo>
                  <a:cubicBezTo>
                    <a:pt x="18451" y="21355"/>
                    <a:pt x="19940" y="21355"/>
                    <a:pt x="21430" y="21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5" name="Line"/>
            <p:cNvSpPr/>
            <p:nvPr/>
          </p:nvSpPr>
          <p:spPr>
            <a:xfrm>
              <a:off x="1310412" y="5953101"/>
              <a:ext cx="608854" cy="397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1" h="21240" fill="norm" stroke="1" extrusionOk="0">
                  <a:moveTo>
                    <a:pt x="2733" y="17252"/>
                  </a:moveTo>
                  <a:cubicBezTo>
                    <a:pt x="3275" y="15885"/>
                    <a:pt x="3817" y="14518"/>
                    <a:pt x="4179" y="13492"/>
                  </a:cubicBezTo>
                  <a:cubicBezTo>
                    <a:pt x="4540" y="12467"/>
                    <a:pt x="4721" y="11783"/>
                    <a:pt x="4585" y="11510"/>
                  </a:cubicBezTo>
                  <a:cubicBezTo>
                    <a:pt x="4450" y="11237"/>
                    <a:pt x="3998" y="11373"/>
                    <a:pt x="3230" y="12125"/>
                  </a:cubicBezTo>
                  <a:cubicBezTo>
                    <a:pt x="2462" y="12877"/>
                    <a:pt x="1377" y="14244"/>
                    <a:pt x="744" y="15269"/>
                  </a:cubicBezTo>
                  <a:cubicBezTo>
                    <a:pt x="112" y="16295"/>
                    <a:pt x="-69" y="16978"/>
                    <a:pt x="21" y="17525"/>
                  </a:cubicBezTo>
                  <a:cubicBezTo>
                    <a:pt x="112" y="18072"/>
                    <a:pt x="473" y="18482"/>
                    <a:pt x="880" y="18687"/>
                  </a:cubicBezTo>
                  <a:cubicBezTo>
                    <a:pt x="1287" y="18892"/>
                    <a:pt x="1739" y="18892"/>
                    <a:pt x="2145" y="18687"/>
                  </a:cubicBezTo>
                  <a:cubicBezTo>
                    <a:pt x="2552" y="18482"/>
                    <a:pt x="2913" y="18072"/>
                    <a:pt x="3320" y="17525"/>
                  </a:cubicBezTo>
                  <a:cubicBezTo>
                    <a:pt x="3727" y="16978"/>
                    <a:pt x="4179" y="16295"/>
                    <a:pt x="4359" y="16295"/>
                  </a:cubicBezTo>
                  <a:cubicBezTo>
                    <a:pt x="4540" y="16295"/>
                    <a:pt x="4450" y="16978"/>
                    <a:pt x="4405" y="17662"/>
                  </a:cubicBezTo>
                  <a:cubicBezTo>
                    <a:pt x="4359" y="18345"/>
                    <a:pt x="4359" y="19029"/>
                    <a:pt x="4495" y="19644"/>
                  </a:cubicBezTo>
                  <a:cubicBezTo>
                    <a:pt x="4631" y="20259"/>
                    <a:pt x="4902" y="20806"/>
                    <a:pt x="5308" y="21080"/>
                  </a:cubicBezTo>
                  <a:cubicBezTo>
                    <a:pt x="5715" y="21353"/>
                    <a:pt x="6257" y="21353"/>
                    <a:pt x="7026" y="20464"/>
                  </a:cubicBezTo>
                  <a:cubicBezTo>
                    <a:pt x="7794" y="19576"/>
                    <a:pt x="8788" y="17799"/>
                    <a:pt x="9827" y="14723"/>
                  </a:cubicBezTo>
                  <a:cubicBezTo>
                    <a:pt x="10867" y="11647"/>
                    <a:pt x="11951" y="7272"/>
                    <a:pt x="12674" y="4469"/>
                  </a:cubicBezTo>
                  <a:cubicBezTo>
                    <a:pt x="13397" y="1667"/>
                    <a:pt x="13759" y="437"/>
                    <a:pt x="13804" y="95"/>
                  </a:cubicBezTo>
                  <a:cubicBezTo>
                    <a:pt x="13849" y="-247"/>
                    <a:pt x="13578" y="300"/>
                    <a:pt x="12990" y="2350"/>
                  </a:cubicBezTo>
                  <a:cubicBezTo>
                    <a:pt x="12403" y="4401"/>
                    <a:pt x="11499" y="7956"/>
                    <a:pt x="11047" y="10348"/>
                  </a:cubicBezTo>
                  <a:cubicBezTo>
                    <a:pt x="10595" y="12740"/>
                    <a:pt x="10595" y="13971"/>
                    <a:pt x="10641" y="14996"/>
                  </a:cubicBezTo>
                  <a:cubicBezTo>
                    <a:pt x="10686" y="16021"/>
                    <a:pt x="10776" y="16842"/>
                    <a:pt x="11047" y="17320"/>
                  </a:cubicBezTo>
                  <a:cubicBezTo>
                    <a:pt x="11318" y="17799"/>
                    <a:pt x="11770" y="17935"/>
                    <a:pt x="12177" y="17799"/>
                  </a:cubicBezTo>
                  <a:cubicBezTo>
                    <a:pt x="12584" y="17662"/>
                    <a:pt x="12945" y="17252"/>
                    <a:pt x="12990" y="16705"/>
                  </a:cubicBezTo>
                  <a:cubicBezTo>
                    <a:pt x="13036" y="16158"/>
                    <a:pt x="12764" y="15475"/>
                    <a:pt x="12132" y="14723"/>
                  </a:cubicBezTo>
                  <a:cubicBezTo>
                    <a:pt x="11499" y="13971"/>
                    <a:pt x="10505" y="13150"/>
                    <a:pt x="9782" y="12535"/>
                  </a:cubicBezTo>
                  <a:cubicBezTo>
                    <a:pt x="9059" y="11920"/>
                    <a:pt x="8607" y="11510"/>
                    <a:pt x="8607" y="11305"/>
                  </a:cubicBezTo>
                  <a:cubicBezTo>
                    <a:pt x="8607" y="11100"/>
                    <a:pt x="9059" y="11100"/>
                    <a:pt x="9827" y="11237"/>
                  </a:cubicBezTo>
                  <a:cubicBezTo>
                    <a:pt x="10595" y="11373"/>
                    <a:pt x="11680" y="11647"/>
                    <a:pt x="12403" y="11988"/>
                  </a:cubicBezTo>
                  <a:cubicBezTo>
                    <a:pt x="13126" y="12330"/>
                    <a:pt x="13487" y="12740"/>
                    <a:pt x="13804" y="13287"/>
                  </a:cubicBezTo>
                  <a:cubicBezTo>
                    <a:pt x="14120" y="13834"/>
                    <a:pt x="14391" y="14518"/>
                    <a:pt x="14527" y="14449"/>
                  </a:cubicBezTo>
                  <a:cubicBezTo>
                    <a:pt x="14662" y="14381"/>
                    <a:pt x="14662" y="13561"/>
                    <a:pt x="14617" y="12809"/>
                  </a:cubicBezTo>
                  <a:cubicBezTo>
                    <a:pt x="14572" y="12057"/>
                    <a:pt x="14482" y="11373"/>
                    <a:pt x="14436" y="10690"/>
                  </a:cubicBezTo>
                  <a:cubicBezTo>
                    <a:pt x="14391" y="10006"/>
                    <a:pt x="14391" y="9323"/>
                    <a:pt x="14617" y="9049"/>
                  </a:cubicBezTo>
                  <a:cubicBezTo>
                    <a:pt x="14843" y="8776"/>
                    <a:pt x="15295" y="8912"/>
                    <a:pt x="15837" y="9186"/>
                  </a:cubicBezTo>
                  <a:cubicBezTo>
                    <a:pt x="16380" y="9459"/>
                    <a:pt x="17012" y="9869"/>
                    <a:pt x="17554" y="10143"/>
                  </a:cubicBezTo>
                  <a:cubicBezTo>
                    <a:pt x="18097" y="10416"/>
                    <a:pt x="18549" y="10553"/>
                    <a:pt x="18639" y="10895"/>
                  </a:cubicBezTo>
                  <a:cubicBezTo>
                    <a:pt x="18729" y="11237"/>
                    <a:pt x="18458" y="11783"/>
                    <a:pt x="18187" y="12399"/>
                  </a:cubicBezTo>
                  <a:cubicBezTo>
                    <a:pt x="17916" y="13014"/>
                    <a:pt x="17645" y="13697"/>
                    <a:pt x="17509" y="14518"/>
                  </a:cubicBezTo>
                  <a:cubicBezTo>
                    <a:pt x="17374" y="15338"/>
                    <a:pt x="17374" y="16295"/>
                    <a:pt x="17600" y="16978"/>
                  </a:cubicBezTo>
                  <a:cubicBezTo>
                    <a:pt x="17826" y="17662"/>
                    <a:pt x="18277" y="18072"/>
                    <a:pt x="18775" y="18277"/>
                  </a:cubicBezTo>
                  <a:cubicBezTo>
                    <a:pt x="19272" y="18482"/>
                    <a:pt x="19814" y="18482"/>
                    <a:pt x="20221" y="18209"/>
                  </a:cubicBezTo>
                  <a:cubicBezTo>
                    <a:pt x="20627" y="17935"/>
                    <a:pt x="20898" y="17388"/>
                    <a:pt x="21124" y="16773"/>
                  </a:cubicBezTo>
                  <a:cubicBezTo>
                    <a:pt x="21350" y="16158"/>
                    <a:pt x="21531" y="15475"/>
                    <a:pt x="21531" y="14791"/>
                  </a:cubicBezTo>
                  <a:cubicBezTo>
                    <a:pt x="21531" y="14107"/>
                    <a:pt x="21350" y="13424"/>
                    <a:pt x="21034" y="13014"/>
                  </a:cubicBezTo>
                  <a:cubicBezTo>
                    <a:pt x="20718" y="12604"/>
                    <a:pt x="20266" y="12467"/>
                    <a:pt x="19814" y="123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6" name="Line"/>
            <p:cNvSpPr/>
            <p:nvPr/>
          </p:nvSpPr>
          <p:spPr>
            <a:xfrm>
              <a:off x="1947377" y="6168344"/>
              <a:ext cx="160999" cy="176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1282" fill="norm" stroke="1" extrusionOk="0">
                  <a:moveTo>
                    <a:pt x="0" y="916"/>
                  </a:moveTo>
                  <a:cubicBezTo>
                    <a:pt x="1688" y="608"/>
                    <a:pt x="3375" y="299"/>
                    <a:pt x="4725" y="762"/>
                  </a:cubicBezTo>
                  <a:cubicBezTo>
                    <a:pt x="6075" y="1225"/>
                    <a:pt x="7088" y="2459"/>
                    <a:pt x="7088" y="4619"/>
                  </a:cubicBezTo>
                  <a:cubicBezTo>
                    <a:pt x="7088" y="6779"/>
                    <a:pt x="6075" y="9865"/>
                    <a:pt x="4894" y="12025"/>
                  </a:cubicBezTo>
                  <a:cubicBezTo>
                    <a:pt x="3713" y="14185"/>
                    <a:pt x="2363" y="15419"/>
                    <a:pt x="2025" y="15265"/>
                  </a:cubicBezTo>
                  <a:cubicBezTo>
                    <a:pt x="1688" y="15111"/>
                    <a:pt x="2363" y="13568"/>
                    <a:pt x="4556" y="10945"/>
                  </a:cubicBezTo>
                  <a:cubicBezTo>
                    <a:pt x="6750" y="8322"/>
                    <a:pt x="10463" y="4619"/>
                    <a:pt x="13331" y="2459"/>
                  </a:cubicBezTo>
                  <a:cubicBezTo>
                    <a:pt x="16200" y="299"/>
                    <a:pt x="18225" y="-318"/>
                    <a:pt x="19575" y="145"/>
                  </a:cubicBezTo>
                  <a:cubicBezTo>
                    <a:pt x="20925" y="608"/>
                    <a:pt x="21600" y="2151"/>
                    <a:pt x="21094" y="5853"/>
                  </a:cubicBezTo>
                  <a:cubicBezTo>
                    <a:pt x="20587" y="9556"/>
                    <a:pt x="18900" y="15419"/>
                    <a:pt x="17213" y="21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7" name="Line"/>
            <p:cNvSpPr/>
            <p:nvPr/>
          </p:nvSpPr>
          <p:spPr>
            <a:xfrm>
              <a:off x="536678" y="6812277"/>
              <a:ext cx="84337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673" y="3913"/>
                    <a:pt x="13745" y="7826"/>
                    <a:pt x="11455" y="11035"/>
                  </a:cubicBezTo>
                  <a:cubicBezTo>
                    <a:pt x="9164" y="14243"/>
                    <a:pt x="8509" y="16748"/>
                    <a:pt x="6873" y="18391"/>
                  </a:cubicBezTo>
                  <a:cubicBezTo>
                    <a:pt x="5236" y="20035"/>
                    <a:pt x="2618" y="208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8" name="Line"/>
            <p:cNvSpPr/>
            <p:nvPr/>
          </p:nvSpPr>
          <p:spPr>
            <a:xfrm>
              <a:off x="337340" y="6729251"/>
              <a:ext cx="544347" cy="244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6" fill="norm" stroke="1" extrusionOk="0">
                  <a:moveTo>
                    <a:pt x="0" y="21046"/>
                  </a:moveTo>
                  <a:cubicBezTo>
                    <a:pt x="2738" y="16417"/>
                    <a:pt x="5476" y="11789"/>
                    <a:pt x="8265" y="8042"/>
                  </a:cubicBezTo>
                  <a:cubicBezTo>
                    <a:pt x="11054" y="4295"/>
                    <a:pt x="13893" y="1430"/>
                    <a:pt x="16124" y="438"/>
                  </a:cubicBezTo>
                  <a:cubicBezTo>
                    <a:pt x="18355" y="-554"/>
                    <a:pt x="19977" y="328"/>
                    <a:pt x="21600" y="1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39" name="Line"/>
            <p:cNvSpPr/>
            <p:nvPr/>
          </p:nvSpPr>
          <p:spPr>
            <a:xfrm>
              <a:off x="705349" y="6921973"/>
              <a:ext cx="214672" cy="1693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9" fill="norm" stroke="1" extrusionOk="0">
                  <a:moveTo>
                    <a:pt x="0" y="17813"/>
                  </a:moveTo>
                  <a:cubicBezTo>
                    <a:pt x="4371" y="14954"/>
                    <a:pt x="8743" y="12095"/>
                    <a:pt x="11571" y="9872"/>
                  </a:cubicBezTo>
                  <a:cubicBezTo>
                    <a:pt x="14400" y="7648"/>
                    <a:pt x="15686" y="6060"/>
                    <a:pt x="16457" y="4472"/>
                  </a:cubicBezTo>
                  <a:cubicBezTo>
                    <a:pt x="17229" y="2883"/>
                    <a:pt x="17486" y="1295"/>
                    <a:pt x="16971" y="501"/>
                  </a:cubicBezTo>
                  <a:cubicBezTo>
                    <a:pt x="16457" y="-293"/>
                    <a:pt x="15171" y="-293"/>
                    <a:pt x="12600" y="1613"/>
                  </a:cubicBezTo>
                  <a:cubicBezTo>
                    <a:pt x="10029" y="3519"/>
                    <a:pt x="6171" y="7331"/>
                    <a:pt x="3986" y="10031"/>
                  </a:cubicBezTo>
                  <a:cubicBezTo>
                    <a:pt x="1800" y="12731"/>
                    <a:pt x="1286" y="14319"/>
                    <a:pt x="1157" y="15907"/>
                  </a:cubicBezTo>
                  <a:cubicBezTo>
                    <a:pt x="1029" y="17495"/>
                    <a:pt x="1286" y="19083"/>
                    <a:pt x="3471" y="20036"/>
                  </a:cubicBezTo>
                  <a:cubicBezTo>
                    <a:pt x="5657" y="20989"/>
                    <a:pt x="9771" y="21307"/>
                    <a:pt x="13114" y="20831"/>
                  </a:cubicBezTo>
                  <a:cubicBezTo>
                    <a:pt x="16457" y="20354"/>
                    <a:pt x="19029" y="19083"/>
                    <a:pt x="21600" y="178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0" name="Line"/>
            <p:cNvSpPr/>
            <p:nvPr/>
          </p:nvSpPr>
          <p:spPr>
            <a:xfrm>
              <a:off x="903833" y="6955197"/>
              <a:ext cx="200192" cy="1289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0190" fill="norm" stroke="1" extrusionOk="0">
                  <a:moveTo>
                    <a:pt x="13050" y="1630"/>
                  </a:moveTo>
                  <a:cubicBezTo>
                    <a:pt x="11430" y="430"/>
                    <a:pt x="9810" y="-770"/>
                    <a:pt x="7650" y="630"/>
                  </a:cubicBezTo>
                  <a:cubicBezTo>
                    <a:pt x="5490" y="2030"/>
                    <a:pt x="2790" y="6030"/>
                    <a:pt x="1305" y="9430"/>
                  </a:cubicBezTo>
                  <a:cubicBezTo>
                    <a:pt x="-180" y="12830"/>
                    <a:pt x="-450" y="15630"/>
                    <a:pt x="765" y="17630"/>
                  </a:cubicBezTo>
                  <a:cubicBezTo>
                    <a:pt x="1980" y="19630"/>
                    <a:pt x="4680" y="20830"/>
                    <a:pt x="8325" y="19830"/>
                  </a:cubicBezTo>
                  <a:cubicBezTo>
                    <a:pt x="11970" y="18830"/>
                    <a:pt x="16560" y="15630"/>
                    <a:pt x="21150" y="12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1" name="Line"/>
            <p:cNvSpPr/>
            <p:nvPr/>
          </p:nvSpPr>
          <p:spPr>
            <a:xfrm>
              <a:off x="1120575" y="6735609"/>
              <a:ext cx="159788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600" fill="norm" stroke="1" extrusionOk="0">
                  <a:moveTo>
                    <a:pt x="14237" y="0"/>
                  </a:moveTo>
                  <a:cubicBezTo>
                    <a:pt x="11151" y="2240"/>
                    <a:pt x="8066" y="4480"/>
                    <a:pt x="5666" y="7600"/>
                  </a:cubicBezTo>
                  <a:cubicBezTo>
                    <a:pt x="3266" y="10720"/>
                    <a:pt x="1551" y="14720"/>
                    <a:pt x="694" y="17280"/>
                  </a:cubicBezTo>
                  <a:cubicBezTo>
                    <a:pt x="-163" y="19840"/>
                    <a:pt x="-163" y="20960"/>
                    <a:pt x="351" y="20960"/>
                  </a:cubicBezTo>
                  <a:cubicBezTo>
                    <a:pt x="866" y="20960"/>
                    <a:pt x="1894" y="19840"/>
                    <a:pt x="4466" y="18160"/>
                  </a:cubicBezTo>
                  <a:cubicBezTo>
                    <a:pt x="7037" y="16480"/>
                    <a:pt x="11151" y="14240"/>
                    <a:pt x="14066" y="13040"/>
                  </a:cubicBezTo>
                  <a:cubicBezTo>
                    <a:pt x="16980" y="11840"/>
                    <a:pt x="18694" y="11680"/>
                    <a:pt x="19723" y="12000"/>
                  </a:cubicBezTo>
                  <a:cubicBezTo>
                    <a:pt x="20751" y="12320"/>
                    <a:pt x="21094" y="13120"/>
                    <a:pt x="21266" y="14800"/>
                  </a:cubicBezTo>
                  <a:cubicBezTo>
                    <a:pt x="21437" y="16480"/>
                    <a:pt x="21437" y="19040"/>
                    <a:pt x="2143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2" name="Line"/>
            <p:cNvSpPr/>
            <p:nvPr/>
          </p:nvSpPr>
          <p:spPr>
            <a:xfrm>
              <a:off x="1321252" y="6930161"/>
              <a:ext cx="143115" cy="13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57" fill="norm" stroke="1" extrusionOk="0">
                  <a:moveTo>
                    <a:pt x="3086" y="5448"/>
                  </a:moveTo>
                  <a:cubicBezTo>
                    <a:pt x="2314" y="9375"/>
                    <a:pt x="1543" y="13302"/>
                    <a:pt x="964" y="16248"/>
                  </a:cubicBezTo>
                  <a:cubicBezTo>
                    <a:pt x="386" y="19193"/>
                    <a:pt x="0" y="21157"/>
                    <a:pt x="0" y="21157"/>
                  </a:cubicBezTo>
                  <a:cubicBezTo>
                    <a:pt x="0" y="21157"/>
                    <a:pt x="386" y="19193"/>
                    <a:pt x="2314" y="15659"/>
                  </a:cubicBezTo>
                  <a:cubicBezTo>
                    <a:pt x="4243" y="12124"/>
                    <a:pt x="7714" y="7019"/>
                    <a:pt x="10221" y="3877"/>
                  </a:cubicBezTo>
                  <a:cubicBezTo>
                    <a:pt x="12729" y="735"/>
                    <a:pt x="14271" y="-443"/>
                    <a:pt x="15621" y="146"/>
                  </a:cubicBezTo>
                  <a:cubicBezTo>
                    <a:pt x="16971" y="735"/>
                    <a:pt x="18129" y="3092"/>
                    <a:pt x="19093" y="5252"/>
                  </a:cubicBezTo>
                  <a:cubicBezTo>
                    <a:pt x="20057" y="7412"/>
                    <a:pt x="20829" y="9375"/>
                    <a:pt x="21600" y="113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3" name="Line"/>
            <p:cNvSpPr/>
            <p:nvPr/>
          </p:nvSpPr>
          <p:spPr>
            <a:xfrm>
              <a:off x="1518034" y="6934947"/>
              <a:ext cx="766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4" name="Line"/>
            <p:cNvSpPr/>
            <p:nvPr/>
          </p:nvSpPr>
          <p:spPr>
            <a:xfrm>
              <a:off x="1556368" y="6850611"/>
              <a:ext cx="38335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5" name="Line"/>
            <p:cNvSpPr/>
            <p:nvPr/>
          </p:nvSpPr>
          <p:spPr>
            <a:xfrm>
              <a:off x="1633106" y="6898037"/>
              <a:ext cx="756778" cy="387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4" h="21521" fill="norm" stroke="1" extrusionOk="0">
                  <a:moveTo>
                    <a:pt x="3478" y="2053"/>
                  </a:moveTo>
                  <a:cubicBezTo>
                    <a:pt x="3188" y="1484"/>
                    <a:pt x="2898" y="916"/>
                    <a:pt x="2354" y="987"/>
                  </a:cubicBezTo>
                  <a:cubicBezTo>
                    <a:pt x="1811" y="1058"/>
                    <a:pt x="1013" y="1768"/>
                    <a:pt x="542" y="2479"/>
                  </a:cubicBezTo>
                  <a:cubicBezTo>
                    <a:pt x="71" y="3189"/>
                    <a:pt x="-74" y="3900"/>
                    <a:pt x="35" y="4255"/>
                  </a:cubicBezTo>
                  <a:cubicBezTo>
                    <a:pt x="143" y="4610"/>
                    <a:pt x="506" y="4610"/>
                    <a:pt x="905" y="4539"/>
                  </a:cubicBezTo>
                  <a:cubicBezTo>
                    <a:pt x="1303" y="4468"/>
                    <a:pt x="1738" y="4326"/>
                    <a:pt x="2282" y="4113"/>
                  </a:cubicBezTo>
                  <a:cubicBezTo>
                    <a:pt x="2825" y="3900"/>
                    <a:pt x="3478" y="3616"/>
                    <a:pt x="3768" y="3900"/>
                  </a:cubicBezTo>
                  <a:cubicBezTo>
                    <a:pt x="4058" y="4184"/>
                    <a:pt x="3985" y="5037"/>
                    <a:pt x="3514" y="7382"/>
                  </a:cubicBezTo>
                  <a:cubicBezTo>
                    <a:pt x="3043" y="9726"/>
                    <a:pt x="2173" y="13563"/>
                    <a:pt x="1666" y="15837"/>
                  </a:cubicBezTo>
                  <a:cubicBezTo>
                    <a:pt x="1158" y="18110"/>
                    <a:pt x="1013" y="18821"/>
                    <a:pt x="868" y="19674"/>
                  </a:cubicBezTo>
                  <a:cubicBezTo>
                    <a:pt x="723" y="20526"/>
                    <a:pt x="578" y="21521"/>
                    <a:pt x="723" y="21521"/>
                  </a:cubicBezTo>
                  <a:cubicBezTo>
                    <a:pt x="868" y="21521"/>
                    <a:pt x="1303" y="20526"/>
                    <a:pt x="1992" y="18110"/>
                  </a:cubicBezTo>
                  <a:cubicBezTo>
                    <a:pt x="2680" y="15695"/>
                    <a:pt x="3623" y="11858"/>
                    <a:pt x="4311" y="9229"/>
                  </a:cubicBezTo>
                  <a:cubicBezTo>
                    <a:pt x="5000" y="6600"/>
                    <a:pt x="5435" y="5179"/>
                    <a:pt x="5761" y="4184"/>
                  </a:cubicBezTo>
                  <a:cubicBezTo>
                    <a:pt x="6087" y="3189"/>
                    <a:pt x="6305" y="2621"/>
                    <a:pt x="6341" y="2763"/>
                  </a:cubicBezTo>
                  <a:cubicBezTo>
                    <a:pt x="6377" y="2905"/>
                    <a:pt x="6232" y="3758"/>
                    <a:pt x="6160" y="4753"/>
                  </a:cubicBezTo>
                  <a:cubicBezTo>
                    <a:pt x="6087" y="5747"/>
                    <a:pt x="6087" y="6884"/>
                    <a:pt x="6160" y="7808"/>
                  </a:cubicBezTo>
                  <a:cubicBezTo>
                    <a:pt x="6232" y="8732"/>
                    <a:pt x="6377" y="9442"/>
                    <a:pt x="6631" y="9939"/>
                  </a:cubicBezTo>
                  <a:cubicBezTo>
                    <a:pt x="6884" y="10437"/>
                    <a:pt x="7247" y="10721"/>
                    <a:pt x="7790" y="10721"/>
                  </a:cubicBezTo>
                  <a:cubicBezTo>
                    <a:pt x="8334" y="10721"/>
                    <a:pt x="9059" y="10437"/>
                    <a:pt x="9530" y="10010"/>
                  </a:cubicBezTo>
                  <a:cubicBezTo>
                    <a:pt x="10001" y="9584"/>
                    <a:pt x="10219" y="9016"/>
                    <a:pt x="10436" y="8447"/>
                  </a:cubicBezTo>
                  <a:cubicBezTo>
                    <a:pt x="10654" y="7879"/>
                    <a:pt x="10871" y="7311"/>
                    <a:pt x="11197" y="7097"/>
                  </a:cubicBezTo>
                  <a:cubicBezTo>
                    <a:pt x="11523" y="6884"/>
                    <a:pt x="11958" y="7026"/>
                    <a:pt x="12502" y="6671"/>
                  </a:cubicBezTo>
                  <a:cubicBezTo>
                    <a:pt x="13045" y="6316"/>
                    <a:pt x="13698" y="5463"/>
                    <a:pt x="14133" y="4753"/>
                  </a:cubicBezTo>
                  <a:cubicBezTo>
                    <a:pt x="14568" y="4042"/>
                    <a:pt x="14785" y="3474"/>
                    <a:pt x="14713" y="3260"/>
                  </a:cubicBezTo>
                  <a:cubicBezTo>
                    <a:pt x="14640" y="3047"/>
                    <a:pt x="14278" y="3189"/>
                    <a:pt x="13879" y="3687"/>
                  </a:cubicBezTo>
                  <a:cubicBezTo>
                    <a:pt x="13480" y="4184"/>
                    <a:pt x="13045" y="5037"/>
                    <a:pt x="12828" y="6032"/>
                  </a:cubicBezTo>
                  <a:cubicBezTo>
                    <a:pt x="12611" y="7026"/>
                    <a:pt x="12611" y="8163"/>
                    <a:pt x="12756" y="8945"/>
                  </a:cubicBezTo>
                  <a:cubicBezTo>
                    <a:pt x="12900" y="9726"/>
                    <a:pt x="13190" y="10153"/>
                    <a:pt x="13952" y="10295"/>
                  </a:cubicBezTo>
                  <a:cubicBezTo>
                    <a:pt x="14713" y="10437"/>
                    <a:pt x="15945" y="10295"/>
                    <a:pt x="17068" y="9655"/>
                  </a:cubicBezTo>
                  <a:cubicBezTo>
                    <a:pt x="18192" y="9016"/>
                    <a:pt x="19207" y="7879"/>
                    <a:pt x="19823" y="6884"/>
                  </a:cubicBezTo>
                  <a:cubicBezTo>
                    <a:pt x="20439" y="5889"/>
                    <a:pt x="20656" y="5037"/>
                    <a:pt x="20765" y="4184"/>
                  </a:cubicBezTo>
                  <a:cubicBezTo>
                    <a:pt x="20874" y="3332"/>
                    <a:pt x="20874" y="2479"/>
                    <a:pt x="20765" y="1768"/>
                  </a:cubicBezTo>
                  <a:cubicBezTo>
                    <a:pt x="20656" y="1058"/>
                    <a:pt x="20439" y="489"/>
                    <a:pt x="20149" y="205"/>
                  </a:cubicBezTo>
                  <a:cubicBezTo>
                    <a:pt x="19859" y="-79"/>
                    <a:pt x="19496" y="-79"/>
                    <a:pt x="19315" y="276"/>
                  </a:cubicBezTo>
                  <a:cubicBezTo>
                    <a:pt x="19134" y="632"/>
                    <a:pt x="19134" y="1342"/>
                    <a:pt x="19388" y="2479"/>
                  </a:cubicBezTo>
                  <a:cubicBezTo>
                    <a:pt x="19641" y="3616"/>
                    <a:pt x="20149" y="5179"/>
                    <a:pt x="20547" y="6245"/>
                  </a:cubicBezTo>
                  <a:cubicBezTo>
                    <a:pt x="20946" y="7311"/>
                    <a:pt x="21236" y="7879"/>
                    <a:pt x="21381" y="8589"/>
                  </a:cubicBezTo>
                  <a:cubicBezTo>
                    <a:pt x="21526" y="9300"/>
                    <a:pt x="21526" y="10153"/>
                    <a:pt x="21019" y="10650"/>
                  </a:cubicBezTo>
                  <a:cubicBezTo>
                    <a:pt x="20511" y="11147"/>
                    <a:pt x="19496" y="11289"/>
                    <a:pt x="18482" y="1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6" name="Line"/>
            <p:cNvSpPr/>
            <p:nvPr/>
          </p:nvSpPr>
          <p:spPr>
            <a:xfrm>
              <a:off x="2790729" y="6096327"/>
              <a:ext cx="263529" cy="1260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563" fill="norm" stroke="1" extrusionOk="0">
                  <a:moveTo>
                    <a:pt x="617" y="575"/>
                  </a:moveTo>
                  <a:cubicBezTo>
                    <a:pt x="3909" y="313"/>
                    <a:pt x="7200" y="50"/>
                    <a:pt x="10491" y="7"/>
                  </a:cubicBezTo>
                  <a:cubicBezTo>
                    <a:pt x="13783" y="-37"/>
                    <a:pt x="17074" y="138"/>
                    <a:pt x="19029" y="619"/>
                  </a:cubicBezTo>
                  <a:cubicBezTo>
                    <a:pt x="20983" y="1100"/>
                    <a:pt x="21600" y="1887"/>
                    <a:pt x="20983" y="2783"/>
                  </a:cubicBezTo>
                  <a:cubicBezTo>
                    <a:pt x="20366" y="3680"/>
                    <a:pt x="18514" y="4685"/>
                    <a:pt x="16457" y="5538"/>
                  </a:cubicBezTo>
                  <a:cubicBezTo>
                    <a:pt x="14400" y="6391"/>
                    <a:pt x="12137" y="7090"/>
                    <a:pt x="11211" y="7877"/>
                  </a:cubicBezTo>
                  <a:cubicBezTo>
                    <a:pt x="10286" y="8664"/>
                    <a:pt x="10697" y="9539"/>
                    <a:pt x="11623" y="10719"/>
                  </a:cubicBezTo>
                  <a:cubicBezTo>
                    <a:pt x="12549" y="11900"/>
                    <a:pt x="13989" y="13386"/>
                    <a:pt x="14400" y="14742"/>
                  </a:cubicBezTo>
                  <a:cubicBezTo>
                    <a:pt x="14811" y="16097"/>
                    <a:pt x="14194" y="17322"/>
                    <a:pt x="12651" y="18393"/>
                  </a:cubicBezTo>
                  <a:cubicBezTo>
                    <a:pt x="11109" y="19464"/>
                    <a:pt x="8640" y="20382"/>
                    <a:pt x="6377" y="20885"/>
                  </a:cubicBezTo>
                  <a:cubicBezTo>
                    <a:pt x="4114" y="21388"/>
                    <a:pt x="2057" y="21476"/>
                    <a:pt x="0" y="21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7" name="Line"/>
            <p:cNvSpPr/>
            <p:nvPr/>
          </p:nvSpPr>
          <p:spPr>
            <a:xfrm>
              <a:off x="3864087" y="5838589"/>
              <a:ext cx="61335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900" y="3877"/>
                    <a:pt x="16200" y="7754"/>
                    <a:pt x="12600" y="11354"/>
                  </a:cubicBezTo>
                  <a:cubicBezTo>
                    <a:pt x="9000" y="14954"/>
                    <a:pt x="4500" y="182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8" name="Line"/>
            <p:cNvSpPr/>
            <p:nvPr/>
          </p:nvSpPr>
          <p:spPr>
            <a:xfrm>
              <a:off x="4009756" y="6114595"/>
              <a:ext cx="40995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1" h="19978" fill="norm" stroke="1" extrusionOk="0">
                  <a:moveTo>
                    <a:pt x="3812" y="14954"/>
                  </a:moveTo>
                  <a:cubicBezTo>
                    <a:pt x="10165" y="18277"/>
                    <a:pt x="16518" y="21600"/>
                    <a:pt x="19059" y="19108"/>
                  </a:cubicBezTo>
                  <a:cubicBezTo>
                    <a:pt x="21600" y="16615"/>
                    <a:pt x="20329" y="8308"/>
                    <a:pt x="16518" y="4154"/>
                  </a:cubicBezTo>
                  <a:cubicBezTo>
                    <a:pt x="12706" y="0"/>
                    <a:pt x="6353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49" name="Line"/>
            <p:cNvSpPr/>
            <p:nvPr/>
          </p:nvSpPr>
          <p:spPr>
            <a:xfrm>
              <a:off x="4348315" y="5779359"/>
              <a:ext cx="320791" cy="4939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410" fill="norm" stroke="1" extrusionOk="0">
                  <a:moveTo>
                    <a:pt x="4032" y="10543"/>
                  </a:moveTo>
                  <a:cubicBezTo>
                    <a:pt x="4204" y="9989"/>
                    <a:pt x="4375" y="9435"/>
                    <a:pt x="4461" y="9435"/>
                  </a:cubicBezTo>
                  <a:cubicBezTo>
                    <a:pt x="4547" y="9435"/>
                    <a:pt x="4547" y="9989"/>
                    <a:pt x="4204" y="11540"/>
                  </a:cubicBezTo>
                  <a:cubicBezTo>
                    <a:pt x="3861" y="13091"/>
                    <a:pt x="3175" y="15638"/>
                    <a:pt x="2661" y="17244"/>
                  </a:cubicBezTo>
                  <a:cubicBezTo>
                    <a:pt x="2147" y="18851"/>
                    <a:pt x="1804" y="19515"/>
                    <a:pt x="1375" y="20180"/>
                  </a:cubicBezTo>
                  <a:cubicBezTo>
                    <a:pt x="947" y="20844"/>
                    <a:pt x="432" y="21509"/>
                    <a:pt x="175" y="21398"/>
                  </a:cubicBezTo>
                  <a:cubicBezTo>
                    <a:pt x="-82" y="21287"/>
                    <a:pt x="-82" y="20401"/>
                    <a:pt x="347" y="18131"/>
                  </a:cubicBezTo>
                  <a:cubicBezTo>
                    <a:pt x="775" y="15860"/>
                    <a:pt x="1632" y="12204"/>
                    <a:pt x="2918" y="9047"/>
                  </a:cubicBezTo>
                  <a:cubicBezTo>
                    <a:pt x="4204" y="5891"/>
                    <a:pt x="5918" y="3232"/>
                    <a:pt x="7118" y="1737"/>
                  </a:cubicBezTo>
                  <a:cubicBezTo>
                    <a:pt x="8318" y="241"/>
                    <a:pt x="9004" y="-91"/>
                    <a:pt x="9518" y="20"/>
                  </a:cubicBezTo>
                  <a:cubicBezTo>
                    <a:pt x="10032" y="131"/>
                    <a:pt x="10375" y="684"/>
                    <a:pt x="10547" y="1737"/>
                  </a:cubicBezTo>
                  <a:cubicBezTo>
                    <a:pt x="10718" y="2789"/>
                    <a:pt x="10718" y="4340"/>
                    <a:pt x="10718" y="5392"/>
                  </a:cubicBezTo>
                  <a:cubicBezTo>
                    <a:pt x="10718" y="6444"/>
                    <a:pt x="10718" y="6998"/>
                    <a:pt x="11147" y="7164"/>
                  </a:cubicBezTo>
                  <a:cubicBezTo>
                    <a:pt x="11575" y="7331"/>
                    <a:pt x="12432" y="7109"/>
                    <a:pt x="13718" y="6223"/>
                  </a:cubicBezTo>
                  <a:cubicBezTo>
                    <a:pt x="15004" y="5337"/>
                    <a:pt x="16718" y="3786"/>
                    <a:pt x="18004" y="2844"/>
                  </a:cubicBezTo>
                  <a:cubicBezTo>
                    <a:pt x="19289" y="1903"/>
                    <a:pt x="20147" y="1571"/>
                    <a:pt x="20661" y="1737"/>
                  </a:cubicBezTo>
                  <a:cubicBezTo>
                    <a:pt x="21175" y="1903"/>
                    <a:pt x="21347" y="2567"/>
                    <a:pt x="21261" y="4063"/>
                  </a:cubicBezTo>
                  <a:cubicBezTo>
                    <a:pt x="21175" y="5558"/>
                    <a:pt x="20832" y="7884"/>
                    <a:pt x="20832" y="10266"/>
                  </a:cubicBezTo>
                  <a:cubicBezTo>
                    <a:pt x="20832" y="12647"/>
                    <a:pt x="21175" y="15084"/>
                    <a:pt x="21518" y="17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0" name="Line"/>
            <p:cNvSpPr/>
            <p:nvPr/>
          </p:nvSpPr>
          <p:spPr>
            <a:xfrm>
              <a:off x="4728977" y="5974604"/>
              <a:ext cx="200801" cy="1656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4" h="20289" fill="norm" stroke="1" extrusionOk="0">
                  <a:moveTo>
                    <a:pt x="3394" y="7756"/>
                  </a:moveTo>
                  <a:cubicBezTo>
                    <a:pt x="4744" y="8069"/>
                    <a:pt x="6094" y="8382"/>
                    <a:pt x="7309" y="7913"/>
                  </a:cubicBezTo>
                  <a:cubicBezTo>
                    <a:pt x="8524" y="7443"/>
                    <a:pt x="9604" y="6191"/>
                    <a:pt x="10279" y="4626"/>
                  </a:cubicBezTo>
                  <a:cubicBezTo>
                    <a:pt x="10954" y="3060"/>
                    <a:pt x="11224" y="1182"/>
                    <a:pt x="10684" y="400"/>
                  </a:cubicBezTo>
                  <a:cubicBezTo>
                    <a:pt x="10144" y="-383"/>
                    <a:pt x="8794" y="-70"/>
                    <a:pt x="6904" y="1808"/>
                  </a:cubicBezTo>
                  <a:cubicBezTo>
                    <a:pt x="5014" y="3687"/>
                    <a:pt x="2584" y="7130"/>
                    <a:pt x="1234" y="10104"/>
                  </a:cubicBezTo>
                  <a:cubicBezTo>
                    <a:pt x="-116" y="13078"/>
                    <a:pt x="-386" y="15582"/>
                    <a:pt x="559" y="17617"/>
                  </a:cubicBezTo>
                  <a:cubicBezTo>
                    <a:pt x="1504" y="19652"/>
                    <a:pt x="3664" y="21217"/>
                    <a:pt x="7039" y="19652"/>
                  </a:cubicBezTo>
                  <a:cubicBezTo>
                    <a:pt x="10414" y="18087"/>
                    <a:pt x="15004" y="13391"/>
                    <a:pt x="17569" y="10574"/>
                  </a:cubicBezTo>
                  <a:cubicBezTo>
                    <a:pt x="20134" y="7756"/>
                    <a:pt x="20674" y="6817"/>
                    <a:pt x="21214" y="58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1" name="Line"/>
            <p:cNvSpPr/>
            <p:nvPr/>
          </p:nvSpPr>
          <p:spPr>
            <a:xfrm>
              <a:off x="4972739" y="5737556"/>
              <a:ext cx="63158" cy="400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1" h="21536" fill="norm" stroke="1" extrusionOk="0">
                  <a:moveTo>
                    <a:pt x="8464" y="5852"/>
                  </a:moveTo>
                  <a:cubicBezTo>
                    <a:pt x="12618" y="4476"/>
                    <a:pt x="16772" y="3100"/>
                    <a:pt x="18849" y="2000"/>
                  </a:cubicBezTo>
                  <a:cubicBezTo>
                    <a:pt x="20926" y="899"/>
                    <a:pt x="20926" y="74"/>
                    <a:pt x="19680" y="5"/>
                  </a:cubicBezTo>
                  <a:cubicBezTo>
                    <a:pt x="18434" y="-64"/>
                    <a:pt x="15941" y="624"/>
                    <a:pt x="12618" y="2688"/>
                  </a:cubicBezTo>
                  <a:cubicBezTo>
                    <a:pt x="9295" y="4751"/>
                    <a:pt x="5141" y="8191"/>
                    <a:pt x="2649" y="11424"/>
                  </a:cubicBezTo>
                  <a:cubicBezTo>
                    <a:pt x="157" y="14657"/>
                    <a:pt x="-674" y="17684"/>
                    <a:pt x="572" y="19404"/>
                  </a:cubicBezTo>
                  <a:cubicBezTo>
                    <a:pt x="1818" y="21123"/>
                    <a:pt x="5141" y="21536"/>
                    <a:pt x="8464" y="21536"/>
                  </a:cubicBezTo>
                  <a:cubicBezTo>
                    <a:pt x="11788" y="21536"/>
                    <a:pt x="15111" y="21123"/>
                    <a:pt x="16772" y="20504"/>
                  </a:cubicBezTo>
                  <a:cubicBezTo>
                    <a:pt x="18434" y="19885"/>
                    <a:pt x="18434" y="19060"/>
                    <a:pt x="18434" y="182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2" name="Line"/>
            <p:cNvSpPr/>
            <p:nvPr/>
          </p:nvSpPr>
          <p:spPr>
            <a:xfrm>
              <a:off x="4891443" y="5861589"/>
              <a:ext cx="207006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9800"/>
                    <a:pt x="1600" y="18000"/>
                    <a:pt x="5200" y="14400"/>
                  </a:cubicBezTo>
                  <a:cubicBezTo>
                    <a:pt x="8800" y="10800"/>
                    <a:pt x="15200" y="5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3" name="Line"/>
            <p:cNvSpPr/>
            <p:nvPr/>
          </p:nvSpPr>
          <p:spPr>
            <a:xfrm>
              <a:off x="5076474" y="5777254"/>
              <a:ext cx="144644" cy="406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482" fill="norm" stroke="1" extrusionOk="0">
                  <a:moveTo>
                    <a:pt x="14627" y="0"/>
                  </a:moveTo>
                  <a:cubicBezTo>
                    <a:pt x="12353" y="2430"/>
                    <a:pt x="10080" y="4860"/>
                    <a:pt x="7995" y="8100"/>
                  </a:cubicBezTo>
                  <a:cubicBezTo>
                    <a:pt x="5911" y="11340"/>
                    <a:pt x="4016" y="15390"/>
                    <a:pt x="2690" y="17888"/>
                  </a:cubicBezTo>
                  <a:cubicBezTo>
                    <a:pt x="1364" y="20385"/>
                    <a:pt x="606" y="21330"/>
                    <a:pt x="227" y="21465"/>
                  </a:cubicBezTo>
                  <a:cubicBezTo>
                    <a:pt x="-152" y="21600"/>
                    <a:pt x="-152" y="20925"/>
                    <a:pt x="985" y="19373"/>
                  </a:cubicBezTo>
                  <a:cubicBezTo>
                    <a:pt x="2122" y="17820"/>
                    <a:pt x="4395" y="15390"/>
                    <a:pt x="6101" y="13905"/>
                  </a:cubicBezTo>
                  <a:cubicBezTo>
                    <a:pt x="7806" y="12420"/>
                    <a:pt x="8943" y="11880"/>
                    <a:pt x="11027" y="11543"/>
                  </a:cubicBezTo>
                  <a:cubicBezTo>
                    <a:pt x="13111" y="11205"/>
                    <a:pt x="16143" y="11070"/>
                    <a:pt x="18037" y="12555"/>
                  </a:cubicBezTo>
                  <a:cubicBezTo>
                    <a:pt x="19932" y="14040"/>
                    <a:pt x="20690" y="17145"/>
                    <a:pt x="21448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4" name="Line"/>
            <p:cNvSpPr/>
            <p:nvPr/>
          </p:nvSpPr>
          <p:spPr>
            <a:xfrm>
              <a:off x="5322383" y="5999592"/>
              <a:ext cx="101076" cy="1268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436" fill="norm" stroke="1" extrusionOk="0">
                  <a:moveTo>
                    <a:pt x="15476" y="0"/>
                  </a:moveTo>
                  <a:cubicBezTo>
                    <a:pt x="12842" y="0"/>
                    <a:pt x="10208" y="0"/>
                    <a:pt x="7573" y="2160"/>
                  </a:cubicBezTo>
                  <a:cubicBezTo>
                    <a:pt x="4939" y="4320"/>
                    <a:pt x="2305" y="8640"/>
                    <a:pt x="988" y="12096"/>
                  </a:cubicBezTo>
                  <a:cubicBezTo>
                    <a:pt x="-329" y="15552"/>
                    <a:pt x="-329" y="18144"/>
                    <a:pt x="988" y="19656"/>
                  </a:cubicBezTo>
                  <a:cubicBezTo>
                    <a:pt x="2305" y="21168"/>
                    <a:pt x="4939" y="21600"/>
                    <a:pt x="7573" y="21384"/>
                  </a:cubicBezTo>
                  <a:cubicBezTo>
                    <a:pt x="10208" y="21168"/>
                    <a:pt x="12842" y="20304"/>
                    <a:pt x="15212" y="18144"/>
                  </a:cubicBezTo>
                  <a:cubicBezTo>
                    <a:pt x="17583" y="15984"/>
                    <a:pt x="19691" y="12528"/>
                    <a:pt x="20481" y="9288"/>
                  </a:cubicBezTo>
                  <a:cubicBezTo>
                    <a:pt x="21271" y="6048"/>
                    <a:pt x="20744" y="3024"/>
                    <a:pt x="18900" y="1944"/>
                  </a:cubicBezTo>
                  <a:cubicBezTo>
                    <a:pt x="17056" y="864"/>
                    <a:pt x="13895" y="1728"/>
                    <a:pt x="10734" y="25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5" name="Line"/>
            <p:cNvSpPr/>
            <p:nvPr/>
          </p:nvSpPr>
          <p:spPr>
            <a:xfrm>
              <a:off x="5500662" y="5739509"/>
              <a:ext cx="203467" cy="449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321" fill="norm" stroke="1" extrusionOk="0">
                  <a:moveTo>
                    <a:pt x="12586" y="13806"/>
                  </a:moveTo>
                  <a:cubicBezTo>
                    <a:pt x="12586" y="13199"/>
                    <a:pt x="12586" y="12593"/>
                    <a:pt x="11776" y="12289"/>
                  </a:cubicBezTo>
                  <a:cubicBezTo>
                    <a:pt x="10966" y="11986"/>
                    <a:pt x="9346" y="11986"/>
                    <a:pt x="7321" y="12593"/>
                  </a:cubicBezTo>
                  <a:cubicBezTo>
                    <a:pt x="5296" y="13199"/>
                    <a:pt x="2866" y="14413"/>
                    <a:pt x="1516" y="15687"/>
                  </a:cubicBezTo>
                  <a:cubicBezTo>
                    <a:pt x="166" y="16961"/>
                    <a:pt x="-104" y="18296"/>
                    <a:pt x="31" y="19267"/>
                  </a:cubicBezTo>
                  <a:cubicBezTo>
                    <a:pt x="166" y="20238"/>
                    <a:pt x="706" y="20844"/>
                    <a:pt x="1651" y="21148"/>
                  </a:cubicBezTo>
                  <a:cubicBezTo>
                    <a:pt x="2596" y="21451"/>
                    <a:pt x="3946" y="21451"/>
                    <a:pt x="6106" y="20359"/>
                  </a:cubicBezTo>
                  <a:cubicBezTo>
                    <a:pt x="8266" y="19267"/>
                    <a:pt x="11236" y="17082"/>
                    <a:pt x="13936" y="14049"/>
                  </a:cubicBezTo>
                  <a:cubicBezTo>
                    <a:pt x="16636" y="11015"/>
                    <a:pt x="19066" y="7132"/>
                    <a:pt x="20281" y="4826"/>
                  </a:cubicBezTo>
                  <a:cubicBezTo>
                    <a:pt x="21496" y="2521"/>
                    <a:pt x="21496" y="1793"/>
                    <a:pt x="21496" y="1125"/>
                  </a:cubicBezTo>
                  <a:cubicBezTo>
                    <a:pt x="21496" y="458"/>
                    <a:pt x="21496" y="-149"/>
                    <a:pt x="20956" y="33"/>
                  </a:cubicBezTo>
                  <a:cubicBezTo>
                    <a:pt x="20416" y="215"/>
                    <a:pt x="19336" y="1186"/>
                    <a:pt x="18391" y="3309"/>
                  </a:cubicBezTo>
                  <a:cubicBezTo>
                    <a:pt x="17446" y="5433"/>
                    <a:pt x="16636" y="8709"/>
                    <a:pt x="16771" y="10954"/>
                  </a:cubicBezTo>
                  <a:cubicBezTo>
                    <a:pt x="16906" y="13199"/>
                    <a:pt x="17986" y="14413"/>
                    <a:pt x="19066" y="15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6" name="Line"/>
            <p:cNvSpPr/>
            <p:nvPr/>
          </p:nvSpPr>
          <p:spPr>
            <a:xfrm>
              <a:off x="6336348" y="5783649"/>
              <a:ext cx="356803" cy="738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1" h="21386" fill="norm" stroke="1" extrusionOk="0">
                  <a:moveTo>
                    <a:pt x="6267" y="7804"/>
                  </a:moveTo>
                  <a:cubicBezTo>
                    <a:pt x="6575" y="7360"/>
                    <a:pt x="6884" y="6916"/>
                    <a:pt x="6575" y="6768"/>
                  </a:cubicBezTo>
                  <a:cubicBezTo>
                    <a:pt x="6267" y="6621"/>
                    <a:pt x="5341" y="6768"/>
                    <a:pt x="4184" y="7360"/>
                  </a:cubicBezTo>
                  <a:cubicBezTo>
                    <a:pt x="3027" y="7952"/>
                    <a:pt x="1638" y="8988"/>
                    <a:pt x="867" y="9727"/>
                  </a:cubicBezTo>
                  <a:cubicBezTo>
                    <a:pt x="95" y="10467"/>
                    <a:pt x="-59" y="10911"/>
                    <a:pt x="18" y="11318"/>
                  </a:cubicBezTo>
                  <a:cubicBezTo>
                    <a:pt x="95" y="11725"/>
                    <a:pt x="404" y="12094"/>
                    <a:pt x="944" y="12242"/>
                  </a:cubicBezTo>
                  <a:cubicBezTo>
                    <a:pt x="1484" y="12390"/>
                    <a:pt x="2255" y="12316"/>
                    <a:pt x="3258" y="11836"/>
                  </a:cubicBezTo>
                  <a:cubicBezTo>
                    <a:pt x="4261" y="11355"/>
                    <a:pt x="5495" y="10467"/>
                    <a:pt x="5650" y="9431"/>
                  </a:cubicBezTo>
                  <a:cubicBezTo>
                    <a:pt x="5804" y="8396"/>
                    <a:pt x="4878" y="7212"/>
                    <a:pt x="4184" y="6436"/>
                  </a:cubicBezTo>
                  <a:cubicBezTo>
                    <a:pt x="3490" y="5659"/>
                    <a:pt x="3027" y="5289"/>
                    <a:pt x="3104" y="4993"/>
                  </a:cubicBezTo>
                  <a:cubicBezTo>
                    <a:pt x="3181" y="4697"/>
                    <a:pt x="3798" y="4475"/>
                    <a:pt x="5804" y="3736"/>
                  </a:cubicBezTo>
                  <a:cubicBezTo>
                    <a:pt x="7810" y="2996"/>
                    <a:pt x="11204" y="1738"/>
                    <a:pt x="13364" y="962"/>
                  </a:cubicBezTo>
                  <a:cubicBezTo>
                    <a:pt x="15524" y="185"/>
                    <a:pt x="16450" y="-111"/>
                    <a:pt x="16527" y="37"/>
                  </a:cubicBezTo>
                  <a:cubicBezTo>
                    <a:pt x="16604" y="185"/>
                    <a:pt x="15832" y="777"/>
                    <a:pt x="14135" y="2293"/>
                  </a:cubicBezTo>
                  <a:cubicBezTo>
                    <a:pt x="12438" y="3810"/>
                    <a:pt x="9815" y="6251"/>
                    <a:pt x="7655" y="8581"/>
                  </a:cubicBezTo>
                  <a:cubicBezTo>
                    <a:pt x="5495" y="10911"/>
                    <a:pt x="3798" y="13130"/>
                    <a:pt x="2872" y="14942"/>
                  </a:cubicBezTo>
                  <a:cubicBezTo>
                    <a:pt x="1947" y="16755"/>
                    <a:pt x="1792" y="18160"/>
                    <a:pt x="2101" y="19159"/>
                  </a:cubicBezTo>
                  <a:cubicBezTo>
                    <a:pt x="2410" y="20157"/>
                    <a:pt x="3181" y="20749"/>
                    <a:pt x="3952" y="21082"/>
                  </a:cubicBezTo>
                  <a:cubicBezTo>
                    <a:pt x="4724" y="21415"/>
                    <a:pt x="5495" y="21489"/>
                    <a:pt x="6421" y="21230"/>
                  </a:cubicBezTo>
                  <a:cubicBezTo>
                    <a:pt x="7347" y="20971"/>
                    <a:pt x="8427" y="20379"/>
                    <a:pt x="9121" y="19270"/>
                  </a:cubicBezTo>
                  <a:cubicBezTo>
                    <a:pt x="9815" y="18160"/>
                    <a:pt x="10124" y="16533"/>
                    <a:pt x="10124" y="15534"/>
                  </a:cubicBezTo>
                  <a:cubicBezTo>
                    <a:pt x="10124" y="14536"/>
                    <a:pt x="9815" y="14166"/>
                    <a:pt x="9661" y="13796"/>
                  </a:cubicBezTo>
                  <a:cubicBezTo>
                    <a:pt x="9507" y="13426"/>
                    <a:pt x="9507" y="13056"/>
                    <a:pt x="11127" y="12501"/>
                  </a:cubicBezTo>
                  <a:cubicBezTo>
                    <a:pt x="12747" y="11947"/>
                    <a:pt x="15987" y="11207"/>
                    <a:pt x="17992" y="10763"/>
                  </a:cubicBezTo>
                  <a:cubicBezTo>
                    <a:pt x="19998" y="10319"/>
                    <a:pt x="20770" y="10171"/>
                    <a:pt x="21541" y="100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7" name="Line"/>
            <p:cNvSpPr/>
            <p:nvPr/>
          </p:nvSpPr>
          <p:spPr>
            <a:xfrm>
              <a:off x="7322270" y="5837222"/>
              <a:ext cx="312069" cy="405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1" h="21417" fill="norm" stroke="1" extrusionOk="0">
                  <a:moveTo>
                    <a:pt x="4673" y="6957"/>
                  </a:moveTo>
                  <a:cubicBezTo>
                    <a:pt x="3454" y="9387"/>
                    <a:pt x="2235" y="11817"/>
                    <a:pt x="1451" y="13977"/>
                  </a:cubicBezTo>
                  <a:cubicBezTo>
                    <a:pt x="667" y="16137"/>
                    <a:pt x="318" y="18027"/>
                    <a:pt x="144" y="19377"/>
                  </a:cubicBezTo>
                  <a:cubicBezTo>
                    <a:pt x="-30" y="20727"/>
                    <a:pt x="-30" y="21537"/>
                    <a:pt x="57" y="21402"/>
                  </a:cubicBezTo>
                  <a:cubicBezTo>
                    <a:pt x="144" y="21267"/>
                    <a:pt x="318" y="20187"/>
                    <a:pt x="1102" y="17757"/>
                  </a:cubicBezTo>
                  <a:cubicBezTo>
                    <a:pt x="1886" y="15327"/>
                    <a:pt x="3280" y="11547"/>
                    <a:pt x="4499" y="8712"/>
                  </a:cubicBezTo>
                  <a:cubicBezTo>
                    <a:pt x="5718" y="5877"/>
                    <a:pt x="6764" y="3987"/>
                    <a:pt x="7373" y="2705"/>
                  </a:cubicBezTo>
                  <a:cubicBezTo>
                    <a:pt x="7983" y="1422"/>
                    <a:pt x="8157" y="747"/>
                    <a:pt x="8505" y="679"/>
                  </a:cubicBezTo>
                  <a:cubicBezTo>
                    <a:pt x="8854" y="612"/>
                    <a:pt x="9376" y="1152"/>
                    <a:pt x="9986" y="1625"/>
                  </a:cubicBezTo>
                  <a:cubicBezTo>
                    <a:pt x="10596" y="2097"/>
                    <a:pt x="11293" y="2502"/>
                    <a:pt x="12076" y="2637"/>
                  </a:cubicBezTo>
                  <a:cubicBezTo>
                    <a:pt x="12860" y="2772"/>
                    <a:pt x="13731" y="2637"/>
                    <a:pt x="14602" y="2367"/>
                  </a:cubicBezTo>
                  <a:cubicBezTo>
                    <a:pt x="15473" y="2097"/>
                    <a:pt x="16344" y="1692"/>
                    <a:pt x="17564" y="1152"/>
                  </a:cubicBezTo>
                  <a:cubicBezTo>
                    <a:pt x="18783" y="612"/>
                    <a:pt x="20351" y="-63"/>
                    <a:pt x="20960" y="5"/>
                  </a:cubicBezTo>
                  <a:cubicBezTo>
                    <a:pt x="21570" y="72"/>
                    <a:pt x="21222" y="882"/>
                    <a:pt x="20438" y="2974"/>
                  </a:cubicBezTo>
                  <a:cubicBezTo>
                    <a:pt x="19654" y="5067"/>
                    <a:pt x="18434" y="8442"/>
                    <a:pt x="17825" y="11074"/>
                  </a:cubicBezTo>
                  <a:cubicBezTo>
                    <a:pt x="17215" y="13707"/>
                    <a:pt x="17215" y="15597"/>
                    <a:pt x="17215" y="17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8" name="Line"/>
            <p:cNvSpPr/>
            <p:nvPr/>
          </p:nvSpPr>
          <p:spPr>
            <a:xfrm>
              <a:off x="7653102" y="6014926"/>
              <a:ext cx="75073" cy="202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420" fill="norm" stroke="1" extrusionOk="0">
                  <a:moveTo>
                    <a:pt x="21150" y="7290"/>
                  </a:moveTo>
                  <a:cubicBezTo>
                    <a:pt x="21150" y="5670"/>
                    <a:pt x="21150" y="4050"/>
                    <a:pt x="19350" y="3510"/>
                  </a:cubicBezTo>
                  <a:cubicBezTo>
                    <a:pt x="17550" y="2970"/>
                    <a:pt x="13950" y="3510"/>
                    <a:pt x="10350" y="4995"/>
                  </a:cubicBezTo>
                  <a:cubicBezTo>
                    <a:pt x="6750" y="6480"/>
                    <a:pt x="3150" y="8910"/>
                    <a:pt x="1350" y="11745"/>
                  </a:cubicBezTo>
                  <a:cubicBezTo>
                    <a:pt x="-450" y="14580"/>
                    <a:pt x="-450" y="17820"/>
                    <a:pt x="1350" y="19575"/>
                  </a:cubicBezTo>
                  <a:cubicBezTo>
                    <a:pt x="3150" y="21330"/>
                    <a:pt x="6750" y="21600"/>
                    <a:pt x="10350" y="21330"/>
                  </a:cubicBezTo>
                  <a:cubicBezTo>
                    <a:pt x="13950" y="21060"/>
                    <a:pt x="17550" y="20250"/>
                    <a:pt x="18990" y="16605"/>
                  </a:cubicBezTo>
                  <a:cubicBezTo>
                    <a:pt x="20430" y="12960"/>
                    <a:pt x="19710" y="6480"/>
                    <a:pt x="1899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59" name="Line"/>
            <p:cNvSpPr/>
            <p:nvPr/>
          </p:nvSpPr>
          <p:spPr>
            <a:xfrm>
              <a:off x="7778981" y="6007259"/>
              <a:ext cx="506317" cy="198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481" fill="norm" stroke="1" extrusionOk="0">
                  <a:moveTo>
                    <a:pt x="1098" y="0"/>
                  </a:moveTo>
                  <a:cubicBezTo>
                    <a:pt x="1424" y="1108"/>
                    <a:pt x="1749" y="2215"/>
                    <a:pt x="1749" y="4846"/>
                  </a:cubicBezTo>
                  <a:cubicBezTo>
                    <a:pt x="1749" y="7477"/>
                    <a:pt x="1424" y="11631"/>
                    <a:pt x="1044" y="14538"/>
                  </a:cubicBezTo>
                  <a:cubicBezTo>
                    <a:pt x="664" y="17446"/>
                    <a:pt x="230" y="19108"/>
                    <a:pt x="67" y="19246"/>
                  </a:cubicBezTo>
                  <a:cubicBezTo>
                    <a:pt x="-96" y="19385"/>
                    <a:pt x="13" y="18000"/>
                    <a:pt x="664" y="15369"/>
                  </a:cubicBezTo>
                  <a:cubicBezTo>
                    <a:pt x="1315" y="12738"/>
                    <a:pt x="2509" y="8862"/>
                    <a:pt x="3323" y="6369"/>
                  </a:cubicBezTo>
                  <a:cubicBezTo>
                    <a:pt x="4137" y="3877"/>
                    <a:pt x="4571" y="2769"/>
                    <a:pt x="4843" y="2908"/>
                  </a:cubicBezTo>
                  <a:cubicBezTo>
                    <a:pt x="5114" y="3046"/>
                    <a:pt x="5223" y="4431"/>
                    <a:pt x="5168" y="7062"/>
                  </a:cubicBezTo>
                  <a:cubicBezTo>
                    <a:pt x="5114" y="9692"/>
                    <a:pt x="4897" y="13569"/>
                    <a:pt x="4897" y="14677"/>
                  </a:cubicBezTo>
                  <a:cubicBezTo>
                    <a:pt x="4897" y="15785"/>
                    <a:pt x="5114" y="14123"/>
                    <a:pt x="5602" y="12185"/>
                  </a:cubicBezTo>
                  <a:cubicBezTo>
                    <a:pt x="6091" y="10246"/>
                    <a:pt x="6851" y="8031"/>
                    <a:pt x="7448" y="6369"/>
                  </a:cubicBezTo>
                  <a:cubicBezTo>
                    <a:pt x="8045" y="4708"/>
                    <a:pt x="8479" y="3600"/>
                    <a:pt x="8805" y="3738"/>
                  </a:cubicBezTo>
                  <a:cubicBezTo>
                    <a:pt x="9130" y="3877"/>
                    <a:pt x="9347" y="5262"/>
                    <a:pt x="9347" y="6646"/>
                  </a:cubicBezTo>
                  <a:cubicBezTo>
                    <a:pt x="9347" y="8031"/>
                    <a:pt x="9130" y="9415"/>
                    <a:pt x="8967" y="11354"/>
                  </a:cubicBezTo>
                  <a:cubicBezTo>
                    <a:pt x="8805" y="13292"/>
                    <a:pt x="8696" y="15785"/>
                    <a:pt x="8859" y="16615"/>
                  </a:cubicBezTo>
                  <a:cubicBezTo>
                    <a:pt x="9022" y="17446"/>
                    <a:pt x="9456" y="16615"/>
                    <a:pt x="10107" y="15231"/>
                  </a:cubicBezTo>
                  <a:cubicBezTo>
                    <a:pt x="10758" y="13846"/>
                    <a:pt x="11627" y="11908"/>
                    <a:pt x="12332" y="11077"/>
                  </a:cubicBezTo>
                  <a:cubicBezTo>
                    <a:pt x="13038" y="10246"/>
                    <a:pt x="13580" y="10523"/>
                    <a:pt x="14123" y="10523"/>
                  </a:cubicBezTo>
                  <a:cubicBezTo>
                    <a:pt x="14666" y="10523"/>
                    <a:pt x="15209" y="10246"/>
                    <a:pt x="15534" y="9000"/>
                  </a:cubicBezTo>
                  <a:cubicBezTo>
                    <a:pt x="15860" y="7754"/>
                    <a:pt x="15968" y="5538"/>
                    <a:pt x="15751" y="4154"/>
                  </a:cubicBezTo>
                  <a:cubicBezTo>
                    <a:pt x="15534" y="2769"/>
                    <a:pt x="14991" y="2215"/>
                    <a:pt x="14449" y="2077"/>
                  </a:cubicBezTo>
                  <a:cubicBezTo>
                    <a:pt x="13906" y="1938"/>
                    <a:pt x="13363" y="2215"/>
                    <a:pt x="12766" y="3600"/>
                  </a:cubicBezTo>
                  <a:cubicBezTo>
                    <a:pt x="12169" y="4985"/>
                    <a:pt x="11518" y="7477"/>
                    <a:pt x="11355" y="10246"/>
                  </a:cubicBezTo>
                  <a:cubicBezTo>
                    <a:pt x="11192" y="13015"/>
                    <a:pt x="11518" y="16062"/>
                    <a:pt x="11898" y="18000"/>
                  </a:cubicBezTo>
                  <a:cubicBezTo>
                    <a:pt x="12278" y="19938"/>
                    <a:pt x="12712" y="20769"/>
                    <a:pt x="13363" y="21185"/>
                  </a:cubicBezTo>
                  <a:cubicBezTo>
                    <a:pt x="14015" y="21600"/>
                    <a:pt x="14883" y="21600"/>
                    <a:pt x="15534" y="21046"/>
                  </a:cubicBezTo>
                  <a:cubicBezTo>
                    <a:pt x="16185" y="20492"/>
                    <a:pt x="16620" y="19385"/>
                    <a:pt x="16999" y="18138"/>
                  </a:cubicBezTo>
                  <a:cubicBezTo>
                    <a:pt x="17379" y="16892"/>
                    <a:pt x="17705" y="15508"/>
                    <a:pt x="17922" y="14123"/>
                  </a:cubicBezTo>
                  <a:cubicBezTo>
                    <a:pt x="18139" y="12738"/>
                    <a:pt x="18248" y="11354"/>
                    <a:pt x="18085" y="11077"/>
                  </a:cubicBezTo>
                  <a:cubicBezTo>
                    <a:pt x="17922" y="10800"/>
                    <a:pt x="17488" y="11631"/>
                    <a:pt x="17162" y="12877"/>
                  </a:cubicBezTo>
                  <a:cubicBezTo>
                    <a:pt x="16837" y="14123"/>
                    <a:pt x="16620" y="15785"/>
                    <a:pt x="16457" y="17446"/>
                  </a:cubicBezTo>
                  <a:cubicBezTo>
                    <a:pt x="16294" y="19108"/>
                    <a:pt x="16185" y="20769"/>
                    <a:pt x="16185" y="20908"/>
                  </a:cubicBezTo>
                  <a:cubicBezTo>
                    <a:pt x="16185" y="21046"/>
                    <a:pt x="16294" y="19662"/>
                    <a:pt x="16728" y="17446"/>
                  </a:cubicBezTo>
                  <a:cubicBezTo>
                    <a:pt x="17162" y="15231"/>
                    <a:pt x="17922" y="12185"/>
                    <a:pt x="18519" y="10108"/>
                  </a:cubicBezTo>
                  <a:cubicBezTo>
                    <a:pt x="19116" y="8031"/>
                    <a:pt x="19550" y="6923"/>
                    <a:pt x="19984" y="5815"/>
                  </a:cubicBezTo>
                  <a:cubicBezTo>
                    <a:pt x="20419" y="4708"/>
                    <a:pt x="20853" y="3600"/>
                    <a:pt x="21124" y="3738"/>
                  </a:cubicBezTo>
                  <a:cubicBezTo>
                    <a:pt x="21395" y="3877"/>
                    <a:pt x="21504" y="5262"/>
                    <a:pt x="21504" y="7754"/>
                  </a:cubicBezTo>
                  <a:cubicBezTo>
                    <a:pt x="21504" y="10246"/>
                    <a:pt x="21395" y="13846"/>
                    <a:pt x="21287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0" name="Line"/>
            <p:cNvSpPr/>
            <p:nvPr/>
          </p:nvSpPr>
          <p:spPr>
            <a:xfrm>
              <a:off x="8358279" y="5800255"/>
              <a:ext cx="105912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3" h="21600" fill="norm" stroke="1" extrusionOk="0">
                  <a:moveTo>
                    <a:pt x="21313" y="0"/>
                  </a:moveTo>
                  <a:cubicBezTo>
                    <a:pt x="16170" y="2769"/>
                    <a:pt x="11027" y="5538"/>
                    <a:pt x="7427" y="8031"/>
                  </a:cubicBezTo>
                  <a:cubicBezTo>
                    <a:pt x="3827" y="10523"/>
                    <a:pt x="1770" y="12738"/>
                    <a:pt x="742" y="14192"/>
                  </a:cubicBezTo>
                  <a:cubicBezTo>
                    <a:pt x="-287" y="15646"/>
                    <a:pt x="-287" y="16338"/>
                    <a:pt x="999" y="16685"/>
                  </a:cubicBezTo>
                  <a:cubicBezTo>
                    <a:pt x="2284" y="17031"/>
                    <a:pt x="4856" y="17031"/>
                    <a:pt x="7170" y="16754"/>
                  </a:cubicBezTo>
                  <a:cubicBezTo>
                    <a:pt x="9484" y="16477"/>
                    <a:pt x="11542" y="15923"/>
                    <a:pt x="12827" y="15023"/>
                  </a:cubicBezTo>
                  <a:cubicBezTo>
                    <a:pt x="14113" y="14123"/>
                    <a:pt x="14627" y="12877"/>
                    <a:pt x="14627" y="12600"/>
                  </a:cubicBezTo>
                  <a:cubicBezTo>
                    <a:pt x="14627" y="12323"/>
                    <a:pt x="14113" y="13015"/>
                    <a:pt x="14370" y="14192"/>
                  </a:cubicBezTo>
                  <a:cubicBezTo>
                    <a:pt x="14627" y="15369"/>
                    <a:pt x="15656" y="17031"/>
                    <a:pt x="15656" y="18346"/>
                  </a:cubicBezTo>
                  <a:cubicBezTo>
                    <a:pt x="15656" y="19662"/>
                    <a:pt x="14627" y="20631"/>
                    <a:pt x="135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1" name="Line"/>
            <p:cNvSpPr/>
            <p:nvPr/>
          </p:nvSpPr>
          <p:spPr>
            <a:xfrm>
              <a:off x="8272519" y="5938258"/>
              <a:ext cx="214673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29" y="14400"/>
                    <a:pt x="5657" y="7200"/>
                    <a:pt x="9257" y="3600"/>
                  </a:cubicBezTo>
                  <a:cubicBezTo>
                    <a:pt x="12857" y="0"/>
                    <a:pt x="17229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2" name="Line"/>
            <p:cNvSpPr/>
            <p:nvPr/>
          </p:nvSpPr>
          <p:spPr>
            <a:xfrm>
              <a:off x="8908841" y="5924009"/>
              <a:ext cx="337368" cy="342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43" fill="norm" stroke="1" extrusionOk="0">
                  <a:moveTo>
                    <a:pt x="3899" y="1852"/>
                  </a:moveTo>
                  <a:cubicBezTo>
                    <a:pt x="7797" y="1532"/>
                    <a:pt x="11695" y="1212"/>
                    <a:pt x="14293" y="892"/>
                  </a:cubicBezTo>
                  <a:cubicBezTo>
                    <a:pt x="16892" y="572"/>
                    <a:pt x="18191" y="252"/>
                    <a:pt x="18434" y="92"/>
                  </a:cubicBezTo>
                  <a:cubicBezTo>
                    <a:pt x="18678" y="-68"/>
                    <a:pt x="17866" y="-68"/>
                    <a:pt x="15592" y="492"/>
                  </a:cubicBezTo>
                  <a:cubicBezTo>
                    <a:pt x="13319" y="1052"/>
                    <a:pt x="9583" y="2172"/>
                    <a:pt x="7391" y="3052"/>
                  </a:cubicBezTo>
                  <a:cubicBezTo>
                    <a:pt x="5198" y="3932"/>
                    <a:pt x="4549" y="4572"/>
                    <a:pt x="4143" y="5372"/>
                  </a:cubicBezTo>
                  <a:cubicBezTo>
                    <a:pt x="3737" y="6172"/>
                    <a:pt x="3574" y="7132"/>
                    <a:pt x="3980" y="7932"/>
                  </a:cubicBezTo>
                  <a:cubicBezTo>
                    <a:pt x="4386" y="8732"/>
                    <a:pt x="5361" y="9372"/>
                    <a:pt x="6173" y="9932"/>
                  </a:cubicBezTo>
                  <a:cubicBezTo>
                    <a:pt x="6985" y="10492"/>
                    <a:pt x="7634" y="10972"/>
                    <a:pt x="7716" y="11612"/>
                  </a:cubicBezTo>
                  <a:cubicBezTo>
                    <a:pt x="7797" y="12252"/>
                    <a:pt x="7310" y="13052"/>
                    <a:pt x="6335" y="13932"/>
                  </a:cubicBezTo>
                  <a:cubicBezTo>
                    <a:pt x="5361" y="14812"/>
                    <a:pt x="3899" y="15772"/>
                    <a:pt x="2844" y="16492"/>
                  </a:cubicBezTo>
                  <a:cubicBezTo>
                    <a:pt x="1788" y="17212"/>
                    <a:pt x="1138" y="17692"/>
                    <a:pt x="651" y="18412"/>
                  </a:cubicBezTo>
                  <a:cubicBezTo>
                    <a:pt x="164" y="19132"/>
                    <a:pt x="-161" y="20092"/>
                    <a:pt x="83" y="20652"/>
                  </a:cubicBezTo>
                  <a:cubicBezTo>
                    <a:pt x="326" y="21212"/>
                    <a:pt x="1138" y="21372"/>
                    <a:pt x="3006" y="20972"/>
                  </a:cubicBezTo>
                  <a:cubicBezTo>
                    <a:pt x="4874" y="20572"/>
                    <a:pt x="7797" y="19612"/>
                    <a:pt x="10477" y="18332"/>
                  </a:cubicBezTo>
                  <a:cubicBezTo>
                    <a:pt x="13156" y="17052"/>
                    <a:pt x="15592" y="15452"/>
                    <a:pt x="17216" y="14012"/>
                  </a:cubicBezTo>
                  <a:cubicBezTo>
                    <a:pt x="18841" y="12572"/>
                    <a:pt x="19653" y="11292"/>
                    <a:pt x="19653" y="10652"/>
                  </a:cubicBezTo>
                  <a:cubicBezTo>
                    <a:pt x="19653" y="10012"/>
                    <a:pt x="18841" y="10012"/>
                    <a:pt x="18028" y="10012"/>
                  </a:cubicBezTo>
                  <a:cubicBezTo>
                    <a:pt x="17216" y="10012"/>
                    <a:pt x="16404" y="10012"/>
                    <a:pt x="15755" y="10332"/>
                  </a:cubicBezTo>
                  <a:cubicBezTo>
                    <a:pt x="15105" y="10652"/>
                    <a:pt x="14618" y="11292"/>
                    <a:pt x="14618" y="11932"/>
                  </a:cubicBezTo>
                  <a:cubicBezTo>
                    <a:pt x="14618" y="12572"/>
                    <a:pt x="15105" y="13212"/>
                    <a:pt x="16161" y="14092"/>
                  </a:cubicBezTo>
                  <a:cubicBezTo>
                    <a:pt x="17216" y="14972"/>
                    <a:pt x="18841" y="16092"/>
                    <a:pt x="19896" y="17052"/>
                  </a:cubicBezTo>
                  <a:cubicBezTo>
                    <a:pt x="20952" y="18012"/>
                    <a:pt x="21439" y="18812"/>
                    <a:pt x="21439" y="19532"/>
                  </a:cubicBezTo>
                  <a:cubicBezTo>
                    <a:pt x="21439" y="20252"/>
                    <a:pt x="20952" y="20892"/>
                    <a:pt x="20221" y="21212"/>
                  </a:cubicBezTo>
                  <a:cubicBezTo>
                    <a:pt x="19490" y="21532"/>
                    <a:pt x="18516" y="21532"/>
                    <a:pt x="17947" y="21132"/>
                  </a:cubicBezTo>
                  <a:cubicBezTo>
                    <a:pt x="17379" y="20732"/>
                    <a:pt x="17216" y="19932"/>
                    <a:pt x="17216" y="18892"/>
                  </a:cubicBezTo>
                  <a:cubicBezTo>
                    <a:pt x="17216" y="17852"/>
                    <a:pt x="17379" y="16572"/>
                    <a:pt x="17541" y="152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3" name="Line"/>
            <p:cNvSpPr/>
            <p:nvPr/>
          </p:nvSpPr>
          <p:spPr>
            <a:xfrm>
              <a:off x="9331571" y="5892257"/>
              <a:ext cx="60308" cy="355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449" fill="norm" stroke="1" extrusionOk="0">
                  <a:moveTo>
                    <a:pt x="21238" y="0"/>
                  </a:moveTo>
                  <a:cubicBezTo>
                    <a:pt x="19438" y="1851"/>
                    <a:pt x="17638" y="3703"/>
                    <a:pt x="14038" y="6557"/>
                  </a:cubicBezTo>
                  <a:cubicBezTo>
                    <a:pt x="10438" y="9411"/>
                    <a:pt x="5038" y="13269"/>
                    <a:pt x="2338" y="15583"/>
                  </a:cubicBezTo>
                  <a:cubicBezTo>
                    <a:pt x="-362" y="17897"/>
                    <a:pt x="-362" y="18669"/>
                    <a:pt x="538" y="19440"/>
                  </a:cubicBezTo>
                  <a:cubicBezTo>
                    <a:pt x="1438" y="20211"/>
                    <a:pt x="3238" y="20983"/>
                    <a:pt x="6388" y="21291"/>
                  </a:cubicBezTo>
                  <a:cubicBezTo>
                    <a:pt x="9538" y="21600"/>
                    <a:pt x="14038" y="21446"/>
                    <a:pt x="16288" y="20906"/>
                  </a:cubicBezTo>
                  <a:cubicBezTo>
                    <a:pt x="18538" y="20366"/>
                    <a:pt x="18538" y="19440"/>
                    <a:pt x="18538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4" name="Line"/>
            <p:cNvSpPr/>
            <p:nvPr/>
          </p:nvSpPr>
          <p:spPr>
            <a:xfrm>
              <a:off x="9243653" y="6014926"/>
              <a:ext cx="263229" cy="203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2097" y="9720"/>
                  </a:moveTo>
                  <a:cubicBezTo>
                    <a:pt x="1049" y="9450"/>
                    <a:pt x="0" y="9180"/>
                    <a:pt x="0" y="9045"/>
                  </a:cubicBezTo>
                  <a:cubicBezTo>
                    <a:pt x="0" y="8910"/>
                    <a:pt x="1049" y="8910"/>
                    <a:pt x="3670" y="9045"/>
                  </a:cubicBezTo>
                  <a:cubicBezTo>
                    <a:pt x="6291" y="9180"/>
                    <a:pt x="10485" y="9450"/>
                    <a:pt x="13316" y="10800"/>
                  </a:cubicBezTo>
                  <a:cubicBezTo>
                    <a:pt x="16148" y="12150"/>
                    <a:pt x="17615" y="14580"/>
                    <a:pt x="18245" y="16875"/>
                  </a:cubicBezTo>
                  <a:cubicBezTo>
                    <a:pt x="18874" y="19170"/>
                    <a:pt x="18664" y="21330"/>
                    <a:pt x="18454" y="21465"/>
                  </a:cubicBezTo>
                  <a:cubicBezTo>
                    <a:pt x="18245" y="21600"/>
                    <a:pt x="18035" y="19710"/>
                    <a:pt x="18559" y="15795"/>
                  </a:cubicBezTo>
                  <a:cubicBezTo>
                    <a:pt x="19083" y="11880"/>
                    <a:pt x="20342" y="59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5" name="Line"/>
            <p:cNvSpPr/>
            <p:nvPr/>
          </p:nvSpPr>
          <p:spPr>
            <a:xfrm>
              <a:off x="9569242" y="6069735"/>
              <a:ext cx="244313" cy="144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31" fill="norm" stroke="1" extrusionOk="0">
                  <a:moveTo>
                    <a:pt x="1935" y="5515"/>
                  </a:moveTo>
                  <a:cubicBezTo>
                    <a:pt x="1710" y="9305"/>
                    <a:pt x="1485" y="13094"/>
                    <a:pt x="1148" y="16126"/>
                  </a:cubicBezTo>
                  <a:cubicBezTo>
                    <a:pt x="810" y="19157"/>
                    <a:pt x="360" y="21431"/>
                    <a:pt x="135" y="21431"/>
                  </a:cubicBezTo>
                  <a:cubicBezTo>
                    <a:pt x="-90" y="21431"/>
                    <a:pt x="-90" y="19157"/>
                    <a:pt x="585" y="16315"/>
                  </a:cubicBezTo>
                  <a:cubicBezTo>
                    <a:pt x="1260" y="13473"/>
                    <a:pt x="2610" y="10063"/>
                    <a:pt x="3735" y="7599"/>
                  </a:cubicBezTo>
                  <a:cubicBezTo>
                    <a:pt x="4860" y="5136"/>
                    <a:pt x="5760" y="3620"/>
                    <a:pt x="6322" y="3999"/>
                  </a:cubicBezTo>
                  <a:cubicBezTo>
                    <a:pt x="6885" y="4378"/>
                    <a:pt x="7110" y="6652"/>
                    <a:pt x="6997" y="9305"/>
                  </a:cubicBezTo>
                  <a:cubicBezTo>
                    <a:pt x="6885" y="11957"/>
                    <a:pt x="6435" y="14989"/>
                    <a:pt x="6548" y="15747"/>
                  </a:cubicBezTo>
                  <a:cubicBezTo>
                    <a:pt x="6660" y="16505"/>
                    <a:pt x="7335" y="14989"/>
                    <a:pt x="8460" y="12336"/>
                  </a:cubicBezTo>
                  <a:cubicBezTo>
                    <a:pt x="9585" y="9684"/>
                    <a:pt x="11160" y="5894"/>
                    <a:pt x="12510" y="3431"/>
                  </a:cubicBezTo>
                  <a:cubicBezTo>
                    <a:pt x="13860" y="968"/>
                    <a:pt x="14985" y="-169"/>
                    <a:pt x="15885" y="20"/>
                  </a:cubicBezTo>
                  <a:cubicBezTo>
                    <a:pt x="16785" y="210"/>
                    <a:pt x="17460" y="1726"/>
                    <a:pt x="18360" y="5136"/>
                  </a:cubicBezTo>
                  <a:cubicBezTo>
                    <a:pt x="19260" y="8547"/>
                    <a:pt x="20385" y="13852"/>
                    <a:pt x="21510" y="19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6" name="Line"/>
            <p:cNvSpPr/>
            <p:nvPr/>
          </p:nvSpPr>
          <p:spPr>
            <a:xfrm>
              <a:off x="9888751" y="5874367"/>
              <a:ext cx="332622" cy="316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600" fill="norm" stroke="1" extrusionOk="0">
                  <a:moveTo>
                    <a:pt x="5041" y="14806"/>
                  </a:moveTo>
                  <a:cubicBezTo>
                    <a:pt x="4382" y="14284"/>
                    <a:pt x="3722" y="13761"/>
                    <a:pt x="2980" y="13761"/>
                  </a:cubicBezTo>
                  <a:cubicBezTo>
                    <a:pt x="2238" y="13761"/>
                    <a:pt x="1414" y="14284"/>
                    <a:pt x="837" y="14981"/>
                  </a:cubicBezTo>
                  <a:cubicBezTo>
                    <a:pt x="260" y="15677"/>
                    <a:pt x="-70" y="16548"/>
                    <a:pt x="12" y="17419"/>
                  </a:cubicBezTo>
                  <a:cubicBezTo>
                    <a:pt x="95" y="18290"/>
                    <a:pt x="590" y="19161"/>
                    <a:pt x="1661" y="19597"/>
                  </a:cubicBezTo>
                  <a:cubicBezTo>
                    <a:pt x="2733" y="20032"/>
                    <a:pt x="4382" y="20032"/>
                    <a:pt x="5536" y="20294"/>
                  </a:cubicBezTo>
                  <a:cubicBezTo>
                    <a:pt x="6690" y="20555"/>
                    <a:pt x="7350" y="21077"/>
                    <a:pt x="8092" y="21339"/>
                  </a:cubicBezTo>
                  <a:cubicBezTo>
                    <a:pt x="8834" y="21600"/>
                    <a:pt x="9658" y="21600"/>
                    <a:pt x="10812" y="20816"/>
                  </a:cubicBezTo>
                  <a:cubicBezTo>
                    <a:pt x="11967" y="20032"/>
                    <a:pt x="13451" y="18465"/>
                    <a:pt x="14935" y="16113"/>
                  </a:cubicBezTo>
                  <a:cubicBezTo>
                    <a:pt x="16419" y="13761"/>
                    <a:pt x="17903" y="10626"/>
                    <a:pt x="18892" y="8100"/>
                  </a:cubicBezTo>
                  <a:cubicBezTo>
                    <a:pt x="19881" y="5574"/>
                    <a:pt x="20376" y="3658"/>
                    <a:pt x="20788" y="2265"/>
                  </a:cubicBezTo>
                  <a:cubicBezTo>
                    <a:pt x="21200" y="871"/>
                    <a:pt x="21530" y="0"/>
                    <a:pt x="21448" y="0"/>
                  </a:cubicBezTo>
                  <a:cubicBezTo>
                    <a:pt x="21365" y="0"/>
                    <a:pt x="20870" y="871"/>
                    <a:pt x="19799" y="2961"/>
                  </a:cubicBezTo>
                  <a:cubicBezTo>
                    <a:pt x="18727" y="5052"/>
                    <a:pt x="17078" y="8361"/>
                    <a:pt x="16254" y="11235"/>
                  </a:cubicBezTo>
                  <a:cubicBezTo>
                    <a:pt x="15429" y="14110"/>
                    <a:pt x="15429" y="16548"/>
                    <a:pt x="15677" y="18203"/>
                  </a:cubicBezTo>
                  <a:cubicBezTo>
                    <a:pt x="15924" y="19858"/>
                    <a:pt x="16419" y="20729"/>
                    <a:pt x="1691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7" name="Line"/>
            <p:cNvSpPr/>
            <p:nvPr/>
          </p:nvSpPr>
          <p:spPr>
            <a:xfrm>
              <a:off x="10074227" y="6030260"/>
              <a:ext cx="467678" cy="18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8" fill="norm" stroke="1" extrusionOk="0">
                  <a:moveTo>
                    <a:pt x="0" y="5254"/>
                  </a:moveTo>
                  <a:cubicBezTo>
                    <a:pt x="1180" y="4378"/>
                    <a:pt x="2361" y="3503"/>
                    <a:pt x="4072" y="3357"/>
                  </a:cubicBezTo>
                  <a:cubicBezTo>
                    <a:pt x="5784" y="3211"/>
                    <a:pt x="8026" y="3795"/>
                    <a:pt x="9443" y="3941"/>
                  </a:cubicBezTo>
                  <a:cubicBezTo>
                    <a:pt x="10859" y="4086"/>
                    <a:pt x="11449" y="3795"/>
                    <a:pt x="11449" y="3503"/>
                  </a:cubicBezTo>
                  <a:cubicBezTo>
                    <a:pt x="11449" y="3211"/>
                    <a:pt x="10859" y="2919"/>
                    <a:pt x="10033" y="3649"/>
                  </a:cubicBezTo>
                  <a:cubicBezTo>
                    <a:pt x="9207" y="4378"/>
                    <a:pt x="8144" y="6130"/>
                    <a:pt x="7495" y="7735"/>
                  </a:cubicBezTo>
                  <a:cubicBezTo>
                    <a:pt x="6846" y="9341"/>
                    <a:pt x="6610" y="10800"/>
                    <a:pt x="6433" y="12405"/>
                  </a:cubicBezTo>
                  <a:cubicBezTo>
                    <a:pt x="6256" y="14011"/>
                    <a:pt x="6138" y="15762"/>
                    <a:pt x="6669" y="16930"/>
                  </a:cubicBezTo>
                  <a:cubicBezTo>
                    <a:pt x="7200" y="18097"/>
                    <a:pt x="8380" y="18681"/>
                    <a:pt x="9207" y="18535"/>
                  </a:cubicBezTo>
                  <a:cubicBezTo>
                    <a:pt x="10033" y="18389"/>
                    <a:pt x="10505" y="17513"/>
                    <a:pt x="10918" y="15616"/>
                  </a:cubicBezTo>
                  <a:cubicBezTo>
                    <a:pt x="11331" y="13719"/>
                    <a:pt x="11685" y="10800"/>
                    <a:pt x="11980" y="8173"/>
                  </a:cubicBezTo>
                  <a:cubicBezTo>
                    <a:pt x="12275" y="5546"/>
                    <a:pt x="12511" y="3211"/>
                    <a:pt x="12925" y="2481"/>
                  </a:cubicBezTo>
                  <a:cubicBezTo>
                    <a:pt x="13338" y="1751"/>
                    <a:pt x="13928" y="2627"/>
                    <a:pt x="14459" y="4670"/>
                  </a:cubicBezTo>
                  <a:cubicBezTo>
                    <a:pt x="14990" y="6713"/>
                    <a:pt x="15462" y="9924"/>
                    <a:pt x="15698" y="12259"/>
                  </a:cubicBezTo>
                  <a:cubicBezTo>
                    <a:pt x="15934" y="14595"/>
                    <a:pt x="15934" y="16054"/>
                    <a:pt x="15934" y="17513"/>
                  </a:cubicBezTo>
                  <a:cubicBezTo>
                    <a:pt x="15934" y="18973"/>
                    <a:pt x="15934" y="20432"/>
                    <a:pt x="15639" y="21016"/>
                  </a:cubicBezTo>
                  <a:cubicBezTo>
                    <a:pt x="15344" y="21600"/>
                    <a:pt x="14754" y="21308"/>
                    <a:pt x="14400" y="20141"/>
                  </a:cubicBezTo>
                  <a:cubicBezTo>
                    <a:pt x="14046" y="18973"/>
                    <a:pt x="13928" y="16930"/>
                    <a:pt x="14754" y="13719"/>
                  </a:cubicBezTo>
                  <a:cubicBezTo>
                    <a:pt x="15580" y="10508"/>
                    <a:pt x="17351" y="6130"/>
                    <a:pt x="18649" y="3649"/>
                  </a:cubicBezTo>
                  <a:cubicBezTo>
                    <a:pt x="19948" y="1168"/>
                    <a:pt x="20774" y="5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8" name="Line"/>
            <p:cNvSpPr/>
            <p:nvPr/>
          </p:nvSpPr>
          <p:spPr>
            <a:xfrm>
              <a:off x="10969360" y="5920719"/>
              <a:ext cx="166833" cy="316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6" h="21404" fill="norm" stroke="1" extrusionOk="0">
                  <a:moveTo>
                    <a:pt x="18341" y="3778"/>
                  </a:moveTo>
                  <a:cubicBezTo>
                    <a:pt x="19611" y="2569"/>
                    <a:pt x="20882" y="1359"/>
                    <a:pt x="20723" y="668"/>
                  </a:cubicBezTo>
                  <a:cubicBezTo>
                    <a:pt x="20564" y="-23"/>
                    <a:pt x="18976" y="-196"/>
                    <a:pt x="16753" y="236"/>
                  </a:cubicBezTo>
                  <a:cubicBezTo>
                    <a:pt x="14529" y="668"/>
                    <a:pt x="11670" y="1705"/>
                    <a:pt x="8494" y="4210"/>
                  </a:cubicBezTo>
                  <a:cubicBezTo>
                    <a:pt x="5317" y="6716"/>
                    <a:pt x="1823" y="10690"/>
                    <a:pt x="553" y="13455"/>
                  </a:cubicBezTo>
                  <a:cubicBezTo>
                    <a:pt x="-718" y="16220"/>
                    <a:pt x="235" y="17775"/>
                    <a:pt x="3094" y="18898"/>
                  </a:cubicBezTo>
                  <a:cubicBezTo>
                    <a:pt x="5953" y="20022"/>
                    <a:pt x="10717" y="20713"/>
                    <a:pt x="15482" y="214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69" name="Line"/>
            <p:cNvSpPr/>
            <p:nvPr/>
          </p:nvSpPr>
          <p:spPr>
            <a:xfrm>
              <a:off x="11174128" y="5970985"/>
              <a:ext cx="275327" cy="289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447" fill="norm" stroke="1" extrusionOk="0">
                  <a:moveTo>
                    <a:pt x="4481" y="4963"/>
                  </a:moveTo>
                  <a:cubicBezTo>
                    <a:pt x="3292" y="9700"/>
                    <a:pt x="2103" y="14436"/>
                    <a:pt x="1310" y="17373"/>
                  </a:cubicBezTo>
                  <a:cubicBezTo>
                    <a:pt x="518" y="20310"/>
                    <a:pt x="121" y="21447"/>
                    <a:pt x="22" y="21447"/>
                  </a:cubicBezTo>
                  <a:cubicBezTo>
                    <a:pt x="-77" y="21447"/>
                    <a:pt x="121" y="20310"/>
                    <a:pt x="1211" y="17184"/>
                  </a:cubicBezTo>
                  <a:cubicBezTo>
                    <a:pt x="2301" y="14057"/>
                    <a:pt x="4283" y="8942"/>
                    <a:pt x="5472" y="5910"/>
                  </a:cubicBezTo>
                  <a:cubicBezTo>
                    <a:pt x="6661" y="2879"/>
                    <a:pt x="7057" y="1931"/>
                    <a:pt x="7651" y="1173"/>
                  </a:cubicBezTo>
                  <a:cubicBezTo>
                    <a:pt x="8246" y="415"/>
                    <a:pt x="9039" y="-153"/>
                    <a:pt x="9435" y="36"/>
                  </a:cubicBezTo>
                  <a:cubicBezTo>
                    <a:pt x="9831" y="226"/>
                    <a:pt x="9831" y="1173"/>
                    <a:pt x="9831" y="2215"/>
                  </a:cubicBezTo>
                  <a:cubicBezTo>
                    <a:pt x="9831" y="3258"/>
                    <a:pt x="9831" y="4394"/>
                    <a:pt x="10228" y="5721"/>
                  </a:cubicBezTo>
                  <a:cubicBezTo>
                    <a:pt x="10624" y="7047"/>
                    <a:pt x="11417" y="8563"/>
                    <a:pt x="12903" y="8942"/>
                  </a:cubicBezTo>
                  <a:cubicBezTo>
                    <a:pt x="14389" y="9321"/>
                    <a:pt x="16569" y="8563"/>
                    <a:pt x="18154" y="7521"/>
                  </a:cubicBezTo>
                  <a:cubicBezTo>
                    <a:pt x="19739" y="6479"/>
                    <a:pt x="20730" y="5152"/>
                    <a:pt x="21127" y="4963"/>
                  </a:cubicBezTo>
                  <a:cubicBezTo>
                    <a:pt x="21523" y="4773"/>
                    <a:pt x="21325" y="5721"/>
                    <a:pt x="21028" y="8658"/>
                  </a:cubicBezTo>
                  <a:cubicBezTo>
                    <a:pt x="20730" y="11594"/>
                    <a:pt x="20334" y="16521"/>
                    <a:pt x="19938" y="21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0" name="Line"/>
            <p:cNvSpPr/>
            <p:nvPr/>
          </p:nvSpPr>
          <p:spPr>
            <a:xfrm>
              <a:off x="11527449" y="5996640"/>
              <a:ext cx="278207" cy="2789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6" h="21434" fill="norm" stroke="1" extrusionOk="0">
                  <a:moveTo>
                    <a:pt x="4390" y="6707"/>
                  </a:moveTo>
                  <a:cubicBezTo>
                    <a:pt x="3016" y="10241"/>
                    <a:pt x="1641" y="13776"/>
                    <a:pt x="856" y="16230"/>
                  </a:cubicBezTo>
                  <a:cubicBezTo>
                    <a:pt x="70" y="18685"/>
                    <a:pt x="-126" y="20059"/>
                    <a:pt x="70" y="20354"/>
                  </a:cubicBezTo>
                  <a:cubicBezTo>
                    <a:pt x="267" y="20649"/>
                    <a:pt x="856" y="19863"/>
                    <a:pt x="1838" y="17899"/>
                  </a:cubicBezTo>
                  <a:cubicBezTo>
                    <a:pt x="2819" y="15936"/>
                    <a:pt x="4194" y="12794"/>
                    <a:pt x="5078" y="10634"/>
                  </a:cubicBezTo>
                  <a:cubicBezTo>
                    <a:pt x="5961" y="8474"/>
                    <a:pt x="6354" y="7296"/>
                    <a:pt x="6354" y="7492"/>
                  </a:cubicBezTo>
                  <a:cubicBezTo>
                    <a:pt x="6354" y="7689"/>
                    <a:pt x="5961" y="9259"/>
                    <a:pt x="6256" y="10045"/>
                  </a:cubicBezTo>
                  <a:cubicBezTo>
                    <a:pt x="6550" y="10830"/>
                    <a:pt x="7532" y="10830"/>
                    <a:pt x="9299" y="9652"/>
                  </a:cubicBezTo>
                  <a:cubicBezTo>
                    <a:pt x="11067" y="8474"/>
                    <a:pt x="13619" y="6118"/>
                    <a:pt x="15387" y="4547"/>
                  </a:cubicBezTo>
                  <a:cubicBezTo>
                    <a:pt x="17154" y="2976"/>
                    <a:pt x="18136" y="2190"/>
                    <a:pt x="19019" y="1405"/>
                  </a:cubicBezTo>
                  <a:cubicBezTo>
                    <a:pt x="19903" y="619"/>
                    <a:pt x="20689" y="-166"/>
                    <a:pt x="21081" y="30"/>
                  </a:cubicBezTo>
                  <a:cubicBezTo>
                    <a:pt x="21474" y="227"/>
                    <a:pt x="21474" y="1405"/>
                    <a:pt x="21081" y="4154"/>
                  </a:cubicBezTo>
                  <a:cubicBezTo>
                    <a:pt x="20689" y="6903"/>
                    <a:pt x="19903" y="11223"/>
                    <a:pt x="19216" y="13972"/>
                  </a:cubicBezTo>
                  <a:cubicBezTo>
                    <a:pt x="18529" y="16721"/>
                    <a:pt x="17939" y="17899"/>
                    <a:pt x="17841" y="18881"/>
                  </a:cubicBezTo>
                  <a:cubicBezTo>
                    <a:pt x="17743" y="19863"/>
                    <a:pt x="18136" y="20649"/>
                    <a:pt x="18528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1" name="Line"/>
            <p:cNvSpPr/>
            <p:nvPr/>
          </p:nvSpPr>
          <p:spPr>
            <a:xfrm>
              <a:off x="11865468" y="6041523"/>
              <a:ext cx="194471" cy="263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205" fill="norm" stroke="1" extrusionOk="0">
                  <a:moveTo>
                    <a:pt x="21073" y="4648"/>
                  </a:moveTo>
                  <a:cubicBezTo>
                    <a:pt x="21073" y="3002"/>
                    <a:pt x="21073" y="1357"/>
                    <a:pt x="20381" y="534"/>
                  </a:cubicBezTo>
                  <a:cubicBezTo>
                    <a:pt x="19688" y="-289"/>
                    <a:pt x="18304" y="-289"/>
                    <a:pt x="14981" y="1460"/>
                  </a:cubicBezTo>
                  <a:cubicBezTo>
                    <a:pt x="11658" y="3208"/>
                    <a:pt x="6396" y="6705"/>
                    <a:pt x="3350" y="9688"/>
                  </a:cubicBezTo>
                  <a:cubicBezTo>
                    <a:pt x="304" y="12671"/>
                    <a:pt x="-527" y="15140"/>
                    <a:pt x="304" y="16991"/>
                  </a:cubicBezTo>
                  <a:cubicBezTo>
                    <a:pt x="1135" y="18842"/>
                    <a:pt x="3627" y="20077"/>
                    <a:pt x="5565" y="20694"/>
                  </a:cubicBezTo>
                  <a:cubicBezTo>
                    <a:pt x="7504" y="21311"/>
                    <a:pt x="8888" y="21311"/>
                    <a:pt x="10135" y="21002"/>
                  </a:cubicBezTo>
                  <a:cubicBezTo>
                    <a:pt x="11381" y="20694"/>
                    <a:pt x="12488" y="20077"/>
                    <a:pt x="13596" y="19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2" name="Line"/>
            <p:cNvSpPr/>
            <p:nvPr/>
          </p:nvSpPr>
          <p:spPr>
            <a:xfrm>
              <a:off x="11925173" y="6177147"/>
              <a:ext cx="188434" cy="371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0914" fill="norm" stroke="1" extrusionOk="0">
                  <a:moveTo>
                    <a:pt x="3091" y="20914"/>
                  </a:moveTo>
                  <a:cubicBezTo>
                    <a:pt x="1363" y="13714"/>
                    <a:pt x="-365" y="6514"/>
                    <a:pt x="67" y="2914"/>
                  </a:cubicBezTo>
                  <a:cubicBezTo>
                    <a:pt x="499" y="-686"/>
                    <a:pt x="3091" y="-686"/>
                    <a:pt x="6979" y="1474"/>
                  </a:cubicBezTo>
                  <a:cubicBezTo>
                    <a:pt x="10867" y="3634"/>
                    <a:pt x="16051" y="7954"/>
                    <a:pt x="21235" y="12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3" name="Line"/>
            <p:cNvSpPr/>
            <p:nvPr/>
          </p:nvSpPr>
          <p:spPr>
            <a:xfrm>
              <a:off x="11960269" y="6022593"/>
              <a:ext cx="264572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1" h="21600" fill="norm" stroke="1" extrusionOk="0">
                  <a:moveTo>
                    <a:pt x="18692" y="0"/>
                  </a:moveTo>
                  <a:cubicBezTo>
                    <a:pt x="20146" y="2850"/>
                    <a:pt x="21600" y="5700"/>
                    <a:pt x="21496" y="8250"/>
                  </a:cubicBezTo>
                  <a:cubicBezTo>
                    <a:pt x="21392" y="10800"/>
                    <a:pt x="19731" y="13050"/>
                    <a:pt x="15888" y="15225"/>
                  </a:cubicBezTo>
                  <a:cubicBezTo>
                    <a:pt x="12046" y="17400"/>
                    <a:pt x="6023" y="195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4" name="Line"/>
            <p:cNvSpPr/>
            <p:nvPr/>
          </p:nvSpPr>
          <p:spPr>
            <a:xfrm>
              <a:off x="3829209" y="6863169"/>
              <a:ext cx="172882" cy="358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7" h="21338" fill="norm" stroke="1" extrusionOk="0">
                  <a:moveTo>
                    <a:pt x="6151" y="5185"/>
                  </a:moveTo>
                  <a:cubicBezTo>
                    <a:pt x="5212" y="4576"/>
                    <a:pt x="4273" y="3968"/>
                    <a:pt x="4273" y="3360"/>
                  </a:cubicBezTo>
                  <a:cubicBezTo>
                    <a:pt x="4273" y="2751"/>
                    <a:pt x="5212" y="2143"/>
                    <a:pt x="7403" y="1534"/>
                  </a:cubicBezTo>
                  <a:cubicBezTo>
                    <a:pt x="9594" y="926"/>
                    <a:pt x="13038" y="317"/>
                    <a:pt x="15542" y="89"/>
                  </a:cubicBezTo>
                  <a:cubicBezTo>
                    <a:pt x="18047" y="-139"/>
                    <a:pt x="19612" y="13"/>
                    <a:pt x="20394" y="1230"/>
                  </a:cubicBezTo>
                  <a:cubicBezTo>
                    <a:pt x="21177" y="2447"/>
                    <a:pt x="21177" y="4729"/>
                    <a:pt x="18360" y="7695"/>
                  </a:cubicBezTo>
                  <a:cubicBezTo>
                    <a:pt x="15542" y="10661"/>
                    <a:pt x="9907" y="14312"/>
                    <a:pt x="6620" y="16441"/>
                  </a:cubicBezTo>
                  <a:cubicBezTo>
                    <a:pt x="3334" y="18571"/>
                    <a:pt x="2394" y="19179"/>
                    <a:pt x="1455" y="19788"/>
                  </a:cubicBezTo>
                  <a:cubicBezTo>
                    <a:pt x="516" y="20396"/>
                    <a:pt x="-423" y="21005"/>
                    <a:pt x="203" y="21233"/>
                  </a:cubicBezTo>
                  <a:cubicBezTo>
                    <a:pt x="829" y="21461"/>
                    <a:pt x="3020" y="21309"/>
                    <a:pt x="6777" y="20853"/>
                  </a:cubicBezTo>
                  <a:cubicBezTo>
                    <a:pt x="10534" y="20396"/>
                    <a:pt x="15855" y="19636"/>
                    <a:pt x="21177" y="18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5" name="Line"/>
            <p:cNvSpPr/>
            <p:nvPr/>
          </p:nvSpPr>
          <p:spPr>
            <a:xfrm>
              <a:off x="4094092" y="7141952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6" name="Line"/>
            <p:cNvSpPr/>
            <p:nvPr/>
          </p:nvSpPr>
          <p:spPr>
            <a:xfrm>
              <a:off x="4404783" y="6791346"/>
              <a:ext cx="332107" cy="4335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7" h="21304" fill="norm" stroke="1" extrusionOk="0">
                  <a:moveTo>
                    <a:pt x="2709" y="8563"/>
                  </a:moveTo>
                  <a:cubicBezTo>
                    <a:pt x="1885" y="11828"/>
                    <a:pt x="1060" y="15093"/>
                    <a:pt x="648" y="17040"/>
                  </a:cubicBezTo>
                  <a:cubicBezTo>
                    <a:pt x="236" y="18986"/>
                    <a:pt x="236" y="19614"/>
                    <a:pt x="153" y="20242"/>
                  </a:cubicBezTo>
                  <a:cubicBezTo>
                    <a:pt x="71" y="20870"/>
                    <a:pt x="-94" y="21498"/>
                    <a:pt x="71" y="21247"/>
                  </a:cubicBezTo>
                  <a:cubicBezTo>
                    <a:pt x="236" y="20996"/>
                    <a:pt x="730" y="19865"/>
                    <a:pt x="1308" y="17668"/>
                  </a:cubicBezTo>
                  <a:cubicBezTo>
                    <a:pt x="1885" y="15470"/>
                    <a:pt x="2544" y="12205"/>
                    <a:pt x="3204" y="9317"/>
                  </a:cubicBezTo>
                  <a:cubicBezTo>
                    <a:pt x="3863" y="6428"/>
                    <a:pt x="4523" y="3917"/>
                    <a:pt x="5017" y="2347"/>
                  </a:cubicBezTo>
                  <a:cubicBezTo>
                    <a:pt x="5512" y="777"/>
                    <a:pt x="5842" y="149"/>
                    <a:pt x="6337" y="24"/>
                  </a:cubicBezTo>
                  <a:cubicBezTo>
                    <a:pt x="6831" y="-102"/>
                    <a:pt x="7491" y="275"/>
                    <a:pt x="8150" y="965"/>
                  </a:cubicBezTo>
                  <a:cubicBezTo>
                    <a:pt x="8810" y="1656"/>
                    <a:pt x="9469" y="2661"/>
                    <a:pt x="10129" y="3351"/>
                  </a:cubicBezTo>
                  <a:cubicBezTo>
                    <a:pt x="10788" y="4042"/>
                    <a:pt x="11448" y="4419"/>
                    <a:pt x="12190" y="4607"/>
                  </a:cubicBezTo>
                  <a:cubicBezTo>
                    <a:pt x="12932" y="4796"/>
                    <a:pt x="13756" y="4796"/>
                    <a:pt x="15075" y="4168"/>
                  </a:cubicBezTo>
                  <a:cubicBezTo>
                    <a:pt x="16395" y="3540"/>
                    <a:pt x="18208" y="2284"/>
                    <a:pt x="19362" y="1405"/>
                  </a:cubicBezTo>
                  <a:cubicBezTo>
                    <a:pt x="20517" y="526"/>
                    <a:pt x="21011" y="24"/>
                    <a:pt x="21259" y="86"/>
                  </a:cubicBezTo>
                  <a:cubicBezTo>
                    <a:pt x="21506" y="149"/>
                    <a:pt x="21506" y="777"/>
                    <a:pt x="21094" y="3226"/>
                  </a:cubicBezTo>
                  <a:cubicBezTo>
                    <a:pt x="20682" y="5675"/>
                    <a:pt x="19857" y="9945"/>
                    <a:pt x="19445" y="12833"/>
                  </a:cubicBezTo>
                  <a:cubicBezTo>
                    <a:pt x="19033" y="15721"/>
                    <a:pt x="19033" y="17228"/>
                    <a:pt x="19033" y="187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7" name="Line"/>
            <p:cNvSpPr/>
            <p:nvPr/>
          </p:nvSpPr>
          <p:spPr>
            <a:xfrm>
              <a:off x="4828636" y="6966593"/>
              <a:ext cx="223812" cy="167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154" fill="norm" stroke="1" extrusionOk="0">
                  <a:moveTo>
                    <a:pt x="11923" y="5679"/>
                  </a:moveTo>
                  <a:cubicBezTo>
                    <a:pt x="11678" y="4067"/>
                    <a:pt x="11432" y="2456"/>
                    <a:pt x="10696" y="1327"/>
                  </a:cubicBezTo>
                  <a:cubicBezTo>
                    <a:pt x="9960" y="199"/>
                    <a:pt x="8732" y="-446"/>
                    <a:pt x="7137" y="360"/>
                  </a:cubicBezTo>
                  <a:cubicBezTo>
                    <a:pt x="5541" y="1166"/>
                    <a:pt x="3578" y="3423"/>
                    <a:pt x="2228" y="5679"/>
                  </a:cubicBezTo>
                  <a:cubicBezTo>
                    <a:pt x="878" y="7936"/>
                    <a:pt x="141" y="10193"/>
                    <a:pt x="19" y="12288"/>
                  </a:cubicBezTo>
                  <a:cubicBezTo>
                    <a:pt x="-104" y="14384"/>
                    <a:pt x="387" y="16318"/>
                    <a:pt x="1246" y="17124"/>
                  </a:cubicBezTo>
                  <a:cubicBezTo>
                    <a:pt x="2105" y="17930"/>
                    <a:pt x="3332" y="17608"/>
                    <a:pt x="5296" y="15673"/>
                  </a:cubicBezTo>
                  <a:cubicBezTo>
                    <a:pt x="7260" y="13739"/>
                    <a:pt x="9960" y="10193"/>
                    <a:pt x="11678" y="7775"/>
                  </a:cubicBezTo>
                  <a:cubicBezTo>
                    <a:pt x="13396" y="5357"/>
                    <a:pt x="14132" y="4067"/>
                    <a:pt x="14623" y="4229"/>
                  </a:cubicBezTo>
                  <a:cubicBezTo>
                    <a:pt x="15114" y="4390"/>
                    <a:pt x="15360" y="6002"/>
                    <a:pt x="15973" y="8581"/>
                  </a:cubicBezTo>
                  <a:cubicBezTo>
                    <a:pt x="16587" y="11160"/>
                    <a:pt x="17569" y="14706"/>
                    <a:pt x="18551" y="16963"/>
                  </a:cubicBezTo>
                  <a:cubicBezTo>
                    <a:pt x="19532" y="19220"/>
                    <a:pt x="20514" y="20187"/>
                    <a:pt x="21496" y="211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8" name="Line"/>
            <p:cNvSpPr/>
            <p:nvPr/>
          </p:nvSpPr>
          <p:spPr>
            <a:xfrm>
              <a:off x="5121448" y="6980948"/>
              <a:ext cx="107337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43" y="6369"/>
                    <a:pt x="10286" y="12738"/>
                    <a:pt x="13886" y="16338"/>
                  </a:cubicBezTo>
                  <a:cubicBezTo>
                    <a:pt x="17486" y="19938"/>
                    <a:pt x="19543" y="2076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79" name="Line"/>
            <p:cNvSpPr/>
            <p:nvPr/>
          </p:nvSpPr>
          <p:spPr>
            <a:xfrm>
              <a:off x="5117238" y="6988615"/>
              <a:ext cx="142214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8" h="21600" fill="norm" stroke="1" extrusionOk="0">
                  <a:moveTo>
                    <a:pt x="21088" y="0"/>
                  </a:moveTo>
                  <a:cubicBezTo>
                    <a:pt x="16162" y="2787"/>
                    <a:pt x="11235" y="5574"/>
                    <a:pt x="7446" y="8594"/>
                  </a:cubicBezTo>
                  <a:cubicBezTo>
                    <a:pt x="3656" y="11613"/>
                    <a:pt x="1004" y="14865"/>
                    <a:pt x="246" y="17071"/>
                  </a:cubicBezTo>
                  <a:cubicBezTo>
                    <a:pt x="-512" y="19277"/>
                    <a:pt x="625" y="20439"/>
                    <a:pt x="176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0" name="Line"/>
            <p:cNvSpPr/>
            <p:nvPr/>
          </p:nvSpPr>
          <p:spPr>
            <a:xfrm>
              <a:off x="5320786" y="6996282"/>
              <a:ext cx="69003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1" name="Line"/>
            <p:cNvSpPr/>
            <p:nvPr/>
          </p:nvSpPr>
          <p:spPr>
            <a:xfrm>
              <a:off x="5397455" y="6865945"/>
              <a:ext cx="2300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2" name="Line"/>
            <p:cNvSpPr/>
            <p:nvPr/>
          </p:nvSpPr>
          <p:spPr>
            <a:xfrm>
              <a:off x="5500643" y="6954915"/>
              <a:ext cx="202062" cy="2279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8" h="21170" fill="norm" stroke="1" extrusionOk="0">
                  <a:moveTo>
                    <a:pt x="4488" y="3843"/>
                  </a:moveTo>
                  <a:cubicBezTo>
                    <a:pt x="3138" y="8827"/>
                    <a:pt x="1788" y="13812"/>
                    <a:pt x="978" y="16897"/>
                  </a:cubicBezTo>
                  <a:cubicBezTo>
                    <a:pt x="168" y="19983"/>
                    <a:pt x="-102" y="21170"/>
                    <a:pt x="33" y="21170"/>
                  </a:cubicBezTo>
                  <a:cubicBezTo>
                    <a:pt x="168" y="21170"/>
                    <a:pt x="708" y="19983"/>
                    <a:pt x="2193" y="17372"/>
                  </a:cubicBezTo>
                  <a:cubicBezTo>
                    <a:pt x="3678" y="14761"/>
                    <a:pt x="6108" y="10726"/>
                    <a:pt x="7728" y="8234"/>
                  </a:cubicBezTo>
                  <a:cubicBezTo>
                    <a:pt x="9348" y="5741"/>
                    <a:pt x="10158" y="4792"/>
                    <a:pt x="10563" y="4911"/>
                  </a:cubicBezTo>
                  <a:cubicBezTo>
                    <a:pt x="10968" y="5029"/>
                    <a:pt x="10968" y="6216"/>
                    <a:pt x="10563" y="7640"/>
                  </a:cubicBezTo>
                  <a:cubicBezTo>
                    <a:pt x="10158" y="9064"/>
                    <a:pt x="9348" y="10726"/>
                    <a:pt x="9348" y="10607"/>
                  </a:cubicBezTo>
                  <a:cubicBezTo>
                    <a:pt x="9348" y="10489"/>
                    <a:pt x="10158" y="8590"/>
                    <a:pt x="11643" y="6691"/>
                  </a:cubicBezTo>
                  <a:cubicBezTo>
                    <a:pt x="13128" y="4792"/>
                    <a:pt x="15288" y="2893"/>
                    <a:pt x="17043" y="1588"/>
                  </a:cubicBezTo>
                  <a:cubicBezTo>
                    <a:pt x="18798" y="282"/>
                    <a:pt x="20148" y="-430"/>
                    <a:pt x="20823" y="282"/>
                  </a:cubicBezTo>
                  <a:cubicBezTo>
                    <a:pt x="21498" y="994"/>
                    <a:pt x="21498" y="3130"/>
                    <a:pt x="20958" y="6335"/>
                  </a:cubicBezTo>
                  <a:cubicBezTo>
                    <a:pt x="20418" y="9539"/>
                    <a:pt x="19338" y="13812"/>
                    <a:pt x="18258" y="180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3" name="Line"/>
            <p:cNvSpPr/>
            <p:nvPr/>
          </p:nvSpPr>
          <p:spPr>
            <a:xfrm>
              <a:off x="5743181" y="6957947"/>
              <a:ext cx="167953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8744" y="0"/>
                  </a:moveTo>
                  <a:cubicBezTo>
                    <a:pt x="5799" y="4267"/>
                    <a:pt x="2853" y="8533"/>
                    <a:pt x="1381" y="11467"/>
                  </a:cubicBezTo>
                  <a:cubicBezTo>
                    <a:pt x="-92" y="14400"/>
                    <a:pt x="-92" y="16000"/>
                    <a:pt x="72" y="17467"/>
                  </a:cubicBezTo>
                  <a:cubicBezTo>
                    <a:pt x="235" y="18933"/>
                    <a:pt x="563" y="20267"/>
                    <a:pt x="1544" y="20667"/>
                  </a:cubicBezTo>
                  <a:cubicBezTo>
                    <a:pt x="2526" y="21067"/>
                    <a:pt x="4163" y="20533"/>
                    <a:pt x="6781" y="18267"/>
                  </a:cubicBezTo>
                  <a:cubicBezTo>
                    <a:pt x="9399" y="16000"/>
                    <a:pt x="12999" y="12000"/>
                    <a:pt x="15453" y="9200"/>
                  </a:cubicBezTo>
                  <a:cubicBezTo>
                    <a:pt x="17908" y="6400"/>
                    <a:pt x="19217" y="4800"/>
                    <a:pt x="19381" y="5467"/>
                  </a:cubicBezTo>
                  <a:cubicBezTo>
                    <a:pt x="19544" y="6133"/>
                    <a:pt x="18563" y="9067"/>
                    <a:pt x="18072" y="11200"/>
                  </a:cubicBezTo>
                  <a:cubicBezTo>
                    <a:pt x="17581" y="13333"/>
                    <a:pt x="17581" y="14667"/>
                    <a:pt x="17744" y="16133"/>
                  </a:cubicBezTo>
                  <a:cubicBezTo>
                    <a:pt x="17908" y="17600"/>
                    <a:pt x="18235" y="19200"/>
                    <a:pt x="18890" y="20133"/>
                  </a:cubicBezTo>
                  <a:cubicBezTo>
                    <a:pt x="19544" y="21067"/>
                    <a:pt x="20526" y="21333"/>
                    <a:pt x="215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4" name="Line"/>
            <p:cNvSpPr/>
            <p:nvPr/>
          </p:nvSpPr>
          <p:spPr>
            <a:xfrm>
              <a:off x="5985246" y="6948364"/>
              <a:ext cx="238631" cy="203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1267" fill="norm" stroke="1" extrusionOk="0">
                  <a:moveTo>
                    <a:pt x="2298" y="5000"/>
                  </a:moveTo>
                  <a:cubicBezTo>
                    <a:pt x="1838" y="9534"/>
                    <a:pt x="1379" y="14067"/>
                    <a:pt x="919" y="17000"/>
                  </a:cubicBezTo>
                  <a:cubicBezTo>
                    <a:pt x="460" y="19934"/>
                    <a:pt x="0" y="21267"/>
                    <a:pt x="0" y="21267"/>
                  </a:cubicBezTo>
                  <a:cubicBezTo>
                    <a:pt x="0" y="21267"/>
                    <a:pt x="460" y="19934"/>
                    <a:pt x="1723" y="16867"/>
                  </a:cubicBezTo>
                  <a:cubicBezTo>
                    <a:pt x="2987" y="13800"/>
                    <a:pt x="5055" y="9000"/>
                    <a:pt x="6549" y="6067"/>
                  </a:cubicBezTo>
                  <a:cubicBezTo>
                    <a:pt x="8043" y="3134"/>
                    <a:pt x="8962" y="2067"/>
                    <a:pt x="9536" y="2200"/>
                  </a:cubicBezTo>
                  <a:cubicBezTo>
                    <a:pt x="10111" y="2334"/>
                    <a:pt x="10340" y="3667"/>
                    <a:pt x="10340" y="5400"/>
                  </a:cubicBezTo>
                  <a:cubicBezTo>
                    <a:pt x="10340" y="7134"/>
                    <a:pt x="10111" y="9267"/>
                    <a:pt x="9651" y="11534"/>
                  </a:cubicBezTo>
                  <a:cubicBezTo>
                    <a:pt x="9191" y="13800"/>
                    <a:pt x="8502" y="16200"/>
                    <a:pt x="8272" y="16734"/>
                  </a:cubicBezTo>
                  <a:cubicBezTo>
                    <a:pt x="8043" y="17267"/>
                    <a:pt x="8272" y="15934"/>
                    <a:pt x="9536" y="13267"/>
                  </a:cubicBezTo>
                  <a:cubicBezTo>
                    <a:pt x="10800" y="10600"/>
                    <a:pt x="13098" y="6600"/>
                    <a:pt x="14706" y="4200"/>
                  </a:cubicBezTo>
                  <a:cubicBezTo>
                    <a:pt x="16315" y="1800"/>
                    <a:pt x="17234" y="1000"/>
                    <a:pt x="18268" y="467"/>
                  </a:cubicBezTo>
                  <a:cubicBezTo>
                    <a:pt x="19302" y="-66"/>
                    <a:pt x="20451" y="-333"/>
                    <a:pt x="21026" y="734"/>
                  </a:cubicBezTo>
                  <a:cubicBezTo>
                    <a:pt x="21600" y="1800"/>
                    <a:pt x="21600" y="4200"/>
                    <a:pt x="21026" y="7667"/>
                  </a:cubicBezTo>
                  <a:cubicBezTo>
                    <a:pt x="20451" y="11134"/>
                    <a:pt x="19302" y="15667"/>
                    <a:pt x="18153" y="20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5" name="Line"/>
            <p:cNvSpPr/>
            <p:nvPr/>
          </p:nvSpPr>
          <p:spPr>
            <a:xfrm>
              <a:off x="6793905" y="6693337"/>
              <a:ext cx="259588" cy="518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395" fill="norm" stroke="1" extrusionOk="0">
                  <a:moveTo>
                    <a:pt x="3722" y="3324"/>
                  </a:moveTo>
                  <a:cubicBezTo>
                    <a:pt x="4992" y="3534"/>
                    <a:pt x="6263" y="3745"/>
                    <a:pt x="7957" y="3376"/>
                  </a:cubicBezTo>
                  <a:cubicBezTo>
                    <a:pt x="9651" y="3008"/>
                    <a:pt x="11769" y="2059"/>
                    <a:pt x="12934" y="1322"/>
                  </a:cubicBezTo>
                  <a:cubicBezTo>
                    <a:pt x="14098" y="584"/>
                    <a:pt x="14310" y="57"/>
                    <a:pt x="14098" y="5"/>
                  </a:cubicBezTo>
                  <a:cubicBezTo>
                    <a:pt x="13886" y="-48"/>
                    <a:pt x="13251" y="373"/>
                    <a:pt x="12404" y="1796"/>
                  </a:cubicBezTo>
                  <a:cubicBezTo>
                    <a:pt x="11557" y="3218"/>
                    <a:pt x="10498" y="5642"/>
                    <a:pt x="9545" y="8434"/>
                  </a:cubicBezTo>
                  <a:cubicBezTo>
                    <a:pt x="8592" y="11226"/>
                    <a:pt x="7745" y="14387"/>
                    <a:pt x="6898" y="16494"/>
                  </a:cubicBezTo>
                  <a:cubicBezTo>
                    <a:pt x="6051" y="18602"/>
                    <a:pt x="5204" y="19655"/>
                    <a:pt x="4039" y="20393"/>
                  </a:cubicBezTo>
                  <a:cubicBezTo>
                    <a:pt x="2875" y="21131"/>
                    <a:pt x="1392" y="21552"/>
                    <a:pt x="651" y="21341"/>
                  </a:cubicBezTo>
                  <a:cubicBezTo>
                    <a:pt x="-90" y="21131"/>
                    <a:pt x="-90" y="20288"/>
                    <a:pt x="122" y="19603"/>
                  </a:cubicBezTo>
                  <a:cubicBezTo>
                    <a:pt x="334" y="18918"/>
                    <a:pt x="757" y="18391"/>
                    <a:pt x="1286" y="17917"/>
                  </a:cubicBezTo>
                  <a:cubicBezTo>
                    <a:pt x="1816" y="17443"/>
                    <a:pt x="2451" y="17021"/>
                    <a:pt x="3298" y="16758"/>
                  </a:cubicBezTo>
                  <a:cubicBezTo>
                    <a:pt x="4145" y="16494"/>
                    <a:pt x="5204" y="16389"/>
                    <a:pt x="6263" y="16336"/>
                  </a:cubicBezTo>
                  <a:cubicBezTo>
                    <a:pt x="7322" y="16284"/>
                    <a:pt x="8381" y="16284"/>
                    <a:pt x="9757" y="16705"/>
                  </a:cubicBezTo>
                  <a:cubicBezTo>
                    <a:pt x="11134" y="17127"/>
                    <a:pt x="12828" y="17970"/>
                    <a:pt x="14839" y="18602"/>
                  </a:cubicBezTo>
                  <a:cubicBezTo>
                    <a:pt x="16851" y="19234"/>
                    <a:pt x="19181" y="19655"/>
                    <a:pt x="21510" y="20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6" name="Line"/>
            <p:cNvSpPr/>
            <p:nvPr/>
          </p:nvSpPr>
          <p:spPr>
            <a:xfrm>
              <a:off x="7122493" y="7034616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7" name="Line"/>
            <p:cNvSpPr/>
            <p:nvPr/>
          </p:nvSpPr>
          <p:spPr>
            <a:xfrm>
              <a:off x="7153161" y="6911946"/>
              <a:ext cx="3066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8" name="Line"/>
            <p:cNvSpPr/>
            <p:nvPr/>
          </p:nvSpPr>
          <p:spPr>
            <a:xfrm>
              <a:off x="7245163" y="6773943"/>
              <a:ext cx="107336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486" y="3877"/>
                    <a:pt x="13371" y="7754"/>
                    <a:pt x="9771" y="11354"/>
                  </a:cubicBezTo>
                  <a:cubicBezTo>
                    <a:pt x="6171" y="14954"/>
                    <a:pt x="3086" y="1827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89" name="Line"/>
            <p:cNvSpPr/>
            <p:nvPr/>
          </p:nvSpPr>
          <p:spPr>
            <a:xfrm>
              <a:off x="7214808" y="6957947"/>
              <a:ext cx="168359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3" h="21600" fill="norm" stroke="1" extrusionOk="0">
                  <a:moveTo>
                    <a:pt x="20623" y="0"/>
                  </a:moveTo>
                  <a:cubicBezTo>
                    <a:pt x="17493" y="313"/>
                    <a:pt x="14362" y="626"/>
                    <a:pt x="11075" y="2348"/>
                  </a:cubicBezTo>
                  <a:cubicBezTo>
                    <a:pt x="7788" y="4070"/>
                    <a:pt x="4345" y="7200"/>
                    <a:pt x="2153" y="10017"/>
                  </a:cubicBezTo>
                  <a:cubicBezTo>
                    <a:pt x="-38" y="12835"/>
                    <a:pt x="-977" y="15339"/>
                    <a:pt x="1371" y="17217"/>
                  </a:cubicBezTo>
                  <a:cubicBezTo>
                    <a:pt x="3719" y="19096"/>
                    <a:pt x="9353" y="20348"/>
                    <a:pt x="1498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0" name="Line"/>
            <p:cNvSpPr/>
            <p:nvPr/>
          </p:nvSpPr>
          <p:spPr>
            <a:xfrm>
              <a:off x="7405539" y="6967894"/>
              <a:ext cx="176966" cy="1868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340" fill="norm" stroke="1" extrusionOk="0">
                  <a:moveTo>
                    <a:pt x="2853" y="8497"/>
                  </a:moveTo>
                  <a:cubicBezTo>
                    <a:pt x="4396" y="8789"/>
                    <a:pt x="5938" y="9081"/>
                    <a:pt x="7944" y="8351"/>
                  </a:cubicBezTo>
                  <a:cubicBezTo>
                    <a:pt x="9950" y="7621"/>
                    <a:pt x="12418" y="5870"/>
                    <a:pt x="13653" y="4264"/>
                  </a:cubicBezTo>
                  <a:cubicBezTo>
                    <a:pt x="14887" y="2659"/>
                    <a:pt x="14887" y="1199"/>
                    <a:pt x="14116" y="470"/>
                  </a:cubicBezTo>
                  <a:cubicBezTo>
                    <a:pt x="13344" y="-260"/>
                    <a:pt x="11801" y="-260"/>
                    <a:pt x="9487" y="1345"/>
                  </a:cubicBezTo>
                  <a:cubicBezTo>
                    <a:pt x="7173" y="2951"/>
                    <a:pt x="4087" y="6162"/>
                    <a:pt x="2236" y="9372"/>
                  </a:cubicBezTo>
                  <a:cubicBezTo>
                    <a:pt x="384" y="12583"/>
                    <a:pt x="-233" y="15794"/>
                    <a:pt x="76" y="17983"/>
                  </a:cubicBezTo>
                  <a:cubicBezTo>
                    <a:pt x="384" y="20172"/>
                    <a:pt x="1618" y="21340"/>
                    <a:pt x="4858" y="21340"/>
                  </a:cubicBezTo>
                  <a:cubicBezTo>
                    <a:pt x="8098" y="21340"/>
                    <a:pt x="13344" y="20172"/>
                    <a:pt x="16430" y="19005"/>
                  </a:cubicBezTo>
                  <a:cubicBezTo>
                    <a:pt x="19516" y="17837"/>
                    <a:pt x="20441" y="16670"/>
                    <a:pt x="21367" y="155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1" name="Line"/>
            <p:cNvSpPr/>
            <p:nvPr/>
          </p:nvSpPr>
          <p:spPr>
            <a:xfrm>
              <a:off x="7629929" y="6796944"/>
              <a:ext cx="128913" cy="3276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465" fill="norm" stroke="1" extrusionOk="0">
                  <a:moveTo>
                    <a:pt x="12470" y="0"/>
                  </a:moveTo>
                  <a:cubicBezTo>
                    <a:pt x="10352" y="1842"/>
                    <a:pt x="8235" y="3684"/>
                    <a:pt x="6117" y="6949"/>
                  </a:cubicBezTo>
                  <a:cubicBezTo>
                    <a:pt x="3999" y="10214"/>
                    <a:pt x="1882" y="14902"/>
                    <a:pt x="823" y="17665"/>
                  </a:cubicBezTo>
                  <a:cubicBezTo>
                    <a:pt x="-236" y="20428"/>
                    <a:pt x="-236" y="21265"/>
                    <a:pt x="611" y="21433"/>
                  </a:cubicBezTo>
                  <a:cubicBezTo>
                    <a:pt x="1458" y="21600"/>
                    <a:pt x="3152" y="21098"/>
                    <a:pt x="4635" y="20512"/>
                  </a:cubicBezTo>
                  <a:cubicBezTo>
                    <a:pt x="6117" y="19926"/>
                    <a:pt x="7388" y="19256"/>
                    <a:pt x="8658" y="18586"/>
                  </a:cubicBezTo>
                  <a:cubicBezTo>
                    <a:pt x="9929" y="17916"/>
                    <a:pt x="11199" y="17247"/>
                    <a:pt x="11835" y="17414"/>
                  </a:cubicBezTo>
                  <a:cubicBezTo>
                    <a:pt x="12470" y="17581"/>
                    <a:pt x="12470" y="18586"/>
                    <a:pt x="13105" y="18754"/>
                  </a:cubicBezTo>
                  <a:cubicBezTo>
                    <a:pt x="13740" y="18921"/>
                    <a:pt x="15011" y="18251"/>
                    <a:pt x="16493" y="16493"/>
                  </a:cubicBezTo>
                  <a:cubicBezTo>
                    <a:pt x="17976" y="14735"/>
                    <a:pt x="19670" y="11888"/>
                    <a:pt x="21364" y="90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2" name="Line"/>
            <p:cNvSpPr/>
            <p:nvPr/>
          </p:nvSpPr>
          <p:spPr>
            <a:xfrm>
              <a:off x="7821357" y="6773943"/>
              <a:ext cx="113822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8" h="21600" fill="norm" stroke="1" extrusionOk="0">
                  <a:moveTo>
                    <a:pt x="15618" y="0"/>
                  </a:moveTo>
                  <a:cubicBezTo>
                    <a:pt x="14658" y="2160"/>
                    <a:pt x="13698" y="4320"/>
                    <a:pt x="11538" y="6984"/>
                  </a:cubicBezTo>
                  <a:cubicBezTo>
                    <a:pt x="9378" y="9648"/>
                    <a:pt x="6018" y="12816"/>
                    <a:pt x="3858" y="14832"/>
                  </a:cubicBezTo>
                  <a:cubicBezTo>
                    <a:pt x="1698" y="16848"/>
                    <a:pt x="738" y="17712"/>
                    <a:pt x="258" y="17712"/>
                  </a:cubicBezTo>
                  <a:cubicBezTo>
                    <a:pt x="-222" y="17712"/>
                    <a:pt x="-222" y="16848"/>
                    <a:pt x="1938" y="15696"/>
                  </a:cubicBezTo>
                  <a:cubicBezTo>
                    <a:pt x="4098" y="14544"/>
                    <a:pt x="8418" y="13104"/>
                    <a:pt x="11778" y="12384"/>
                  </a:cubicBezTo>
                  <a:cubicBezTo>
                    <a:pt x="15138" y="11664"/>
                    <a:pt x="17538" y="11664"/>
                    <a:pt x="18978" y="12024"/>
                  </a:cubicBezTo>
                  <a:cubicBezTo>
                    <a:pt x="20418" y="12384"/>
                    <a:pt x="20898" y="13104"/>
                    <a:pt x="21138" y="14760"/>
                  </a:cubicBezTo>
                  <a:cubicBezTo>
                    <a:pt x="21378" y="16416"/>
                    <a:pt x="21378" y="19008"/>
                    <a:pt x="213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3" name="Line"/>
            <p:cNvSpPr/>
            <p:nvPr/>
          </p:nvSpPr>
          <p:spPr>
            <a:xfrm>
              <a:off x="8053695" y="7011615"/>
              <a:ext cx="71653" cy="1036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87" h="21359" fill="norm" stroke="1" extrusionOk="0">
                  <a:moveTo>
                    <a:pt x="9810" y="1581"/>
                  </a:moveTo>
                  <a:cubicBezTo>
                    <a:pt x="6930" y="3161"/>
                    <a:pt x="4050" y="4741"/>
                    <a:pt x="2250" y="7112"/>
                  </a:cubicBezTo>
                  <a:cubicBezTo>
                    <a:pt x="450" y="9483"/>
                    <a:pt x="-270" y="12644"/>
                    <a:pt x="90" y="15541"/>
                  </a:cubicBezTo>
                  <a:cubicBezTo>
                    <a:pt x="450" y="18439"/>
                    <a:pt x="1890" y="21073"/>
                    <a:pt x="5850" y="21337"/>
                  </a:cubicBezTo>
                  <a:cubicBezTo>
                    <a:pt x="9810" y="21600"/>
                    <a:pt x="16290" y="19493"/>
                    <a:pt x="18810" y="15541"/>
                  </a:cubicBezTo>
                  <a:cubicBezTo>
                    <a:pt x="21330" y="11590"/>
                    <a:pt x="19890" y="5795"/>
                    <a:pt x="1845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4" name="Line"/>
            <p:cNvSpPr/>
            <p:nvPr/>
          </p:nvSpPr>
          <p:spPr>
            <a:xfrm>
              <a:off x="8235402" y="7002475"/>
              <a:ext cx="83119" cy="106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382" fill="norm" stroke="1" extrusionOk="0">
                  <a:moveTo>
                    <a:pt x="7543" y="3382"/>
                  </a:moveTo>
                  <a:cubicBezTo>
                    <a:pt x="10161" y="1839"/>
                    <a:pt x="12779" y="296"/>
                    <a:pt x="12452" y="39"/>
                  </a:cubicBezTo>
                  <a:cubicBezTo>
                    <a:pt x="12124" y="-218"/>
                    <a:pt x="8852" y="811"/>
                    <a:pt x="6234" y="2353"/>
                  </a:cubicBezTo>
                  <a:cubicBezTo>
                    <a:pt x="3615" y="3896"/>
                    <a:pt x="1652" y="5953"/>
                    <a:pt x="670" y="9039"/>
                  </a:cubicBezTo>
                  <a:cubicBezTo>
                    <a:pt x="-312" y="12125"/>
                    <a:pt x="-312" y="16239"/>
                    <a:pt x="1324" y="18553"/>
                  </a:cubicBezTo>
                  <a:cubicBezTo>
                    <a:pt x="2961" y="20868"/>
                    <a:pt x="6233" y="21382"/>
                    <a:pt x="9506" y="21382"/>
                  </a:cubicBezTo>
                  <a:cubicBezTo>
                    <a:pt x="12779" y="21382"/>
                    <a:pt x="16052" y="20868"/>
                    <a:pt x="18015" y="17782"/>
                  </a:cubicBezTo>
                  <a:cubicBezTo>
                    <a:pt x="19979" y="14696"/>
                    <a:pt x="20634" y="9039"/>
                    <a:pt x="21288" y="3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5" name="Line"/>
            <p:cNvSpPr/>
            <p:nvPr/>
          </p:nvSpPr>
          <p:spPr>
            <a:xfrm>
              <a:off x="8396148" y="6704213"/>
              <a:ext cx="239226" cy="4317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214" fill="norm" stroke="1" extrusionOk="0">
                  <a:moveTo>
                    <a:pt x="17650" y="15106"/>
                  </a:moveTo>
                  <a:cubicBezTo>
                    <a:pt x="16968" y="14604"/>
                    <a:pt x="16286" y="14101"/>
                    <a:pt x="14694" y="13913"/>
                  </a:cubicBezTo>
                  <a:cubicBezTo>
                    <a:pt x="13102" y="13725"/>
                    <a:pt x="10601" y="13850"/>
                    <a:pt x="8214" y="14478"/>
                  </a:cubicBezTo>
                  <a:cubicBezTo>
                    <a:pt x="5827" y="15106"/>
                    <a:pt x="3553" y="16236"/>
                    <a:pt x="2189" y="17115"/>
                  </a:cubicBezTo>
                  <a:cubicBezTo>
                    <a:pt x="824" y="17994"/>
                    <a:pt x="370" y="18622"/>
                    <a:pt x="142" y="19250"/>
                  </a:cubicBezTo>
                  <a:cubicBezTo>
                    <a:pt x="-85" y="19878"/>
                    <a:pt x="-85" y="20506"/>
                    <a:pt x="483" y="20883"/>
                  </a:cubicBezTo>
                  <a:cubicBezTo>
                    <a:pt x="1052" y="21259"/>
                    <a:pt x="2189" y="21385"/>
                    <a:pt x="3780" y="20883"/>
                  </a:cubicBezTo>
                  <a:cubicBezTo>
                    <a:pt x="5372" y="20380"/>
                    <a:pt x="7418" y="19250"/>
                    <a:pt x="10033" y="16550"/>
                  </a:cubicBezTo>
                  <a:cubicBezTo>
                    <a:pt x="12648" y="13850"/>
                    <a:pt x="15831" y="9580"/>
                    <a:pt x="17763" y="7069"/>
                  </a:cubicBezTo>
                  <a:cubicBezTo>
                    <a:pt x="19696" y="4557"/>
                    <a:pt x="20378" y="3804"/>
                    <a:pt x="20833" y="2862"/>
                  </a:cubicBezTo>
                  <a:cubicBezTo>
                    <a:pt x="21288" y="1920"/>
                    <a:pt x="21515" y="790"/>
                    <a:pt x="20947" y="287"/>
                  </a:cubicBezTo>
                  <a:cubicBezTo>
                    <a:pt x="20378" y="-215"/>
                    <a:pt x="19014" y="-89"/>
                    <a:pt x="17650" y="915"/>
                  </a:cubicBezTo>
                  <a:cubicBezTo>
                    <a:pt x="16286" y="1920"/>
                    <a:pt x="14921" y="3804"/>
                    <a:pt x="14353" y="6190"/>
                  </a:cubicBezTo>
                  <a:cubicBezTo>
                    <a:pt x="13784" y="8576"/>
                    <a:pt x="14012" y="11464"/>
                    <a:pt x="14467" y="13159"/>
                  </a:cubicBezTo>
                  <a:cubicBezTo>
                    <a:pt x="14921" y="14855"/>
                    <a:pt x="15603" y="15357"/>
                    <a:pt x="16285" y="158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6" name="Line"/>
            <p:cNvSpPr/>
            <p:nvPr/>
          </p:nvSpPr>
          <p:spPr>
            <a:xfrm>
              <a:off x="8894678" y="6802267"/>
              <a:ext cx="303425" cy="332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421" fill="norm" stroke="1" extrusionOk="0">
                  <a:moveTo>
                    <a:pt x="7479" y="4603"/>
                  </a:moveTo>
                  <a:cubicBezTo>
                    <a:pt x="11799" y="3943"/>
                    <a:pt x="16119" y="3284"/>
                    <a:pt x="18549" y="2542"/>
                  </a:cubicBezTo>
                  <a:cubicBezTo>
                    <a:pt x="20979" y="1800"/>
                    <a:pt x="21519" y="975"/>
                    <a:pt x="21339" y="481"/>
                  </a:cubicBezTo>
                  <a:cubicBezTo>
                    <a:pt x="21159" y="-14"/>
                    <a:pt x="20259" y="-179"/>
                    <a:pt x="18279" y="233"/>
                  </a:cubicBezTo>
                  <a:cubicBezTo>
                    <a:pt x="16299" y="645"/>
                    <a:pt x="13239" y="1635"/>
                    <a:pt x="11439" y="2459"/>
                  </a:cubicBezTo>
                  <a:cubicBezTo>
                    <a:pt x="9639" y="3284"/>
                    <a:pt x="9099" y="3943"/>
                    <a:pt x="8829" y="4685"/>
                  </a:cubicBezTo>
                  <a:cubicBezTo>
                    <a:pt x="8559" y="5427"/>
                    <a:pt x="8559" y="6252"/>
                    <a:pt x="9009" y="6829"/>
                  </a:cubicBezTo>
                  <a:cubicBezTo>
                    <a:pt x="9459" y="7406"/>
                    <a:pt x="10359" y="7736"/>
                    <a:pt x="11259" y="7983"/>
                  </a:cubicBezTo>
                  <a:cubicBezTo>
                    <a:pt x="12159" y="8230"/>
                    <a:pt x="13059" y="8395"/>
                    <a:pt x="12879" y="8725"/>
                  </a:cubicBezTo>
                  <a:cubicBezTo>
                    <a:pt x="12699" y="9055"/>
                    <a:pt x="11439" y="9549"/>
                    <a:pt x="9279" y="10539"/>
                  </a:cubicBezTo>
                  <a:cubicBezTo>
                    <a:pt x="7119" y="11528"/>
                    <a:pt x="4059" y="13012"/>
                    <a:pt x="2259" y="14084"/>
                  </a:cubicBezTo>
                  <a:cubicBezTo>
                    <a:pt x="459" y="15155"/>
                    <a:pt x="-81" y="15815"/>
                    <a:pt x="9" y="16887"/>
                  </a:cubicBezTo>
                  <a:cubicBezTo>
                    <a:pt x="99" y="17958"/>
                    <a:pt x="819" y="19442"/>
                    <a:pt x="3339" y="20267"/>
                  </a:cubicBezTo>
                  <a:cubicBezTo>
                    <a:pt x="5859" y="21091"/>
                    <a:pt x="10179" y="21256"/>
                    <a:pt x="14499" y="2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7" name="Line"/>
            <p:cNvSpPr/>
            <p:nvPr/>
          </p:nvSpPr>
          <p:spPr>
            <a:xfrm>
              <a:off x="9191174" y="7002472"/>
              <a:ext cx="81005" cy="1658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244" fill="norm" stroke="1" extrusionOk="0">
                  <a:moveTo>
                    <a:pt x="18022" y="1171"/>
                  </a:moveTo>
                  <a:cubicBezTo>
                    <a:pt x="14750" y="517"/>
                    <a:pt x="11477" y="-138"/>
                    <a:pt x="7877" y="26"/>
                  </a:cubicBezTo>
                  <a:cubicBezTo>
                    <a:pt x="4277" y="189"/>
                    <a:pt x="350" y="1171"/>
                    <a:pt x="22" y="2480"/>
                  </a:cubicBezTo>
                  <a:cubicBezTo>
                    <a:pt x="-305" y="3789"/>
                    <a:pt x="2968" y="5426"/>
                    <a:pt x="6895" y="7389"/>
                  </a:cubicBezTo>
                  <a:cubicBezTo>
                    <a:pt x="10822" y="9353"/>
                    <a:pt x="15404" y="11644"/>
                    <a:pt x="18022" y="13607"/>
                  </a:cubicBezTo>
                  <a:cubicBezTo>
                    <a:pt x="20640" y="15571"/>
                    <a:pt x="21295" y="17207"/>
                    <a:pt x="20313" y="18517"/>
                  </a:cubicBezTo>
                  <a:cubicBezTo>
                    <a:pt x="19331" y="19826"/>
                    <a:pt x="16713" y="20807"/>
                    <a:pt x="13768" y="21135"/>
                  </a:cubicBezTo>
                  <a:cubicBezTo>
                    <a:pt x="10822" y="21462"/>
                    <a:pt x="7549" y="21135"/>
                    <a:pt x="5586" y="19007"/>
                  </a:cubicBezTo>
                  <a:cubicBezTo>
                    <a:pt x="3622" y="16880"/>
                    <a:pt x="2968" y="12953"/>
                    <a:pt x="2313" y="90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8" name="Line"/>
            <p:cNvSpPr/>
            <p:nvPr/>
          </p:nvSpPr>
          <p:spPr>
            <a:xfrm>
              <a:off x="9332093" y="6819944"/>
              <a:ext cx="213123" cy="354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528" fill="norm" stroke="1" extrusionOk="0">
                  <a:moveTo>
                    <a:pt x="15273" y="0"/>
                  </a:moveTo>
                  <a:cubicBezTo>
                    <a:pt x="11673" y="3263"/>
                    <a:pt x="8073" y="6527"/>
                    <a:pt x="5501" y="9324"/>
                  </a:cubicBezTo>
                  <a:cubicBezTo>
                    <a:pt x="2930" y="12121"/>
                    <a:pt x="1387" y="14452"/>
                    <a:pt x="615" y="16006"/>
                  </a:cubicBezTo>
                  <a:cubicBezTo>
                    <a:pt x="-156" y="17560"/>
                    <a:pt x="-156" y="18337"/>
                    <a:pt x="358" y="18958"/>
                  </a:cubicBezTo>
                  <a:cubicBezTo>
                    <a:pt x="873" y="19580"/>
                    <a:pt x="1901" y="20046"/>
                    <a:pt x="3187" y="20279"/>
                  </a:cubicBezTo>
                  <a:cubicBezTo>
                    <a:pt x="4473" y="20512"/>
                    <a:pt x="6015" y="20512"/>
                    <a:pt x="6915" y="20046"/>
                  </a:cubicBezTo>
                  <a:cubicBezTo>
                    <a:pt x="7815" y="19580"/>
                    <a:pt x="8073" y="18647"/>
                    <a:pt x="7687" y="17249"/>
                  </a:cubicBezTo>
                  <a:cubicBezTo>
                    <a:pt x="7301" y="15850"/>
                    <a:pt x="6273" y="13986"/>
                    <a:pt x="5115" y="12742"/>
                  </a:cubicBezTo>
                  <a:cubicBezTo>
                    <a:pt x="3958" y="11499"/>
                    <a:pt x="2673" y="10878"/>
                    <a:pt x="2544" y="10800"/>
                  </a:cubicBezTo>
                  <a:cubicBezTo>
                    <a:pt x="2415" y="10722"/>
                    <a:pt x="3444" y="11188"/>
                    <a:pt x="6144" y="12509"/>
                  </a:cubicBezTo>
                  <a:cubicBezTo>
                    <a:pt x="8844" y="13830"/>
                    <a:pt x="13215" y="16006"/>
                    <a:pt x="15787" y="17404"/>
                  </a:cubicBezTo>
                  <a:cubicBezTo>
                    <a:pt x="18358" y="18803"/>
                    <a:pt x="19130" y="19424"/>
                    <a:pt x="19130" y="20124"/>
                  </a:cubicBezTo>
                  <a:cubicBezTo>
                    <a:pt x="19130" y="20823"/>
                    <a:pt x="18358" y="21600"/>
                    <a:pt x="17715" y="21522"/>
                  </a:cubicBezTo>
                  <a:cubicBezTo>
                    <a:pt x="17073" y="21445"/>
                    <a:pt x="16558" y="20512"/>
                    <a:pt x="16687" y="18725"/>
                  </a:cubicBezTo>
                  <a:cubicBezTo>
                    <a:pt x="16815" y="16938"/>
                    <a:pt x="17587" y="14296"/>
                    <a:pt x="18487" y="12742"/>
                  </a:cubicBezTo>
                  <a:cubicBezTo>
                    <a:pt x="19387" y="11188"/>
                    <a:pt x="20415" y="10722"/>
                    <a:pt x="21444" y="102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699" name="Line"/>
            <p:cNvSpPr/>
            <p:nvPr/>
          </p:nvSpPr>
          <p:spPr>
            <a:xfrm>
              <a:off x="9634258" y="6980948"/>
              <a:ext cx="236579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600" fill="norm" stroke="1" extrusionOk="0">
                  <a:moveTo>
                    <a:pt x="1644" y="0"/>
                  </a:moveTo>
                  <a:cubicBezTo>
                    <a:pt x="1644" y="3600"/>
                    <a:pt x="1644" y="7200"/>
                    <a:pt x="1185" y="10309"/>
                  </a:cubicBezTo>
                  <a:cubicBezTo>
                    <a:pt x="725" y="13418"/>
                    <a:pt x="-194" y="16036"/>
                    <a:pt x="36" y="16527"/>
                  </a:cubicBezTo>
                  <a:cubicBezTo>
                    <a:pt x="266" y="17018"/>
                    <a:pt x="1644" y="15382"/>
                    <a:pt x="3023" y="13582"/>
                  </a:cubicBezTo>
                  <a:cubicBezTo>
                    <a:pt x="4402" y="11782"/>
                    <a:pt x="5780" y="9818"/>
                    <a:pt x="6929" y="8345"/>
                  </a:cubicBezTo>
                  <a:cubicBezTo>
                    <a:pt x="8078" y="6873"/>
                    <a:pt x="8997" y="5891"/>
                    <a:pt x="9457" y="6218"/>
                  </a:cubicBezTo>
                  <a:cubicBezTo>
                    <a:pt x="9917" y="6546"/>
                    <a:pt x="9917" y="8182"/>
                    <a:pt x="9687" y="9818"/>
                  </a:cubicBezTo>
                  <a:cubicBezTo>
                    <a:pt x="9457" y="11455"/>
                    <a:pt x="8998" y="13091"/>
                    <a:pt x="8538" y="14891"/>
                  </a:cubicBezTo>
                  <a:cubicBezTo>
                    <a:pt x="8078" y="16691"/>
                    <a:pt x="7619" y="18655"/>
                    <a:pt x="7734" y="18982"/>
                  </a:cubicBezTo>
                  <a:cubicBezTo>
                    <a:pt x="7849" y="19309"/>
                    <a:pt x="8538" y="18000"/>
                    <a:pt x="10032" y="15709"/>
                  </a:cubicBezTo>
                  <a:cubicBezTo>
                    <a:pt x="11525" y="13418"/>
                    <a:pt x="13823" y="10145"/>
                    <a:pt x="15546" y="8182"/>
                  </a:cubicBezTo>
                  <a:cubicBezTo>
                    <a:pt x="17270" y="6218"/>
                    <a:pt x="18419" y="5564"/>
                    <a:pt x="19338" y="5891"/>
                  </a:cubicBezTo>
                  <a:cubicBezTo>
                    <a:pt x="20257" y="6218"/>
                    <a:pt x="20946" y="7527"/>
                    <a:pt x="21176" y="10309"/>
                  </a:cubicBezTo>
                  <a:cubicBezTo>
                    <a:pt x="21406" y="13091"/>
                    <a:pt x="21176" y="17345"/>
                    <a:pt x="209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0" name="Line"/>
            <p:cNvSpPr/>
            <p:nvPr/>
          </p:nvSpPr>
          <p:spPr>
            <a:xfrm>
              <a:off x="9930154" y="6786352"/>
              <a:ext cx="415027" cy="37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475" fill="norm" stroke="1" extrusionOk="0">
                  <a:moveTo>
                    <a:pt x="5845" y="15929"/>
                  </a:moveTo>
                  <a:cubicBezTo>
                    <a:pt x="5318" y="15491"/>
                    <a:pt x="4791" y="15053"/>
                    <a:pt x="4133" y="15053"/>
                  </a:cubicBezTo>
                  <a:cubicBezTo>
                    <a:pt x="3474" y="15053"/>
                    <a:pt x="2684" y="15491"/>
                    <a:pt x="1959" y="16221"/>
                  </a:cubicBezTo>
                  <a:cubicBezTo>
                    <a:pt x="1235" y="16951"/>
                    <a:pt x="577" y="17972"/>
                    <a:pt x="247" y="18848"/>
                  </a:cubicBezTo>
                  <a:cubicBezTo>
                    <a:pt x="-82" y="19724"/>
                    <a:pt x="-82" y="20453"/>
                    <a:pt x="247" y="20891"/>
                  </a:cubicBezTo>
                  <a:cubicBezTo>
                    <a:pt x="577" y="21329"/>
                    <a:pt x="1235" y="21475"/>
                    <a:pt x="2618" y="21475"/>
                  </a:cubicBezTo>
                  <a:cubicBezTo>
                    <a:pt x="4001" y="21475"/>
                    <a:pt x="6108" y="21329"/>
                    <a:pt x="7491" y="21256"/>
                  </a:cubicBezTo>
                  <a:cubicBezTo>
                    <a:pt x="8874" y="21183"/>
                    <a:pt x="9533" y="21183"/>
                    <a:pt x="10586" y="20453"/>
                  </a:cubicBezTo>
                  <a:cubicBezTo>
                    <a:pt x="11640" y="19724"/>
                    <a:pt x="13089" y="18264"/>
                    <a:pt x="14801" y="15418"/>
                  </a:cubicBezTo>
                  <a:cubicBezTo>
                    <a:pt x="16513" y="12572"/>
                    <a:pt x="18489" y="8340"/>
                    <a:pt x="19608" y="5859"/>
                  </a:cubicBezTo>
                  <a:cubicBezTo>
                    <a:pt x="20728" y="3378"/>
                    <a:pt x="20991" y="2648"/>
                    <a:pt x="21189" y="1845"/>
                  </a:cubicBezTo>
                  <a:cubicBezTo>
                    <a:pt x="21386" y="1043"/>
                    <a:pt x="21518" y="167"/>
                    <a:pt x="21189" y="21"/>
                  </a:cubicBezTo>
                  <a:cubicBezTo>
                    <a:pt x="20859" y="-125"/>
                    <a:pt x="20069" y="459"/>
                    <a:pt x="18818" y="2648"/>
                  </a:cubicBezTo>
                  <a:cubicBezTo>
                    <a:pt x="17567" y="4837"/>
                    <a:pt x="15855" y="8632"/>
                    <a:pt x="14867" y="11624"/>
                  </a:cubicBezTo>
                  <a:cubicBezTo>
                    <a:pt x="13879" y="14616"/>
                    <a:pt x="13616" y="16805"/>
                    <a:pt x="13616" y="18264"/>
                  </a:cubicBezTo>
                  <a:cubicBezTo>
                    <a:pt x="13616" y="19724"/>
                    <a:pt x="13879" y="20453"/>
                    <a:pt x="14340" y="20745"/>
                  </a:cubicBezTo>
                  <a:cubicBezTo>
                    <a:pt x="14801" y="21037"/>
                    <a:pt x="15459" y="20891"/>
                    <a:pt x="15855" y="20526"/>
                  </a:cubicBezTo>
                  <a:cubicBezTo>
                    <a:pt x="16250" y="20162"/>
                    <a:pt x="16381" y="19578"/>
                    <a:pt x="16513" y="18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1" name="Line"/>
            <p:cNvSpPr/>
            <p:nvPr/>
          </p:nvSpPr>
          <p:spPr>
            <a:xfrm>
              <a:off x="10177621" y="6997499"/>
              <a:ext cx="502287" cy="195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0963" fill="norm" stroke="1" extrusionOk="0">
                  <a:moveTo>
                    <a:pt x="827" y="2331"/>
                  </a:moveTo>
                  <a:cubicBezTo>
                    <a:pt x="389" y="1511"/>
                    <a:pt x="-50" y="690"/>
                    <a:pt x="5" y="280"/>
                  </a:cubicBezTo>
                  <a:cubicBezTo>
                    <a:pt x="60" y="-130"/>
                    <a:pt x="608" y="-130"/>
                    <a:pt x="1759" y="554"/>
                  </a:cubicBezTo>
                  <a:cubicBezTo>
                    <a:pt x="2910" y="1237"/>
                    <a:pt x="4665" y="2604"/>
                    <a:pt x="5816" y="3288"/>
                  </a:cubicBezTo>
                  <a:cubicBezTo>
                    <a:pt x="6967" y="3971"/>
                    <a:pt x="7515" y="3971"/>
                    <a:pt x="8119" y="4108"/>
                  </a:cubicBezTo>
                  <a:cubicBezTo>
                    <a:pt x="8722" y="4245"/>
                    <a:pt x="9379" y="4518"/>
                    <a:pt x="9544" y="5202"/>
                  </a:cubicBezTo>
                  <a:cubicBezTo>
                    <a:pt x="9708" y="5885"/>
                    <a:pt x="9379" y="6979"/>
                    <a:pt x="8996" y="7936"/>
                  </a:cubicBezTo>
                  <a:cubicBezTo>
                    <a:pt x="8612" y="8893"/>
                    <a:pt x="8173" y="9713"/>
                    <a:pt x="7790" y="11490"/>
                  </a:cubicBezTo>
                  <a:cubicBezTo>
                    <a:pt x="7406" y="13267"/>
                    <a:pt x="7077" y="16002"/>
                    <a:pt x="7241" y="17642"/>
                  </a:cubicBezTo>
                  <a:cubicBezTo>
                    <a:pt x="7406" y="19283"/>
                    <a:pt x="8064" y="19830"/>
                    <a:pt x="8667" y="19830"/>
                  </a:cubicBezTo>
                  <a:cubicBezTo>
                    <a:pt x="9270" y="19830"/>
                    <a:pt x="9818" y="19283"/>
                    <a:pt x="10366" y="17779"/>
                  </a:cubicBezTo>
                  <a:cubicBezTo>
                    <a:pt x="10914" y="16275"/>
                    <a:pt x="11463" y="13814"/>
                    <a:pt x="11901" y="11764"/>
                  </a:cubicBezTo>
                  <a:cubicBezTo>
                    <a:pt x="12340" y="9713"/>
                    <a:pt x="12669" y="8073"/>
                    <a:pt x="13053" y="6705"/>
                  </a:cubicBezTo>
                  <a:cubicBezTo>
                    <a:pt x="13436" y="5338"/>
                    <a:pt x="13875" y="4245"/>
                    <a:pt x="14094" y="4792"/>
                  </a:cubicBezTo>
                  <a:cubicBezTo>
                    <a:pt x="14313" y="5338"/>
                    <a:pt x="14313" y="7526"/>
                    <a:pt x="14259" y="10123"/>
                  </a:cubicBezTo>
                  <a:cubicBezTo>
                    <a:pt x="14204" y="12721"/>
                    <a:pt x="14094" y="15728"/>
                    <a:pt x="14039" y="17916"/>
                  </a:cubicBezTo>
                  <a:cubicBezTo>
                    <a:pt x="13985" y="20103"/>
                    <a:pt x="13985" y="21470"/>
                    <a:pt x="13930" y="20786"/>
                  </a:cubicBezTo>
                  <a:cubicBezTo>
                    <a:pt x="13875" y="20103"/>
                    <a:pt x="13765" y="17369"/>
                    <a:pt x="14368" y="14361"/>
                  </a:cubicBezTo>
                  <a:cubicBezTo>
                    <a:pt x="14971" y="11354"/>
                    <a:pt x="16287" y="8073"/>
                    <a:pt x="17603" y="6842"/>
                  </a:cubicBezTo>
                  <a:cubicBezTo>
                    <a:pt x="18919" y="5612"/>
                    <a:pt x="20234" y="6432"/>
                    <a:pt x="21550" y="72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2" name="Line"/>
            <p:cNvSpPr/>
            <p:nvPr/>
          </p:nvSpPr>
          <p:spPr>
            <a:xfrm>
              <a:off x="10028226" y="7087604"/>
              <a:ext cx="72616" cy="92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172" fill="norm" stroke="1" extrusionOk="0">
                  <a:moveTo>
                    <a:pt x="0" y="1907"/>
                  </a:moveTo>
                  <a:cubicBezTo>
                    <a:pt x="5214" y="740"/>
                    <a:pt x="10428" y="-428"/>
                    <a:pt x="14152" y="156"/>
                  </a:cubicBezTo>
                  <a:cubicBezTo>
                    <a:pt x="17876" y="740"/>
                    <a:pt x="20110" y="3075"/>
                    <a:pt x="20855" y="6869"/>
                  </a:cubicBezTo>
                  <a:cubicBezTo>
                    <a:pt x="21600" y="10664"/>
                    <a:pt x="20855" y="15918"/>
                    <a:pt x="20110" y="21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3" name="Line"/>
            <p:cNvSpPr/>
            <p:nvPr/>
          </p:nvSpPr>
          <p:spPr>
            <a:xfrm>
              <a:off x="11015390" y="6964853"/>
              <a:ext cx="178196" cy="368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3" h="21348" fill="norm" stroke="1" extrusionOk="0">
                  <a:moveTo>
                    <a:pt x="21213" y="3151"/>
                  </a:moveTo>
                  <a:cubicBezTo>
                    <a:pt x="20300" y="1967"/>
                    <a:pt x="19388" y="784"/>
                    <a:pt x="18019" y="266"/>
                  </a:cubicBezTo>
                  <a:cubicBezTo>
                    <a:pt x="16650" y="-252"/>
                    <a:pt x="14824" y="-104"/>
                    <a:pt x="11782" y="1523"/>
                  </a:cubicBezTo>
                  <a:cubicBezTo>
                    <a:pt x="8740" y="3151"/>
                    <a:pt x="4481" y="6258"/>
                    <a:pt x="2199" y="9438"/>
                  </a:cubicBezTo>
                  <a:cubicBezTo>
                    <a:pt x="-83" y="12619"/>
                    <a:pt x="-387" y="15874"/>
                    <a:pt x="374" y="17871"/>
                  </a:cubicBezTo>
                  <a:cubicBezTo>
                    <a:pt x="1134" y="19869"/>
                    <a:pt x="2960" y="20608"/>
                    <a:pt x="4785" y="21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4" name="Line"/>
            <p:cNvSpPr/>
            <p:nvPr/>
          </p:nvSpPr>
          <p:spPr>
            <a:xfrm>
              <a:off x="11144123" y="7039727"/>
              <a:ext cx="302479" cy="292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511" fill="norm" stroke="1" extrusionOk="0">
                  <a:moveTo>
                    <a:pt x="4564" y="6386"/>
                  </a:moveTo>
                  <a:cubicBezTo>
                    <a:pt x="3484" y="10518"/>
                    <a:pt x="2404" y="14650"/>
                    <a:pt x="1594" y="17374"/>
                  </a:cubicBezTo>
                  <a:cubicBezTo>
                    <a:pt x="784" y="20097"/>
                    <a:pt x="244" y="21412"/>
                    <a:pt x="64" y="21506"/>
                  </a:cubicBezTo>
                  <a:cubicBezTo>
                    <a:pt x="-116" y="21600"/>
                    <a:pt x="64" y="20473"/>
                    <a:pt x="874" y="17656"/>
                  </a:cubicBezTo>
                  <a:cubicBezTo>
                    <a:pt x="1684" y="14838"/>
                    <a:pt x="3124" y="10330"/>
                    <a:pt x="4114" y="7419"/>
                  </a:cubicBezTo>
                  <a:cubicBezTo>
                    <a:pt x="5104" y="4508"/>
                    <a:pt x="5644" y="3193"/>
                    <a:pt x="6184" y="2066"/>
                  </a:cubicBezTo>
                  <a:cubicBezTo>
                    <a:pt x="6724" y="939"/>
                    <a:pt x="7264" y="0"/>
                    <a:pt x="7444" y="0"/>
                  </a:cubicBezTo>
                  <a:cubicBezTo>
                    <a:pt x="7624" y="0"/>
                    <a:pt x="7444" y="939"/>
                    <a:pt x="7354" y="1878"/>
                  </a:cubicBezTo>
                  <a:cubicBezTo>
                    <a:pt x="7264" y="2817"/>
                    <a:pt x="7264" y="3757"/>
                    <a:pt x="7984" y="4696"/>
                  </a:cubicBezTo>
                  <a:cubicBezTo>
                    <a:pt x="8704" y="5635"/>
                    <a:pt x="10144" y="6574"/>
                    <a:pt x="11674" y="6480"/>
                  </a:cubicBezTo>
                  <a:cubicBezTo>
                    <a:pt x="13204" y="6386"/>
                    <a:pt x="14824" y="5259"/>
                    <a:pt x="16084" y="4320"/>
                  </a:cubicBezTo>
                  <a:cubicBezTo>
                    <a:pt x="17344" y="3381"/>
                    <a:pt x="18244" y="2630"/>
                    <a:pt x="19144" y="2442"/>
                  </a:cubicBezTo>
                  <a:cubicBezTo>
                    <a:pt x="20044" y="2254"/>
                    <a:pt x="20944" y="2630"/>
                    <a:pt x="21214" y="3381"/>
                  </a:cubicBezTo>
                  <a:cubicBezTo>
                    <a:pt x="21484" y="4132"/>
                    <a:pt x="21124" y="5259"/>
                    <a:pt x="20494" y="7983"/>
                  </a:cubicBezTo>
                  <a:cubicBezTo>
                    <a:pt x="19864" y="10706"/>
                    <a:pt x="18964" y="15026"/>
                    <a:pt x="18064" y="193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5" name="Line"/>
            <p:cNvSpPr/>
            <p:nvPr/>
          </p:nvSpPr>
          <p:spPr>
            <a:xfrm>
              <a:off x="11518398" y="7080617"/>
              <a:ext cx="196534" cy="260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1549" fill="norm" stroke="1" extrusionOk="0">
                  <a:moveTo>
                    <a:pt x="9665" y="0"/>
                  </a:moveTo>
                  <a:cubicBezTo>
                    <a:pt x="7450" y="4871"/>
                    <a:pt x="5234" y="9741"/>
                    <a:pt x="3850" y="12812"/>
                  </a:cubicBezTo>
                  <a:cubicBezTo>
                    <a:pt x="2465" y="15882"/>
                    <a:pt x="1911" y="17153"/>
                    <a:pt x="1219" y="18318"/>
                  </a:cubicBezTo>
                  <a:cubicBezTo>
                    <a:pt x="527" y="19482"/>
                    <a:pt x="-304" y="20541"/>
                    <a:pt x="111" y="21071"/>
                  </a:cubicBezTo>
                  <a:cubicBezTo>
                    <a:pt x="527" y="21600"/>
                    <a:pt x="2188" y="21600"/>
                    <a:pt x="5927" y="21494"/>
                  </a:cubicBezTo>
                  <a:cubicBezTo>
                    <a:pt x="9665" y="21388"/>
                    <a:pt x="15481" y="21176"/>
                    <a:pt x="21296" y="209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6" name="Line"/>
            <p:cNvSpPr/>
            <p:nvPr/>
          </p:nvSpPr>
          <p:spPr>
            <a:xfrm>
              <a:off x="11772169" y="7059493"/>
              <a:ext cx="203435" cy="3201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474" fill="norm" stroke="1" extrusionOk="0">
                  <a:moveTo>
                    <a:pt x="21493" y="5017"/>
                  </a:moveTo>
                  <a:cubicBezTo>
                    <a:pt x="21493" y="4160"/>
                    <a:pt x="21493" y="3303"/>
                    <a:pt x="21493" y="2445"/>
                  </a:cubicBezTo>
                  <a:cubicBezTo>
                    <a:pt x="21493" y="1588"/>
                    <a:pt x="21493" y="731"/>
                    <a:pt x="20818" y="303"/>
                  </a:cubicBezTo>
                  <a:cubicBezTo>
                    <a:pt x="20143" y="-126"/>
                    <a:pt x="18793" y="-126"/>
                    <a:pt x="16903" y="474"/>
                  </a:cubicBezTo>
                  <a:cubicBezTo>
                    <a:pt x="15013" y="1074"/>
                    <a:pt x="12583" y="2274"/>
                    <a:pt x="9883" y="4674"/>
                  </a:cubicBezTo>
                  <a:cubicBezTo>
                    <a:pt x="7183" y="7074"/>
                    <a:pt x="4213" y="10674"/>
                    <a:pt x="2458" y="12903"/>
                  </a:cubicBezTo>
                  <a:cubicBezTo>
                    <a:pt x="703" y="15131"/>
                    <a:pt x="163" y="15988"/>
                    <a:pt x="28" y="16845"/>
                  </a:cubicBezTo>
                  <a:cubicBezTo>
                    <a:pt x="-107" y="17703"/>
                    <a:pt x="163" y="18560"/>
                    <a:pt x="2863" y="19331"/>
                  </a:cubicBezTo>
                  <a:cubicBezTo>
                    <a:pt x="5563" y="20103"/>
                    <a:pt x="10693" y="20788"/>
                    <a:pt x="15823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7" name="Line"/>
            <p:cNvSpPr/>
            <p:nvPr/>
          </p:nvSpPr>
          <p:spPr>
            <a:xfrm>
              <a:off x="11814599" y="7279955"/>
              <a:ext cx="161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08" name="Line"/>
            <p:cNvSpPr/>
            <p:nvPr/>
          </p:nvSpPr>
          <p:spPr>
            <a:xfrm>
              <a:off x="11967936" y="7072950"/>
              <a:ext cx="162513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600" fill="norm" stroke="1" extrusionOk="0">
                  <a:moveTo>
                    <a:pt x="14954" y="0"/>
                  </a:moveTo>
                  <a:cubicBezTo>
                    <a:pt x="16948" y="565"/>
                    <a:pt x="18942" y="1129"/>
                    <a:pt x="20105" y="2965"/>
                  </a:cubicBezTo>
                  <a:cubicBezTo>
                    <a:pt x="21268" y="4800"/>
                    <a:pt x="21600" y="7906"/>
                    <a:pt x="20271" y="10729"/>
                  </a:cubicBezTo>
                  <a:cubicBezTo>
                    <a:pt x="18942" y="13553"/>
                    <a:pt x="15951" y="16094"/>
                    <a:pt x="12295" y="17859"/>
                  </a:cubicBezTo>
                  <a:cubicBezTo>
                    <a:pt x="8640" y="19624"/>
                    <a:pt x="4320" y="2061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9" name="Drawing"/>
          <p:cNvGrpSpPr/>
          <p:nvPr/>
        </p:nvGrpSpPr>
        <p:grpSpPr>
          <a:xfrm>
            <a:off x="84335" y="154477"/>
            <a:ext cx="12420281" cy="8217712"/>
            <a:chOff x="0" y="0"/>
            <a:chExt cx="12420279" cy="8217711"/>
          </a:xfrm>
        </p:grpSpPr>
        <p:sp>
          <p:nvSpPr>
            <p:cNvPr id="711" name="Line"/>
            <p:cNvSpPr/>
            <p:nvPr/>
          </p:nvSpPr>
          <p:spPr>
            <a:xfrm>
              <a:off x="1641313" y="39748"/>
              <a:ext cx="290731" cy="52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434" fill="norm" stroke="1" extrusionOk="0">
                  <a:moveTo>
                    <a:pt x="2797" y="6783"/>
                  </a:moveTo>
                  <a:cubicBezTo>
                    <a:pt x="2229" y="10330"/>
                    <a:pt x="1660" y="13878"/>
                    <a:pt x="1376" y="15965"/>
                  </a:cubicBezTo>
                  <a:cubicBezTo>
                    <a:pt x="1092" y="18052"/>
                    <a:pt x="1092" y="18678"/>
                    <a:pt x="997" y="19461"/>
                  </a:cubicBezTo>
                  <a:cubicBezTo>
                    <a:pt x="902" y="20243"/>
                    <a:pt x="713" y="21183"/>
                    <a:pt x="523" y="21391"/>
                  </a:cubicBezTo>
                  <a:cubicBezTo>
                    <a:pt x="334" y="21600"/>
                    <a:pt x="144" y="21078"/>
                    <a:pt x="50" y="19096"/>
                  </a:cubicBezTo>
                  <a:cubicBezTo>
                    <a:pt x="-45" y="17113"/>
                    <a:pt x="-45" y="13670"/>
                    <a:pt x="429" y="10487"/>
                  </a:cubicBezTo>
                  <a:cubicBezTo>
                    <a:pt x="902" y="7304"/>
                    <a:pt x="1850" y="4383"/>
                    <a:pt x="2702" y="2557"/>
                  </a:cubicBezTo>
                  <a:cubicBezTo>
                    <a:pt x="3555" y="730"/>
                    <a:pt x="4313" y="0"/>
                    <a:pt x="4881" y="0"/>
                  </a:cubicBezTo>
                  <a:cubicBezTo>
                    <a:pt x="5450" y="0"/>
                    <a:pt x="5829" y="730"/>
                    <a:pt x="6208" y="1774"/>
                  </a:cubicBezTo>
                  <a:cubicBezTo>
                    <a:pt x="6587" y="2817"/>
                    <a:pt x="6966" y="4174"/>
                    <a:pt x="7344" y="5113"/>
                  </a:cubicBezTo>
                  <a:cubicBezTo>
                    <a:pt x="7723" y="6052"/>
                    <a:pt x="8102" y="6574"/>
                    <a:pt x="8766" y="6730"/>
                  </a:cubicBezTo>
                  <a:cubicBezTo>
                    <a:pt x="9429" y="6887"/>
                    <a:pt x="10376" y="6678"/>
                    <a:pt x="11608" y="5843"/>
                  </a:cubicBezTo>
                  <a:cubicBezTo>
                    <a:pt x="12839" y="5009"/>
                    <a:pt x="14355" y="3548"/>
                    <a:pt x="15397" y="2609"/>
                  </a:cubicBezTo>
                  <a:cubicBezTo>
                    <a:pt x="16439" y="1670"/>
                    <a:pt x="17008" y="1252"/>
                    <a:pt x="17766" y="939"/>
                  </a:cubicBezTo>
                  <a:cubicBezTo>
                    <a:pt x="18523" y="626"/>
                    <a:pt x="19471" y="417"/>
                    <a:pt x="19944" y="574"/>
                  </a:cubicBezTo>
                  <a:cubicBezTo>
                    <a:pt x="20418" y="730"/>
                    <a:pt x="20418" y="1252"/>
                    <a:pt x="20513" y="3391"/>
                  </a:cubicBezTo>
                  <a:cubicBezTo>
                    <a:pt x="20608" y="5530"/>
                    <a:pt x="20797" y="9287"/>
                    <a:pt x="20987" y="11687"/>
                  </a:cubicBezTo>
                  <a:cubicBezTo>
                    <a:pt x="21176" y="14087"/>
                    <a:pt x="21366" y="15130"/>
                    <a:pt x="21555" y="16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2" name="Line"/>
            <p:cNvSpPr/>
            <p:nvPr/>
          </p:nvSpPr>
          <p:spPr>
            <a:xfrm>
              <a:off x="2110936" y="18245"/>
              <a:ext cx="319453" cy="447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9" fill="norm" stroke="1" extrusionOk="0">
                  <a:moveTo>
                    <a:pt x="1901" y="6762"/>
                  </a:moveTo>
                  <a:cubicBezTo>
                    <a:pt x="1382" y="10423"/>
                    <a:pt x="864" y="14084"/>
                    <a:pt x="605" y="16220"/>
                  </a:cubicBezTo>
                  <a:cubicBezTo>
                    <a:pt x="346" y="18355"/>
                    <a:pt x="346" y="18965"/>
                    <a:pt x="259" y="19698"/>
                  </a:cubicBezTo>
                  <a:cubicBezTo>
                    <a:pt x="173" y="20430"/>
                    <a:pt x="0" y="21284"/>
                    <a:pt x="0" y="21345"/>
                  </a:cubicBezTo>
                  <a:cubicBezTo>
                    <a:pt x="0" y="21406"/>
                    <a:pt x="173" y="20674"/>
                    <a:pt x="605" y="18111"/>
                  </a:cubicBezTo>
                  <a:cubicBezTo>
                    <a:pt x="1037" y="15548"/>
                    <a:pt x="1728" y="11155"/>
                    <a:pt x="2160" y="8348"/>
                  </a:cubicBezTo>
                  <a:cubicBezTo>
                    <a:pt x="2592" y="5542"/>
                    <a:pt x="2765" y="4321"/>
                    <a:pt x="3024" y="3345"/>
                  </a:cubicBezTo>
                  <a:cubicBezTo>
                    <a:pt x="3283" y="2369"/>
                    <a:pt x="3629" y="1637"/>
                    <a:pt x="3888" y="1759"/>
                  </a:cubicBezTo>
                  <a:cubicBezTo>
                    <a:pt x="4147" y="1881"/>
                    <a:pt x="4320" y="2857"/>
                    <a:pt x="4579" y="3650"/>
                  </a:cubicBezTo>
                  <a:cubicBezTo>
                    <a:pt x="4838" y="4443"/>
                    <a:pt x="5184" y="5053"/>
                    <a:pt x="5789" y="5420"/>
                  </a:cubicBezTo>
                  <a:cubicBezTo>
                    <a:pt x="6394" y="5786"/>
                    <a:pt x="7258" y="5908"/>
                    <a:pt x="8467" y="5359"/>
                  </a:cubicBezTo>
                  <a:cubicBezTo>
                    <a:pt x="9677" y="4809"/>
                    <a:pt x="11232" y="3589"/>
                    <a:pt x="12269" y="2674"/>
                  </a:cubicBezTo>
                  <a:cubicBezTo>
                    <a:pt x="13306" y="1759"/>
                    <a:pt x="13824" y="1148"/>
                    <a:pt x="14429" y="660"/>
                  </a:cubicBezTo>
                  <a:cubicBezTo>
                    <a:pt x="15034" y="172"/>
                    <a:pt x="15725" y="-194"/>
                    <a:pt x="16330" y="111"/>
                  </a:cubicBezTo>
                  <a:cubicBezTo>
                    <a:pt x="16934" y="416"/>
                    <a:pt x="17453" y="1392"/>
                    <a:pt x="17798" y="3772"/>
                  </a:cubicBezTo>
                  <a:cubicBezTo>
                    <a:pt x="18144" y="6152"/>
                    <a:pt x="18317" y="9935"/>
                    <a:pt x="18403" y="12192"/>
                  </a:cubicBezTo>
                  <a:cubicBezTo>
                    <a:pt x="18490" y="14450"/>
                    <a:pt x="18490" y="15182"/>
                    <a:pt x="18490" y="15914"/>
                  </a:cubicBezTo>
                  <a:cubicBezTo>
                    <a:pt x="18490" y="16647"/>
                    <a:pt x="18490" y="17379"/>
                    <a:pt x="19008" y="17257"/>
                  </a:cubicBezTo>
                  <a:cubicBezTo>
                    <a:pt x="19526" y="17135"/>
                    <a:pt x="20563" y="16159"/>
                    <a:pt x="21600" y="15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3" name="Line"/>
            <p:cNvSpPr/>
            <p:nvPr/>
          </p:nvSpPr>
          <p:spPr>
            <a:xfrm>
              <a:off x="2579782" y="0"/>
              <a:ext cx="226282" cy="3503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60" fill="norm" stroke="1" extrusionOk="0">
                  <a:moveTo>
                    <a:pt x="18577" y="1339"/>
                  </a:moveTo>
                  <a:cubicBezTo>
                    <a:pt x="19305" y="713"/>
                    <a:pt x="20033" y="87"/>
                    <a:pt x="19790" y="8"/>
                  </a:cubicBezTo>
                  <a:cubicBezTo>
                    <a:pt x="19547" y="-70"/>
                    <a:pt x="18334" y="400"/>
                    <a:pt x="15300" y="1417"/>
                  </a:cubicBezTo>
                  <a:cubicBezTo>
                    <a:pt x="12267" y="2434"/>
                    <a:pt x="7413" y="4000"/>
                    <a:pt x="4379" y="5956"/>
                  </a:cubicBezTo>
                  <a:cubicBezTo>
                    <a:pt x="1345" y="7913"/>
                    <a:pt x="132" y="10260"/>
                    <a:pt x="10" y="12765"/>
                  </a:cubicBezTo>
                  <a:cubicBezTo>
                    <a:pt x="-111" y="15269"/>
                    <a:pt x="860" y="17930"/>
                    <a:pt x="1831" y="19495"/>
                  </a:cubicBezTo>
                  <a:cubicBezTo>
                    <a:pt x="2801" y="21060"/>
                    <a:pt x="3772" y="21530"/>
                    <a:pt x="6685" y="21452"/>
                  </a:cubicBezTo>
                  <a:cubicBezTo>
                    <a:pt x="9597" y="21373"/>
                    <a:pt x="14451" y="20747"/>
                    <a:pt x="17242" y="20121"/>
                  </a:cubicBezTo>
                  <a:cubicBezTo>
                    <a:pt x="20033" y="19495"/>
                    <a:pt x="20761" y="18869"/>
                    <a:pt x="21489" y="182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4" name="Line"/>
            <p:cNvSpPr/>
            <p:nvPr/>
          </p:nvSpPr>
          <p:spPr>
            <a:xfrm>
              <a:off x="2606725" y="205863"/>
              <a:ext cx="207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5" name="Line"/>
            <p:cNvSpPr/>
            <p:nvPr/>
          </p:nvSpPr>
          <p:spPr>
            <a:xfrm>
              <a:off x="1748039" y="586650"/>
              <a:ext cx="797352" cy="1405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4" fill="norm" stroke="1" extrusionOk="0">
                  <a:moveTo>
                    <a:pt x="0" y="21214"/>
                  </a:moveTo>
                  <a:cubicBezTo>
                    <a:pt x="2631" y="16585"/>
                    <a:pt x="5262" y="11957"/>
                    <a:pt x="7650" y="8293"/>
                  </a:cubicBezTo>
                  <a:cubicBezTo>
                    <a:pt x="10038" y="4628"/>
                    <a:pt x="12185" y="1928"/>
                    <a:pt x="14469" y="771"/>
                  </a:cubicBezTo>
                  <a:cubicBezTo>
                    <a:pt x="16754" y="-386"/>
                    <a:pt x="19177" y="0"/>
                    <a:pt x="21600" y="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6" name="Line"/>
            <p:cNvSpPr/>
            <p:nvPr/>
          </p:nvSpPr>
          <p:spPr>
            <a:xfrm>
              <a:off x="1939710" y="650540"/>
              <a:ext cx="667016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48" y="18360"/>
                    <a:pt x="5297" y="15120"/>
                    <a:pt x="7945" y="12240"/>
                  </a:cubicBezTo>
                  <a:cubicBezTo>
                    <a:pt x="10593" y="9360"/>
                    <a:pt x="13241" y="6840"/>
                    <a:pt x="15517" y="4860"/>
                  </a:cubicBezTo>
                  <a:cubicBezTo>
                    <a:pt x="17793" y="2880"/>
                    <a:pt x="19697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7" name="Line"/>
            <p:cNvSpPr/>
            <p:nvPr/>
          </p:nvSpPr>
          <p:spPr>
            <a:xfrm>
              <a:off x="1423246" y="1394223"/>
              <a:ext cx="262873" cy="361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80" fill="norm" stroke="1" extrusionOk="0">
                  <a:moveTo>
                    <a:pt x="5162" y="0"/>
                  </a:moveTo>
                  <a:cubicBezTo>
                    <a:pt x="5779" y="604"/>
                    <a:pt x="6396" y="1208"/>
                    <a:pt x="8247" y="1510"/>
                  </a:cubicBezTo>
                  <a:cubicBezTo>
                    <a:pt x="10099" y="1813"/>
                    <a:pt x="13184" y="1813"/>
                    <a:pt x="15242" y="1662"/>
                  </a:cubicBezTo>
                  <a:cubicBezTo>
                    <a:pt x="17299" y="1510"/>
                    <a:pt x="18327" y="1208"/>
                    <a:pt x="19356" y="906"/>
                  </a:cubicBezTo>
                  <a:cubicBezTo>
                    <a:pt x="20384" y="604"/>
                    <a:pt x="21413" y="302"/>
                    <a:pt x="21104" y="453"/>
                  </a:cubicBezTo>
                  <a:cubicBezTo>
                    <a:pt x="20796" y="604"/>
                    <a:pt x="19150" y="1208"/>
                    <a:pt x="17196" y="1888"/>
                  </a:cubicBezTo>
                  <a:cubicBezTo>
                    <a:pt x="15242" y="2568"/>
                    <a:pt x="12979" y="3323"/>
                    <a:pt x="11539" y="4003"/>
                  </a:cubicBezTo>
                  <a:cubicBezTo>
                    <a:pt x="10099" y="4683"/>
                    <a:pt x="9482" y="5287"/>
                    <a:pt x="9379" y="5966"/>
                  </a:cubicBezTo>
                  <a:cubicBezTo>
                    <a:pt x="9276" y="6646"/>
                    <a:pt x="9687" y="7401"/>
                    <a:pt x="9584" y="8081"/>
                  </a:cubicBezTo>
                  <a:cubicBezTo>
                    <a:pt x="9482" y="8761"/>
                    <a:pt x="8864" y="9365"/>
                    <a:pt x="7527" y="10573"/>
                  </a:cubicBezTo>
                  <a:cubicBezTo>
                    <a:pt x="6190" y="11782"/>
                    <a:pt x="4133" y="13594"/>
                    <a:pt x="2796" y="14954"/>
                  </a:cubicBezTo>
                  <a:cubicBezTo>
                    <a:pt x="1459" y="16313"/>
                    <a:pt x="842" y="17220"/>
                    <a:pt x="430" y="18201"/>
                  </a:cubicBezTo>
                  <a:cubicBezTo>
                    <a:pt x="19" y="19183"/>
                    <a:pt x="-187" y="20241"/>
                    <a:pt x="224" y="20845"/>
                  </a:cubicBezTo>
                  <a:cubicBezTo>
                    <a:pt x="636" y="21449"/>
                    <a:pt x="1664" y="21600"/>
                    <a:pt x="3824" y="20996"/>
                  </a:cubicBezTo>
                  <a:cubicBezTo>
                    <a:pt x="5984" y="20392"/>
                    <a:pt x="9276" y="19032"/>
                    <a:pt x="12567" y="176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8" name="Line"/>
            <p:cNvSpPr/>
            <p:nvPr/>
          </p:nvSpPr>
          <p:spPr>
            <a:xfrm>
              <a:off x="1594702" y="1599153"/>
              <a:ext cx="237673" cy="137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4" fill="norm" stroke="1" extrusionOk="0">
                  <a:moveTo>
                    <a:pt x="0" y="4942"/>
                  </a:moveTo>
                  <a:cubicBezTo>
                    <a:pt x="697" y="3399"/>
                    <a:pt x="1394" y="1856"/>
                    <a:pt x="2206" y="1663"/>
                  </a:cubicBezTo>
                  <a:cubicBezTo>
                    <a:pt x="3019" y="1471"/>
                    <a:pt x="3948" y="2628"/>
                    <a:pt x="4413" y="4556"/>
                  </a:cubicBezTo>
                  <a:cubicBezTo>
                    <a:pt x="4877" y="6485"/>
                    <a:pt x="4877" y="9185"/>
                    <a:pt x="4645" y="11692"/>
                  </a:cubicBezTo>
                  <a:cubicBezTo>
                    <a:pt x="4413" y="14199"/>
                    <a:pt x="3948" y="16513"/>
                    <a:pt x="3252" y="18249"/>
                  </a:cubicBezTo>
                  <a:cubicBezTo>
                    <a:pt x="2555" y="19985"/>
                    <a:pt x="1626" y="21142"/>
                    <a:pt x="1510" y="20563"/>
                  </a:cubicBezTo>
                  <a:cubicBezTo>
                    <a:pt x="1394" y="19985"/>
                    <a:pt x="2090" y="17671"/>
                    <a:pt x="3716" y="14392"/>
                  </a:cubicBezTo>
                  <a:cubicBezTo>
                    <a:pt x="5342" y="11113"/>
                    <a:pt x="7897" y="6871"/>
                    <a:pt x="9987" y="3978"/>
                  </a:cubicBezTo>
                  <a:cubicBezTo>
                    <a:pt x="12077" y="1085"/>
                    <a:pt x="13703" y="-458"/>
                    <a:pt x="14168" y="121"/>
                  </a:cubicBezTo>
                  <a:cubicBezTo>
                    <a:pt x="14632" y="699"/>
                    <a:pt x="13935" y="3399"/>
                    <a:pt x="13471" y="5713"/>
                  </a:cubicBezTo>
                  <a:cubicBezTo>
                    <a:pt x="13006" y="8028"/>
                    <a:pt x="12774" y="9956"/>
                    <a:pt x="12774" y="11885"/>
                  </a:cubicBezTo>
                  <a:cubicBezTo>
                    <a:pt x="12774" y="13813"/>
                    <a:pt x="13006" y="15742"/>
                    <a:pt x="14516" y="17092"/>
                  </a:cubicBezTo>
                  <a:cubicBezTo>
                    <a:pt x="16026" y="18442"/>
                    <a:pt x="18813" y="19213"/>
                    <a:pt x="21600" y="19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19" name="Line"/>
            <p:cNvSpPr/>
            <p:nvPr/>
          </p:nvSpPr>
          <p:spPr>
            <a:xfrm>
              <a:off x="1510953" y="1823566"/>
              <a:ext cx="252421" cy="295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4" h="20825" fill="norm" stroke="1" extrusionOk="0">
                  <a:moveTo>
                    <a:pt x="1894" y="0"/>
                  </a:moveTo>
                  <a:cubicBezTo>
                    <a:pt x="814" y="7200"/>
                    <a:pt x="-266" y="14400"/>
                    <a:pt x="58" y="18000"/>
                  </a:cubicBezTo>
                  <a:cubicBezTo>
                    <a:pt x="382" y="21600"/>
                    <a:pt x="2110" y="21600"/>
                    <a:pt x="5242" y="18900"/>
                  </a:cubicBezTo>
                  <a:cubicBezTo>
                    <a:pt x="8374" y="16200"/>
                    <a:pt x="12910" y="10800"/>
                    <a:pt x="15826" y="7200"/>
                  </a:cubicBezTo>
                  <a:cubicBezTo>
                    <a:pt x="18742" y="3600"/>
                    <a:pt x="20038" y="1800"/>
                    <a:pt x="2133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0" name="Line"/>
            <p:cNvSpPr/>
            <p:nvPr/>
          </p:nvSpPr>
          <p:spPr>
            <a:xfrm>
              <a:off x="1625995" y="1800566"/>
              <a:ext cx="206380" cy="79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012" fill="norm" stroke="1" extrusionOk="0">
                  <a:moveTo>
                    <a:pt x="4677" y="14175"/>
                  </a:moveTo>
                  <a:cubicBezTo>
                    <a:pt x="2570" y="16875"/>
                    <a:pt x="462" y="19575"/>
                    <a:pt x="67" y="20588"/>
                  </a:cubicBezTo>
                  <a:cubicBezTo>
                    <a:pt x="-328" y="21600"/>
                    <a:pt x="989" y="20925"/>
                    <a:pt x="4809" y="17212"/>
                  </a:cubicBezTo>
                  <a:cubicBezTo>
                    <a:pt x="8628" y="13500"/>
                    <a:pt x="14950" y="6750"/>
                    <a:pt x="212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1" name="Line"/>
            <p:cNvSpPr/>
            <p:nvPr/>
          </p:nvSpPr>
          <p:spPr>
            <a:xfrm>
              <a:off x="1985711" y="1608895"/>
              <a:ext cx="2300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2" name="Line"/>
            <p:cNvSpPr/>
            <p:nvPr/>
          </p:nvSpPr>
          <p:spPr>
            <a:xfrm>
              <a:off x="2008712" y="1785232"/>
              <a:ext cx="766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3" name="Line"/>
            <p:cNvSpPr/>
            <p:nvPr/>
          </p:nvSpPr>
          <p:spPr>
            <a:xfrm>
              <a:off x="2852064" y="1419281"/>
              <a:ext cx="161004" cy="485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6" fill="norm" stroke="1" extrusionOk="0">
                  <a:moveTo>
                    <a:pt x="21600" y="1266"/>
                  </a:moveTo>
                  <a:cubicBezTo>
                    <a:pt x="18514" y="701"/>
                    <a:pt x="15429" y="135"/>
                    <a:pt x="12171" y="22"/>
                  </a:cubicBezTo>
                  <a:cubicBezTo>
                    <a:pt x="8914" y="-91"/>
                    <a:pt x="5486" y="248"/>
                    <a:pt x="3257" y="644"/>
                  </a:cubicBezTo>
                  <a:cubicBezTo>
                    <a:pt x="1029" y="1040"/>
                    <a:pt x="0" y="1492"/>
                    <a:pt x="0" y="1945"/>
                  </a:cubicBezTo>
                  <a:cubicBezTo>
                    <a:pt x="0" y="2397"/>
                    <a:pt x="1029" y="2849"/>
                    <a:pt x="3429" y="3811"/>
                  </a:cubicBezTo>
                  <a:cubicBezTo>
                    <a:pt x="5829" y="4772"/>
                    <a:pt x="9600" y="6242"/>
                    <a:pt x="11486" y="7316"/>
                  </a:cubicBezTo>
                  <a:cubicBezTo>
                    <a:pt x="13371" y="8391"/>
                    <a:pt x="13371" y="9069"/>
                    <a:pt x="12857" y="9635"/>
                  </a:cubicBezTo>
                  <a:cubicBezTo>
                    <a:pt x="12343" y="10200"/>
                    <a:pt x="11314" y="10652"/>
                    <a:pt x="9943" y="10822"/>
                  </a:cubicBezTo>
                  <a:cubicBezTo>
                    <a:pt x="8571" y="10992"/>
                    <a:pt x="6857" y="10879"/>
                    <a:pt x="6857" y="10766"/>
                  </a:cubicBezTo>
                  <a:cubicBezTo>
                    <a:pt x="6857" y="10652"/>
                    <a:pt x="8571" y="10539"/>
                    <a:pt x="10286" y="10596"/>
                  </a:cubicBezTo>
                  <a:cubicBezTo>
                    <a:pt x="12000" y="10652"/>
                    <a:pt x="13714" y="10879"/>
                    <a:pt x="14914" y="11557"/>
                  </a:cubicBezTo>
                  <a:cubicBezTo>
                    <a:pt x="16114" y="12236"/>
                    <a:pt x="16800" y="13367"/>
                    <a:pt x="16114" y="14554"/>
                  </a:cubicBezTo>
                  <a:cubicBezTo>
                    <a:pt x="15429" y="15741"/>
                    <a:pt x="13371" y="16985"/>
                    <a:pt x="11829" y="17834"/>
                  </a:cubicBezTo>
                  <a:cubicBezTo>
                    <a:pt x="10286" y="18682"/>
                    <a:pt x="9257" y="19134"/>
                    <a:pt x="8743" y="19643"/>
                  </a:cubicBezTo>
                  <a:cubicBezTo>
                    <a:pt x="8229" y="20152"/>
                    <a:pt x="8229" y="20717"/>
                    <a:pt x="9257" y="21057"/>
                  </a:cubicBezTo>
                  <a:cubicBezTo>
                    <a:pt x="10286" y="21396"/>
                    <a:pt x="12343" y="21509"/>
                    <a:pt x="14400" y="21452"/>
                  </a:cubicBezTo>
                  <a:cubicBezTo>
                    <a:pt x="16457" y="21396"/>
                    <a:pt x="18514" y="21170"/>
                    <a:pt x="20571" y="209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4" name="Line"/>
            <p:cNvSpPr/>
            <p:nvPr/>
          </p:nvSpPr>
          <p:spPr>
            <a:xfrm>
              <a:off x="3244991" y="1539291"/>
              <a:ext cx="189144" cy="2648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0922" fill="norm" stroke="1" extrusionOk="0">
                  <a:moveTo>
                    <a:pt x="17928" y="1865"/>
                  </a:moveTo>
                  <a:cubicBezTo>
                    <a:pt x="17064" y="1057"/>
                    <a:pt x="16200" y="250"/>
                    <a:pt x="15048" y="48"/>
                  </a:cubicBezTo>
                  <a:cubicBezTo>
                    <a:pt x="13896" y="-154"/>
                    <a:pt x="12456" y="250"/>
                    <a:pt x="10440" y="1966"/>
                  </a:cubicBezTo>
                  <a:cubicBezTo>
                    <a:pt x="8424" y="3682"/>
                    <a:pt x="5832" y="6710"/>
                    <a:pt x="3960" y="9536"/>
                  </a:cubicBezTo>
                  <a:cubicBezTo>
                    <a:pt x="2088" y="12362"/>
                    <a:pt x="936" y="14986"/>
                    <a:pt x="360" y="16803"/>
                  </a:cubicBezTo>
                  <a:cubicBezTo>
                    <a:pt x="-216" y="18620"/>
                    <a:pt x="-216" y="19629"/>
                    <a:pt x="1224" y="20336"/>
                  </a:cubicBezTo>
                  <a:cubicBezTo>
                    <a:pt x="2664" y="21042"/>
                    <a:pt x="5544" y="21446"/>
                    <a:pt x="9000" y="19528"/>
                  </a:cubicBezTo>
                  <a:cubicBezTo>
                    <a:pt x="12456" y="17610"/>
                    <a:pt x="16488" y="13371"/>
                    <a:pt x="18648" y="10545"/>
                  </a:cubicBezTo>
                  <a:cubicBezTo>
                    <a:pt x="20808" y="7719"/>
                    <a:pt x="21096" y="6306"/>
                    <a:pt x="21240" y="5095"/>
                  </a:cubicBezTo>
                  <a:cubicBezTo>
                    <a:pt x="21384" y="3883"/>
                    <a:pt x="21384" y="2874"/>
                    <a:pt x="20664" y="2167"/>
                  </a:cubicBezTo>
                  <a:cubicBezTo>
                    <a:pt x="19944" y="1461"/>
                    <a:pt x="18504" y="1057"/>
                    <a:pt x="17064" y="855"/>
                  </a:cubicBezTo>
                  <a:cubicBezTo>
                    <a:pt x="15624" y="653"/>
                    <a:pt x="14184" y="653"/>
                    <a:pt x="13320" y="1158"/>
                  </a:cubicBezTo>
                  <a:cubicBezTo>
                    <a:pt x="12456" y="1663"/>
                    <a:pt x="12168" y="2672"/>
                    <a:pt x="11880" y="36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5" name="Line"/>
            <p:cNvSpPr/>
            <p:nvPr/>
          </p:nvSpPr>
          <p:spPr>
            <a:xfrm>
              <a:off x="3557413" y="1685563"/>
              <a:ext cx="7668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6" name="Line"/>
            <p:cNvSpPr/>
            <p:nvPr/>
          </p:nvSpPr>
          <p:spPr>
            <a:xfrm>
              <a:off x="3662239" y="1487339"/>
              <a:ext cx="178848" cy="336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0" h="21367" fill="norm" stroke="1" extrusionOk="0">
                  <a:moveTo>
                    <a:pt x="21290" y="4802"/>
                  </a:moveTo>
                  <a:cubicBezTo>
                    <a:pt x="20073" y="3340"/>
                    <a:pt x="18856" y="1878"/>
                    <a:pt x="16574" y="985"/>
                  </a:cubicBezTo>
                  <a:cubicBezTo>
                    <a:pt x="14293" y="92"/>
                    <a:pt x="10946" y="-233"/>
                    <a:pt x="8056" y="173"/>
                  </a:cubicBezTo>
                  <a:cubicBezTo>
                    <a:pt x="5166" y="579"/>
                    <a:pt x="2732" y="1716"/>
                    <a:pt x="1363" y="2690"/>
                  </a:cubicBezTo>
                  <a:cubicBezTo>
                    <a:pt x="-6" y="3665"/>
                    <a:pt x="-310" y="4477"/>
                    <a:pt x="298" y="5045"/>
                  </a:cubicBezTo>
                  <a:cubicBezTo>
                    <a:pt x="907" y="5614"/>
                    <a:pt x="2428" y="5938"/>
                    <a:pt x="4710" y="5857"/>
                  </a:cubicBezTo>
                  <a:cubicBezTo>
                    <a:pt x="6991" y="5776"/>
                    <a:pt x="10034" y="5289"/>
                    <a:pt x="12467" y="4558"/>
                  </a:cubicBezTo>
                  <a:cubicBezTo>
                    <a:pt x="14901" y="3827"/>
                    <a:pt x="16727" y="2853"/>
                    <a:pt x="17639" y="2772"/>
                  </a:cubicBezTo>
                  <a:cubicBezTo>
                    <a:pt x="18552" y="2690"/>
                    <a:pt x="18552" y="3502"/>
                    <a:pt x="18248" y="6750"/>
                  </a:cubicBezTo>
                  <a:cubicBezTo>
                    <a:pt x="17944" y="9999"/>
                    <a:pt x="17335" y="15683"/>
                    <a:pt x="16727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7" name="Line"/>
            <p:cNvSpPr/>
            <p:nvPr/>
          </p:nvSpPr>
          <p:spPr>
            <a:xfrm>
              <a:off x="3833419" y="1831233"/>
              <a:ext cx="107337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8" name="Line"/>
            <p:cNvSpPr/>
            <p:nvPr/>
          </p:nvSpPr>
          <p:spPr>
            <a:xfrm>
              <a:off x="4339431" y="1532227"/>
              <a:ext cx="38335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280" y="4350"/>
                    <a:pt x="12960" y="8700"/>
                    <a:pt x="9360" y="12300"/>
                  </a:cubicBezTo>
                  <a:cubicBezTo>
                    <a:pt x="5760" y="15900"/>
                    <a:pt x="2880" y="187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29" name="Line"/>
            <p:cNvSpPr/>
            <p:nvPr/>
          </p:nvSpPr>
          <p:spPr>
            <a:xfrm>
              <a:off x="4446766" y="1800566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0" name="Line"/>
            <p:cNvSpPr/>
            <p:nvPr/>
          </p:nvSpPr>
          <p:spPr>
            <a:xfrm>
              <a:off x="4640380" y="1506883"/>
              <a:ext cx="157638" cy="4240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8" h="21460" fill="norm" stroke="1" extrusionOk="0">
                  <a:moveTo>
                    <a:pt x="16956" y="3999"/>
                  </a:moveTo>
                  <a:cubicBezTo>
                    <a:pt x="16956" y="3352"/>
                    <a:pt x="16956" y="2706"/>
                    <a:pt x="16619" y="1994"/>
                  </a:cubicBezTo>
                  <a:cubicBezTo>
                    <a:pt x="16281" y="1283"/>
                    <a:pt x="15606" y="507"/>
                    <a:pt x="13581" y="183"/>
                  </a:cubicBezTo>
                  <a:cubicBezTo>
                    <a:pt x="11556" y="-140"/>
                    <a:pt x="8181" y="-11"/>
                    <a:pt x="5819" y="377"/>
                  </a:cubicBezTo>
                  <a:cubicBezTo>
                    <a:pt x="3456" y="765"/>
                    <a:pt x="2106" y="1412"/>
                    <a:pt x="1093" y="2123"/>
                  </a:cubicBezTo>
                  <a:cubicBezTo>
                    <a:pt x="81" y="2835"/>
                    <a:pt x="-594" y="3611"/>
                    <a:pt x="756" y="4193"/>
                  </a:cubicBezTo>
                  <a:cubicBezTo>
                    <a:pt x="2106" y="4775"/>
                    <a:pt x="5481" y="5163"/>
                    <a:pt x="8350" y="5098"/>
                  </a:cubicBezTo>
                  <a:cubicBezTo>
                    <a:pt x="11218" y="5034"/>
                    <a:pt x="13581" y="4516"/>
                    <a:pt x="15606" y="4128"/>
                  </a:cubicBezTo>
                  <a:cubicBezTo>
                    <a:pt x="17631" y="3740"/>
                    <a:pt x="19319" y="3482"/>
                    <a:pt x="20162" y="3676"/>
                  </a:cubicBezTo>
                  <a:cubicBezTo>
                    <a:pt x="21006" y="3870"/>
                    <a:pt x="21006" y="4516"/>
                    <a:pt x="20331" y="6327"/>
                  </a:cubicBezTo>
                  <a:cubicBezTo>
                    <a:pt x="19656" y="8138"/>
                    <a:pt x="18306" y="11113"/>
                    <a:pt x="17125" y="13829"/>
                  </a:cubicBezTo>
                  <a:cubicBezTo>
                    <a:pt x="15944" y="16545"/>
                    <a:pt x="14931" y="19003"/>
                    <a:pt x="13919" y="214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1" name="Line"/>
            <p:cNvSpPr/>
            <p:nvPr/>
          </p:nvSpPr>
          <p:spPr>
            <a:xfrm>
              <a:off x="4860776" y="1923235"/>
              <a:ext cx="6133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2" name="Line"/>
            <p:cNvSpPr/>
            <p:nvPr/>
          </p:nvSpPr>
          <p:spPr>
            <a:xfrm>
              <a:off x="5236451" y="1530129"/>
              <a:ext cx="116333" cy="331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0" h="21406" fill="norm" stroke="1" extrusionOk="0">
                  <a:moveTo>
                    <a:pt x="1379" y="3598"/>
                  </a:moveTo>
                  <a:cubicBezTo>
                    <a:pt x="1379" y="2774"/>
                    <a:pt x="1379" y="1950"/>
                    <a:pt x="2298" y="1208"/>
                  </a:cubicBezTo>
                  <a:cubicBezTo>
                    <a:pt x="3217" y="466"/>
                    <a:pt x="5055" y="-194"/>
                    <a:pt x="8043" y="53"/>
                  </a:cubicBezTo>
                  <a:cubicBezTo>
                    <a:pt x="11030" y="301"/>
                    <a:pt x="15166" y="1455"/>
                    <a:pt x="16085" y="3186"/>
                  </a:cubicBezTo>
                  <a:cubicBezTo>
                    <a:pt x="17004" y="4917"/>
                    <a:pt x="14706" y="7226"/>
                    <a:pt x="12638" y="8627"/>
                  </a:cubicBezTo>
                  <a:cubicBezTo>
                    <a:pt x="10570" y="10029"/>
                    <a:pt x="8732" y="10524"/>
                    <a:pt x="9651" y="10853"/>
                  </a:cubicBezTo>
                  <a:cubicBezTo>
                    <a:pt x="10570" y="11183"/>
                    <a:pt x="14247" y="11348"/>
                    <a:pt x="17004" y="11843"/>
                  </a:cubicBezTo>
                  <a:cubicBezTo>
                    <a:pt x="19762" y="12337"/>
                    <a:pt x="21600" y="13162"/>
                    <a:pt x="20681" y="14646"/>
                  </a:cubicBezTo>
                  <a:cubicBezTo>
                    <a:pt x="19762" y="16130"/>
                    <a:pt x="16085" y="18273"/>
                    <a:pt x="12179" y="19510"/>
                  </a:cubicBezTo>
                  <a:cubicBezTo>
                    <a:pt x="8272" y="20746"/>
                    <a:pt x="4136" y="21076"/>
                    <a:pt x="0" y="21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3" name="Line"/>
            <p:cNvSpPr/>
            <p:nvPr/>
          </p:nvSpPr>
          <p:spPr>
            <a:xfrm>
              <a:off x="5504790" y="1754565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4" name="Line"/>
            <p:cNvSpPr/>
            <p:nvPr/>
          </p:nvSpPr>
          <p:spPr>
            <a:xfrm>
              <a:off x="5742359" y="1518367"/>
              <a:ext cx="125329" cy="333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0" h="21371" fill="norm" stroke="1" extrusionOk="0">
                  <a:moveTo>
                    <a:pt x="13994" y="3833"/>
                  </a:moveTo>
                  <a:cubicBezTo>
                    <a:pt x="13994" y="3015"/>
                    <a:pt x="13994" y="2197"/>
                    <a:pt x="13146" y="1542"/>
                  </a:cubicBezTo>
                  <a:cubicBezTo>
                    <a:pt x="12299" y="888"/>
                    <a:pt x="10605" y="397"/>
                    <a:pt x="8699" y="151"/>
                  </a:cubicBezTo>
                  <a:cubicBezTo>
                    <a:pt x="6794" y="-94"/>
                    <a:pt x="4676" y="-94"/>
                    <a:pt x="2770" y="561"/>
                  </a:cubicBezTo>
                  <a:cubicBezTo>
                    <a:pt x="864" y="1215"/>
                    <a:pt x="-830" y="2524"/>
                    <a:pt x="441" y="4406"/>
                  </a:cubicBezTo>
                  <a:cubicBezTo>
                    <a:pt x="1711" y="6288"/>
                    <a:pt x="5946" y="8742"/>
                    <a:pt x="7852" y="11524"/>
                  </a:cubicBezTo>
                  <a:cubicBezTo>
                    <a:pt x="9758" y="14306"/>
                    <a:pt x="9335" y="17415"/>
                    <a:pt x="8064" y="19215"/>
                  </a:cubicBezTo>
                  <a:cubicBezTo>
                    <a:pt x="6794" y="21015"/>
                    <a:pt x="4676" y="21506"/>
                    <a:pt x="3617" y="21342"/>
                  </a:cubicBezTo>
                  <a:cubicBezTo>
                    <a:pt x="2558" y="21179"/>
                    <a:pt x="2558" y="20361"/>
                    <a:pt x="3829" y="17742"/>
                  </a:cubicBezTo>
                  <a:cubicBezTo>
                    <a:pt x="5099" y="15124"/>
                    <a:pt x="7641" y="10706"/>
                    <a:pt x="9970" y="7924"/>
                  </a:cubicBezTo>
                  <a:cubicBezTo>
                    <a:pt x="12299" y="5142"/>
                    <a:pt x="14417" y="3997"/>
                    <a:pt x="16535" y="3261"/>
                  </a:cubicBezTo>
                  <a:cubicBezTo>
                    <a:pt x="18652" y="2524"/>
                    <a:pt x="20770" y="2197"/>
                    <a:pt x="20770" y="2115"/>
                  </a:cubicBezTo>
                  <a:cubicBezTo>
                    <a:pt x="20770" y="2033"/>
                    <a:pt x="18652" y="2197"/>
                    <a:pt x="16535" y="2361"/>
                  </a:cubicBezTo>
                  <a:cubicBezTo>
                    <a:pt x="14417" y="2524"/>
                    <a:pt x="12299" y="2688"/>
                    <a:pt x="10605" y="3097"/>
                  </a:cubicBezTo>
                  <a:cubicBezTo>
                    <a:pt x="8911" y="3506"/>
                    <a:pt x="7641" y="4161"/>
                    <a:pt x="6370" y="4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5" name="Line"/>
            <p:cNvSpPr/>
            <p:nvPr/>
          </p:nvSpPr>
          <p:spPr>
            <a:xfrm>
              <a:off x="5941800" y="1838900"/>
              <a:ext cx="99670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6" name="Line"/>
            <p:cNvSpPr/>
            <p:nvPr/>
          </p:nvSpPr>
          <p:spPr>
            <a:xfrm>
              <a:off x="6319376" y="1568814"/>
              <a:ext cx="166771" cy="272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0930" fill="norm" stroke="1" extrusionOk="0">
                  <a:moveTo>
                    <a:pt x="21357" y="3079"/>
                  </a:moveTo>
                  <a:cubicBezTo>
                    <a:pt x="20702" y="1901"/>
                    <a:pt x="20048" y="723"/>
                    <a:pt x="18902" y="232"/>
                  </a:cubicBezTo>
                  <a:cubicBezTo>
                    <a:pt x="17757" y="-259"/>
                    <a:pt x="16121" y="-63"/>
                    <a:pt x="13339" y="1705"/>
                  </a:cubicBezTo>
                  <a:cubicBezTo>
                    <a:pt x="10557" y="3472"/>
                    <a:pt x="6630" y="6810"/>
                    <a:pt x="4175" y="9461"/>
                  </a:cubicBezTo>
                  <a:cubicBezTo>
                    <a:pt x="1721" y="12112"/>
                    <a:pt x="739" y="14076"/>
                    <a:pt x="248" y="16039"/>
                  </a:cubicBezTo>
                  <a:cubicBezTo>
                    <a:pt x="-243" y="18003"/>
                    <a:pt x="-243" y="19966"/>
                    <a:pt x="2539" y="20654"/>
                  </a:cubicBezTo>
                  <a:cubicBezTo>
                    <a:pt x="5321" y="21341"/>
                    <a:pt x="10884" y="20752"/>
                    <a:pt x="14811" y="18788"/>
                  </a:cubicBezTo>
                  <a:cubicBezTo>
                    <a:pt x="18739" y="16825"/>
                    <a:pt x="21030" y="13486"/>
                    <a:pt x="21193" y="10836"/>
                  </a:cubicBezTo>
                  <a:cubicBezTo>
                    <a:pt x="21357" y="8185"/>
                    <a:pt x="19393" y="6221"/>
                    <a:pt x="17593" y="5239"/>
                  </a:cubicBezTo>
                  <a:cubicBezTo>
                    <a:pt x="15793" y="4257"/>
                    <a:pt x="14157" y="4257"/>
                    <a:pt x="13339" y="4945"/>
                  </a:cubicBezTo>
                  <a:cubicBezTo>
                    <a:pt x="12521" y="5632"/>
                    <a:pt x="12521" y="7006"/>
                    <a:pt x="12521" y="8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7" name="Line"/>
            <p:cNvSpPr/>
            <p:nvPr/>
          </p:nvSpPr>
          <p:spPr>
            <a:xfrm>
              <a:off x="6624149" y="1854234"/>
              <a:ext cx="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8" name="Line"/>
            <p:cNvSpPr/>
            <p:nvPr/>
          </p:nvSpPr>
          <p:spPr>
            <a:xfrm>
              <a:off x="6815820" y="1549884"/>
              <a:ext cx="222339" cy="356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0" fill="norm" stroke="1" extrusionOk="0">
                  <a:moveTo>
                    <a:pt x="0" y="2618"/>
                  </a:moveTo>
                  <a:cubicBezTo>
                    <a:pt x="1986" y="1699"/>
                    <a:pt x="3972" y="780"/>
                    <a:pt x="5586" y="321"/>
                  </a:cubicBezTo>
                  <a:cubicBezTo>
                    <a:pt x="7200" y="-139"/>
                    <a:pt x="8441" y="-139"/>
                    <a:pt x="9931" y="550"/>
                  </a:cubicBezTo>
                  <a:cubicBezTo>
                    <a:pt x="11421" y="1240"/>
                    <a:pt x="13159" y="2618"/>
                    <a:pt x="12910" y="4840"/>
                  </a:cubicBezTo>
                  <a:cubicBezTo>
                    <a:pt x="12662" y="7061"/>
                    <a:pt x="10428" y="10125"/>
                    <a:pt x="8814" y="11963"/>
                  </a:cubicBezTo>
                  <a:cubicBezTo>
                    <a:pt x="7200" y="13801"/>
                    <a:pt x="6207" y="14414"/>
                    <a:pt x="4593" y="15793"/>
                  </a:cubicBezTo>
                  <a:cubicBezTo>
                    <a:pt x="2979" y="17172"/>
                    <a:pt x="745" y="19316"/>
                    <a:pt x="372" y="20389"/>
                  </a:cubicBezTo>
                  <a:cubicBezTo>
                    <a:pt x="0" y="21461"/>
                    <a:pt x="1490" y="21461"/>
                    <a:pt x="5338" y="21308"/>
                  </a:cubicBezTo>
                  <a:cubicBezTo>
                    <a:pt x="9186" y="21155"/>
                    <a:pt x="15393" y="20848"/>
                    <a:pt x="21600" y="20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39" name="Line"/>
            <p:cNvSpPr/>
            <p:nvPr/>
          </p:nvSpPr>
          <p:spPr>
            <a:xfrm>
              <a:off x="6984490" y="1976903"/>
              <a:ext cx="92003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0" name="Line"/>
            <p:cNvSpPr/>
            <p:nvPr/>
          </p:nvSpPr>
          <p:spPr>
            <a:xfrm>
              <a:off x="7804842" y="1397394"/>
              <a:ext cx="200620" cy="7021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4" h="21503" fill="norm" stroke="1" extrusionOk="0">
                  <a:moveTo>
                    <a:pt x="4800" y="3660"/>
                  </a:moveTo>
                  <a:cubicBezTo>
                    <a:pt x="4533" y="3268"/>
                    <a:pt x="4267" y="2877"/>
                    <a:pt x="6133" y="2251"/>
                  </a:cubicBezTo>
                  <a:cubicBezTo>
                    <a:pt x="8000" y="1625"/>
                    <a:pt x="12000" y="764"/>
                    <a:pt x="14667" y="333"/>
                  </a:cubicBezTo>
                  <a:cubicBezTo>
                    <a:pt x="17333" y="-97"/>
                    <a:pt x="18667" y="-97"/>
                    <a:pt x="19733" y="255"/>
                  </a:cubicBezTo>
                  <a:cubicBezTo>
                    <a:pt x="20800" y="607"/>
                    <a:pt x="21600" y="1312"/>
                    <a:pt x="20133" y="2446"/>
                  </a:cubicBezTo>
                  <a:cubicBezTo>
                    <a:pt x="18667" y="3581"/>
                    <a:pt x="14933" y="5146"/>
                    <a:pt x="12267" y="6360"/>
                  </a:cubicBezTo>
                  <a:cubicBezTo>
                    <a:pt x="9600" y="7573"/>
                    <a:pt x="8000" y="8433"/>
                    <a:pt x="7600" y="9020"/>
                  </a:cubicBezTo>
                  <a:cubicBezTo>
                    <a:pt x="7200" y="9607"/>
                    <a:pt x="8000" y="9920"/>
                    <a:pt x="8933" y="10233"/>
                  </a:cubicBezTo>
                  <a:cubicBezTo>
                    <a:pt x="9867" y="10546"/>
                    <a:pt x="10933" y="10860"/>
                    <a:pt x="11467" y="11525"/>
                  </a:cubicBezTo>
                  <a:cubicBezTo>
                    <a:pt x="12000" y="12190"/>
                    <a:pt x="12000" y="13207"/>
                    <a:pt x="12133" y="14381"/>
                  </a:cubicBezTo>
                  <a:cubicBezTo>
                    <a:pt x="12267" y="15555"/>
                    <a:pt x="12533" y="16886"/>
                    <a:pt x="10533" y="18099"/>
                  </a:cubicBezTo>
                  <a:cubicBezTo>
                    <a:pt x="8533" y="19312"/>
                    <a:pt x="4267" y="20407"/>
                    <a:pt x="0" y="215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1" name="Line"/>
            <p:cNvSpPr/>
            <p:nvPr/>
          </p:nvSpPr>
          <p:spPr>
            <a:xfrm>
              <a:off x="8376680" y="1716231"/>
              <a:ext cx="35585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600" fill="norm" stroke="1" extrusionOk="0">
                  <a:moveTo>
                    <a:pt x="650" y="21600"/>
                  </a:moveTo>
                  <a:cubicBezTo>
                    <a:pt x="191" y="20400"/>
                    <a:pt x="-269" y="19200"/>
                    <a:pt x="191" y="16050"/>
                  </a:cubicBezTo>
                  <a:cubicBezTo>
                    <a:pt x="650" y="12900"/>
                    <a:pt x="2029" y="7800"/>
                    <a:pt x="3561" y="5550"/>
                  </a:cubicBezTo>
                  <a:cubicBezTo>
                    <a:pt x="5093" y="3300"/>
                    <a:pt x="6778" y="3900"/>
                    <a:pt x="8310" y="6150"/>
                  </a:cubicBezTo>
                  <a:cubicBezTo>
                    <a:pt x="9842" y="8400"/>
                    <a:pt x="11220" y="12300"/>
                    <a:pt x="12140" y="14850"/>
                  </a:cubicBezTo>
                  <a:cubicBezTo>
                    <a:pt x="13059" y="17400"/>
                    <a:pt x="13518" y="18600"/>
                    <a:pt x="14131" y="18900"/>
                  </a:cubicBezTo>
                  <a:cubicBezTo>
                    <a:pt x="14744" y="19200"/>
                    <a:pt x="15510" y="18600"/>
                    <a:pt x="16735" y="15300"/>
                  </a:cubicBezTo>
                  <a:cubicBezTo>
                    <a:pt x="17961" y="12000"/>
                    <a:pt x="19646" y="6000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2" name="Line"/>
            <p:cNvSpPr/>
            <p:nvPr/>
          </p:nvSpPr>
          <p:spPr>
            <a:xfrm>
              <a:off x="8898645" y="1542730"/>
              <a:ext cx="324564" cy="416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1" fill="norm" stroke="1" extrusionOk="0">
                  <a:moveTo>
                    <a:pt x="4762" y="3369"/>
                  </a:moveTo>
                  <a:cubicBezTo>
                    <a:pt x="3912" y="7013"/>
                    <a:pt x="3061" y="10656"/>
                    <a:pt x="2551" y="13128"/>
                  </a:cubicBezTo>
                  <a:cubicBezTo>
                    <a:pt x="2041" y="15601"/>
                    <a:pt x="1871" y="16902"/>
                    <a:pt x="1616" y="18203"/>
                  </a:cubicBezTo>
                  <a:cubicBezTo>
                    <a:pt x="1361" y="19504"/>
                    <a:pt x="1020" y="20805"/>
                    <a:pt x="680" y="21131"/>
                  </a:cubicBezTo>
                  <a:cubicBezTo>
                    <a:pt x="340" y="21456"/>
                    <a:pt x="0" y="20805"/>
                    <a:pt x="0" y="19049"/>
                  </a:cubicBezTo>
                  <a:cubicBezTo>
                    <a:pt x="0" y="17292"/>
                    <a:pt x="340" y="14429"/>
                    <a:pt x="850" y="11567"/>
                  </a:cubicBezTo>
                  <a:cubicBezTo>
                    <a:pt x="1361" y="8704"/>
                    <a:pt x="2041" y="5842"/>
                    <a:pt x="2551" y="4020"/>
                  </a:cubicBezTo>
                  <a:cubicBezTo>
                    <a:pt x="3061" y="2198"/>
                    <a:pt x="3402" y="1417"/>
                    <a:pt x="3912" y="832"/>
                  </a:cubicBezTo>
                  <a:cubicBezTo>
                    <a:pt x="4422" y="246"/>
                    <a:pt x="5102" y="-144"/>
                    <a:pt x="5613" y="51"/>
                  </a:cubicBezTo>
                  <a:cubicBezTo>
                    <a:pt x="6123" y="246"/>
                    <a:pt x="6463" y="1027"/>
                    <a:pt x="6973" y="2979"/>
                  </a:cubicBezTo>
                  <a:cubicBezTo>
                    <a:pt x="7483" y="4931"/>
                    <a:pt x="8164" y="8054"/>
                    <a:pt x="8929" y="11111"/>
                  </a:cubicBezTo>
                  <a:cubicBezTo>
                    <a:pt x="9694" y="14169"/>
                    <a:pt x="10545" y="17162"/>
                    <a:pt x="11310" y="18854"/>
                  </a:cubicBezTo>
                  <a:cubicBezTo>
                    <a:pt x="12076" y="20545"/>
                    <a:pt x="12756" y="20936"/>
                    <a:pt x="13861" y="20090"/>
                  </a:cubicBezTo>
                  <a:cubicBezTo>
                    <a:pt x="14967" y="19244"/>
                    <a:pt x="16498" y="17162"/>
                    <a:pt x="17688" y="13974"/>
                  </a:cubicBezTo>
                  <a:cubicBezTo>
                    <a:pt x="18879" y="10786"/>
                    <a:pt x="19729" y="6492"/>
                    <a:pt x="20324" y="3890"/>
                  </a:cubicBezTo>
                  <a:cubicBezTo>
                    <a:pt x="20920" y="1287"/>
                    <a:pt x="21260" y="376"/>
                    <a:pt x="21430" y="376"/>
                  </a:cubicBezTo>
                  <a:cubicBezTo>
                    <a:pt x="21600" y="376"/>
                    <a:pt x="21600" y="1287"/>
                    <a:pt x="21600" y="21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3" name="Line"/>
            <p:cNvSpPr/>
            <p:nvPr/>
          </p:nvSpPr>
          <p:spPr>
            <a:xfrm>
              <a:off x="9210429" y="1774654"/>
              <a:ext cx="122671" cy="150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09" fill="norm" stroke="1" extrusionOk="0">
                  <a:moveTo>
                    <a:pt x="18450" y="3590"/>
                  </a:moveTo>
                  <a:cubicBezTo>
                    <a:pt x="17100" y="2174"/>
                    <a:pt x="15750" y="757"/>
                    <a:pt x="13950" y="226"/>
                  </a:cubicBezTo>
                  <a:cubicBezTo>
                    <a:pt x="12150" y="-305"/>
                    <a:pt x="9900" y="49"/>
                    <a:pt x="7650" y="1820"/>
                  </a:cubicBezTo>
                  <a:cubicBezTo>
                    <a:pt x="5400" y="3590"/>
                    <a:pt x="3150" y="6777"/>
                    <a:pt x="1800" y="9433"/>
                  </a:cubicBezTo>
                  <a:cubicBezTo>
                    <a:pt x="450" y="12088"/>
                    <a:pt x="0" y="14213"/>
                    <a:pt x="0" y="16161"/>
                  </a:cubicBezTo>
                  <a:cubicBezTo>
                    <a:pt x="0" y="18108"/>
                    <a:pt x="450" y="19879"/>
                    <a:pt x="3375" y="20587"/>
                  </a:cubicBezTo>
                  <a:cubicBezTo>
                    <a:pt x="6300" y="21295"/>
                    <a:pt x="11700" y="20941"/>
                    <a:pt x="15525" y="18462"/>
                  </a:cubicBezTo>
                  <a:cubicBezTo>
                    <a:pt x="19350" y="15984"/>
                    <a:pt x="21600" y="11380"/>
                    <a:pt x="21600" y="8016"/>
                  </a:cubicBezTo>
                  <a:cubicBezTo>
                    <a:pt x="21600" y="4652"/>
                    <a:pt x="19350" y="2528"/>
                    <a:pt x="17100" y="4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4" name="Line"/>
            <p:cNvSpPr/>
            <p:nvPr/>
          </p:nvSpPr>
          <p:spPr>
            <a:xfrm>
              <a:off x="9345877" y="1746898"/>
              <a:ext cx="168671" cy="197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4" fill="norm" stroke="1" extrusionOk="0">
                  <a:moveTo>
                    <a:pt x="0" y="3323"/>
                  </a:moveTo>
                  <a:cubicBezTo>
                    <a:pt x="1636" y="2492"/>
                    <a:pt x="3273" y="1662"/>
                    <a:pt x="5400" y="1938"/>
                  </a:cubicBezTo>
                  <a:cubicBezTo>
                    <a:pt x="7527" y="2215"/>
                    <a:pt x="10145" y="3600"/>
                    <a:pt x="11945" y="6508"/>
                  </a:cubicBezTo>
                  <a:cubicBezTo>
                    <a:pt x="13745" y="9415"/>
                    <a:pt x="14727" y="13846"/>
                    <a:pt x="15055" y="16754"/>
                  </a:cubicBezTo>
                  <a:cubicBezTo>
                    <a:pt x="15382" y="19662"/>
                    <a:pt x="15055" y="21046"/>
                    <a:pt x="14236" y="21323"/>
                  </a:cubicBezTo>
                  <a:cubicBezTo>
                    <a:pt x="13418" y="21600"/>
                    <a:pt x="12109" y="20769"/>
                    <a:pt x="11782" y="18277"/>
                  </a:cubicBezTo>
                  <a:cubicBezTo>
                    <a:pt x="11455" y="15785"/>
                    <a:pt x="12109" y="11631"/>
                    <a:pt x="13909" y="8308"/>
                  </a:cubicBezTo>
                  <a:cubicBezTo>
                    <a:pt x="15709" y="4985"/>
                    <a:pt x="18655" y="249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5" name="Line"/>
            <p:cNvSpPr/>
            <p:nvPr/>
          </p:nvSpPr>
          <p:spPr>
            <a:xfrm>
              <a:off x="9529881" y="1419340"/>
              <a:ext cx="681132" cy="5129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462" fill="norm" stroke="1" extrusionOk="0">
                  <a:moveTo>
                    <a:pt x="0" y="14026"/>
                  </a:moveTo>
                  <a:cubicBezTo>
                    <a:pt x="324" y="14988"/>
                    <a:pt x="647" y="15951"/>
                    <a:pt x="809" y="17020"/>
                  </a:cubicBezTo>
                  <a:cubicBezTo>
                    <a:pt x="971" y="18089"/>
                    <a:pt x="971" y="19265"/>
                    <a:pt x="930" y="20121"/>
                  </a:cubicBezTo>
                  <a:cubicBezTo>
                    <a:pt x="890" y="20976"/>
                    <a:pt x="809" y="21511"/>
                    <a:pt x="809" y="21458"/>
                  </a:cubicBezTo>
                  <a:cubicBezTo>
                    <a:pt x="809" y="21404"/>
                    <a:pt x="890" y="20762"/>
                    <a:pt x="1173" y="19533"/>
                  </a:cubicBezTo>
                  <a:cubicBezTo>
                    <a:pt x="1456" y="18303"/>
                    <a:pt x="1942" y="16485"/>
                    <a:pt x="2306" y="15362"/>
                  </a:cubicBezTo>
                  <a:cubicBezTo>
                    <a:pt x="2670" y="14240"/>
                    <a:pt x="2912" y="13812"/>
                    <a:pt x="3236" y="13545"/>
                  </a:cubicBezTo>
                  <a:cubicBezTo>
                    <a:pt x="3560" y="13277"/>
                    <a:pt x="3964" y="13170"/>
                    <a:pt x="4247" y="13438"/>
                  </a:cubicBezTo>
                  <a:cubicBezTo>
                    <a:pt x="4530" y="13705"/>
                    <a:pt x="4692" y="14347"/>
                    <a:pt x="4773" y="14935"/>
                  </a:cubicBezTo>
                  <a:cubicBezTo>
                    <a:pt x="4854" y="15523"/>
                    <a:pt x="4854" y="16058"/>
                    <a:pt x="4935" y="16058"/>
                  </a:cubicBezTo>
                  <a:cubicBezTo>
                    <a:pt x="5016" y="16058"/>
                    <a:pt x="5178" y="15523"/>
                    <a:pt x="5461" y="15095"/>
                  </a:cubicBezTo>
                  <a:cubicBezTo>
                    <a:pt x="5744" y="14667"/>
                    <a:pt x="6148" y="14347"/>
                    <a:pt x="6553" y="14400"/>
                  </a:cubicBezTo>
                  <a:cubicBezTo>
                    <a:pt x="6957" y="14454"/>
                    <a:pt x="7362" y="14881"/>
                    <a:pt x="7564" y="15416"/>
                  </a:cubicBezTo>
                  <a:cubicBezTo>
                    <a:pt x="7766" y="15951"/>
                    <a:pt x="7766" y="16592"/>
                    <a:pt x="7766" y="17234"/>
                  </a:cubicBezTo>
                  <a:cubicBezTo>
                    <a:pt x="7766" y="17875"/>
                    <a:pt x="7766" y="18517"/>
                    <a:pt x="7807" y="19105"/>
                  </a:cubicBezTo>
                  <a:cubicBezTo>
                    <a:pt x="7847" y="19693"/>
                    <a:pt x="7928" y="20228"/>
                    <a:pt x="8171" y="20442"/>
                  </a:cubicBezTo>
                  <a:cubicBezTo>
                    <a:pt x="8413" y="20656"/>
                    <a:pt x="8818" y="20549"/>
                    <a:pt x="9748" y="19693"/>
                  </a:cubicBezTo>
                  <a:cubicBezTo>
                    <a:pt x="10679" y="18838"/>
                    <a:pt x="12135" y="17234"/>
                    <a:pt x="12944" y="16164"/>
                  </a:cubicBezTo>
                  <a:cubicBezTo>
                    <a:pt x="13753" y="15095"/>
                    <a:pt x="13915" y="14561"/>
                    <a:pt x="13793" y="14293"/>
                  </a:cubicBezTo>
                  <a:cubicBezTo>
                    <a:pt x="13672" y="14026"/>
                    <a:pt x="13267" y="14026"/>
                    <a:pt x="12863" y="14186"/>
                  </a:cubicBezTo>
                  <a:cubicBezTo>
                    <a:pt x="12458" y="14347"/>
                    <a:pt x="12054" y="14667"/>
                    <a:pt x="11690" y="15042"/>
                  </a:cubicBezTo>
                  <a:cubicBezTo>
                    <a:pt x="11326" y="15416"/>
                    <a:pt x="11002" y="15844"/>
                    <a:pt x="10800" y="16325"/>
                  </a:cubicBezTo>
                  <a:cubicBezTo>
                    <a:pt x="10598" y="16806"/>
                    <a:pt x="10517" y="17341"/>
                    <a:pt x="10679" y="17555"/>
                  </a:cubicBezTo>
                  <a:cubicBezTo>
                    <a:pt x="10840" y="17768"/>
                    <a:pt x="11245" y="17661"/>
                    <a:pt x="11649" y="17501"/>
                  </a:cubicBezTo>
                  <a:cubicBezTo>
                    <a:pt x="12054" y="17341"/>
                    <a:pt x="12458" y="17127"/>
                    <a:pt x="12701" y="17287"/>
                  </a:cubicBezTo>
                  <a:cubicBezTo>
                    <a:pt x="12944" y="17448"/>
                    <a:pt x="13025" y="17982"/>
                    <a:pt x="13227" y="18463"/>
                  </a:cubicBezTo>
                  <a:cubicBezTo>
                    <a:pt x="13429" y="18945"/>
                    <a:pt x="13753" y="19372"/>
                    <a:pt x="14198" y="19586"/>
                  </a:cubicBezTo>
                  <a:cubicBezTo>
                    <a:pt x="14643" y="19800"/>
                    <a:pt x="15209" y="19800"/>
                    <a:pt x="15897" y="19319"/>
                  </a:cubicBezTo>
                  <a:cubicBezTo>
                    <a:pt x="16584" y="18838"/>
                    <a:pt x="17393" y="17875"/>
                    <a:pt x="18243" y="15844"/>
                  </a:cubicBezTo>
                  <a:cubicBezTo>
                    <a:pt x="19092" y="13812"/>
                    <a:pt x="19982" y="10711"/>
                    <a:pt x="20548" y="8091"/>
                  </a:cubicBezTo>
                  <a:cubicBezTo>
                    <a:pt x="21115" y="5471"/>
                    <a:pt x="21357" y="3333"/>
                    <a:pt x="21479" y="1996"/>
                  </a:cubicBezTo>
                  <a:cubicBezTo>
                    <a:pt x="21600" y="660"/>
                    <a:pt x="21600" y="125"/>
                    <a:pt x="21398" y="18"/>
                  </a:cubicBezTo>
                  <a:cubicBezTo>
                    <a:pt x="21196" y="-89"/>
                    <a:pt x="20791" y="232"/>
                    <a:pt x="20184" y="1996"/>
                  </a:cubicBezTo>
                  <a:cubicBezTo>
                    <a:pt x="19578" y="3761"/>
                    <a:pt x="18769" y="6968"/>
                    <a:pt x="18364" y="9481"/>
                  </a:cubicBezTo>
                  <a:cubicBezTo>
                    <a:pt x="17960" y="11994"/>
                    <a:pt x="17960" y="13812"/>
                    <a:pt x="18324" y="15309"/>
                  </a:cubicBezTo>
                  <a:cubicBezTo>
                    <a:pt x="18688" y="16806"/>
                    <a:pt x="19416" y="17982"/>
                    <a:pt x="20144" y="19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46" name="Line"/>
            <p:cNvSpPr/>
            <p:nvPr/>
          </p:nvSpPr>
          <p:spPr>
            <a:xfrm>
              <a:off x="10404169" y="1451200"/>
              <a:ext cx="183737" cy="4567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06" h="21445" fill="norm" stroke="1" extrusionOk="0">
                  <a:moveTo>
                    <a:pt x="18978" y="2005"/>
                  </a:moveTo>
                  <a:cubicBezTo>
                    <a:pt x="18402" y="1285"/>
                    <a:pt x="17826" y="565"/>
                    <a:pt x="16818" y="205"/>
                  </a:cubicBezTo>
                  <a:cubicBezTo>
                    <a:pt x="15810" y="-155"/>
                    <a:pt x="14370" y="-155"/>
                    <a:pt x="11634" y="1165"/>
                  </a:cubicBezTo>
                  <a:cubicBezTo>
                    <a:pt x="8898" y="2485"/>
                    <a:pt x="4866" y="5125"/>
                    <a:pt x="2418" y="7885"/>
                  </a:cubicBezTo>
                  <a:cubicBezTo>
                    <a:pt x="-30" y="10645"/>
                    <a:pt x="-894" y="13525"/>
                    <a:pt x="1122" y="15805"/>
                  </a:cubicBezTo>
                  <a:cubicBezTo>
                    <a:pt x="3138" y="18085"/>
                    <a:pt x="8034" y="19765"/>
                    <a:pt x="11778" y="20605"/>
                  </a:cubicBezTo>
                  <a:cubicBezTo>
                    <a:pt x="15522" y="21445"/>
                    <a:pt x="18114" y="21445"/>
                    <a:pt x="20706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74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579155" y="1542074"/>
              <a:ext cx="477511" cy="535582"/>
            </a:xfrm>
            <a:prstGeom prst="rect">
              <a:avLst/>
            </a:prstGeom>
            <a:effectLst/>
          </p:spPr>
        </p:pic>
        <p:pic>
          <p:nvPicPr>
            <p:cNvPr id="74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069833" y="1745815"/>
              <a:ext cx="124836" cy="193838"/>
            </a:xfrm>
            <a:prstGeom prst="rect">
              <a:avLst/>
            </a:prstGeom>
            <a:effectLst/>
          </p:spPr>
        </p:pic>
        <p:pic>
          <p:nvPicPr>
            <p:cNvPr id="75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460510" y="1653813"/>
              <a:ext cx="554511" cy="236319"/>
            </a:xfrm>
            <a:prstGeom prst="rect">
              <a:avLst/>
            </a:prstGeom>
            <a:effectLst/>
          </p:spPr>
        </p:pic>
        <p:pic>
          <p:nvPicPr>
            <p:cNvPr id="75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943853" y="1363350"/>
              <a:ext cx="316507" cy="231295"/>
            </a:xfrm>
            <a:prstGeom prst="rect">
              <a:avLst/>
            </a:prstGeom>
            <a:effectLst/>
          </p:spPr>
        </p:pic>
        <p:sp>
          <p:nvSpPr>
            <p:cNvPr id="755" name="Line"/>
            <p:cNvSpPr/>
            <p:nvPr/>
          </p:nvSpPr>
          <p:spPr>
            <a:xfrm>
              <a:off x="12159607" y="1458535"/>
              <a:ext cx="212835" cy="564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7" h="21390" fill="norm" stroke="1" extrusionOk="0">
                  <a:moveTo>
                    <a:pt x="9042" y="177"/>
                  </a:moveTo>
                  <a:cubicBezTo>
                    <a:pt x="10800" y="-16"/>
                    <a:pt x="12558" y="-210"/>
                    <a:pt x="14316" y="516"/>
                  </a:cubicBezTo>
                  <a:cubicBezTo>
                    <a:pt x="16074" y="1243"/>
                    <a:pt x="17833" y="2890"/>
                    <a:pt x="19214" y="4827"/>
                  </a:cubicBezTo>
                  <a:cubicBezTo>
                    <a:pt x="20595" y="6764"/>
                    <a:pt x="21600" y="8992"/>
                    <a:pt x="20344" y="11026"/>
                  </a:cubicBezTo>
                  <a:cubicBezTo>
                    <a:pt x="19088" y="13060"/>
                    <a:pt x="15572" y="14900"/>
                    <a:pt x="12307" y="16402"/>
                  </a:cubicBezTo>
                  <a:cubicBezTo>
                    <a:pt x="9042" y="17903"/>
                    <a:pt x="6028" y="19065"/>
                    <a:pt x="4144" y="19840"/>
                  </a:cubicBezTo>
                  <a:cubicBezTo>
                    <a:pt x="2261" y="20615"/>
                    <a:pt x="1507" y="21003"/>
                    <a:pt x="1005" y="21196"/>
                  </a:cubicBezTo>
                  <a:cubicBezTo>
                    <a:pt x="502" y="21390"/>
                    <a:pt x="251" y="21390"/>
                    <a:pt x="0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6" name="Line"/>
            <p:cNvSpPr/>
            <p:nvPr/>
          </p:nvSpPr>
          <p:spPr>
            <a:xfrm>
              <a:off x="5219752" y="2557297"/>
              <a:ext cx="260701" cy="4776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7" h="21359" fill="norm" stroke="1" extrusionOk="0">
                  <a:moveTo>
                    <a:pt x="9457" y="5588"/>
                  </a:moveTo>
                  <a:cubicBezTo>
                    <a:pt x="10080" y="5130"/>
                    <a:pt x="10703" y="4673"/>
                    <a:pt x="11222" y="4102"/>
                  </a:cubicBezTo>
                  <a:cubicBezTo>
                    <a:pt x="11741" y="3530"/>
                    <a:pt x="12157" y="2845"/>
                    <a:pt x="11845" y="2559"/>
                  </a:cubicBezTo>
                  <a:cubicBezTo>
                    <a:pt x="11534" y="2273"/>
                    <a:pt x="10495" y="2388"/>
                    <a:pt x="8834" y="3245"/>
                  </a:cubicBezTo>
                  <a:cubicBezTo>
                    <a:pt x="7172" y="4102"/>
                    <a:pt x="4888" y="5702"/>
                    <a:pt x="3122" y="7930"/>
                  </a:cubicBezTo>
                  <a:cubicBezTo>
                    <a:pt x="1357" y="10159"/>
                    <a:pt x="111" y="13016"/>
                    <a:pt x="7" y="14959"/>
                  </a:cubicBezTo>
                  <a:cubicBezTo>
                    <a:pt x="-97" y="16902"/>
                    <a:pt x="941" y="17930"/>
                    <a:pt x="2707" y="18330"/>
                  </a:cubicBezTo>
                  <a:cubicBezTo>
                    <a:pt x="4472" y="18730"/>
                    <a:pt x="6965" y="18502"/>
                    <a:pt x="10080" y="17073"/>
                  </a:cubicBezTo>
                  <a:cubicBezTo>
                    <a:pt x="13195" y="15645"/>
                    <a:pt x="16934" y="13016"/>
                    <a:pt x="19011" y="10445"/>
                  </a:cubicBezTo>
                  <a:cubicBezTo>
                    <a:pt x="21088" y="7873"/>
                    <a:pt x="21503" y="5359"/>
                    <a:pt x="20984" y="3530"/>
                  </a:cubicBezTo>
                  <a:cubicBezTo>
                    <a:pt x="20465" y="1702"/>
                    <a:pt x="19011" y="559"/>
                    <a:pt x="17141" y="159"/>
                  </a:cubicBezTo>
                  <a:cubicBezTo>
                    <a:pt x="15272" y="-241"/>
                    <a:pt x="12988" y="102"/>
                    <a:pt x="11222" y="1302"/>
                  </a:cubicBezTo>
                  <a:cubicBezTo>
                    <a:pt x="9457" y="2502"/>
                    <a:pt x="8211" y="4559"/>
                    <a:pt x="8211" y="6673"/>
                  </a:cubicBezTo>
                  <a:cubicBezTo>
                    <a:pt x="8211" y="8788"/>
                    <a:pt x="9457" y="10959"/>
                    <a:pt x="11430" y="12616"/>
                  </a:cubicBezTo>
                  <a:cubicBezTo>
                    <a:pt x="13403" y="14273"/>
                    <a:pt x="16103" y="15416"/>
                    <a:pt x="17661" y="16788"/>
                  </a:cubicBezTo>
                  <a:cubicBezTo>
                    <a:pt x="19218" y="18159"/>
                    <a:pt x="19634" y="19759"/>
                    <a:pt x="20049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7" name="Line"/>
            <p:cNvSpPr/>
            <p:nvPr/>
          </p:nvSpPr>
          <p:spPr>
            <a:xfrm>
              <a:off x="5750129" y="2720587"/>
              <a:ext cx="38336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8" name="Line"/>
            <p:cNvSpPr/>
            <p:nvPr/>
          </p:nvSpPr>
          <p:spPr>
            <a:xfrm>
              <a:off x="5765463" y="2942925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59" name="Line"/>
            <p:cNvSpPr/>
            <p:nvPr/>
          </p:nvSpPr>
          <p:spPr>
            <a:xfrm>
              <a:off x="6148805" y="2668123"/>
              <a:ext cx="421677" cy="4281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0" y="21539"/>
                  </a:moveTo>
                  <a:cubicBezTo>
                    <a:pt x="1702" y="19225"/>
                    <a:pt x="3404" y="16910"/>
                    <a:pt x="4975" y="13632"/>
                  </a:cubicBezTo>
                  <a:cubicBezTo>
                    <a:pt x="6545" y="10353"/>
                    <a:pt x="7985" y="6110"/>
                    <a:pt x="8705" y="3539"/>
                  </a:cubicBezTo>
                  <a:cubicBezTo>
                    <a:pt x="9425" y="968"/>
                    <a:pt x="9425" y="68"/>
                    <a:pt x="9295" y="3"/>
                  </a:cubicBezTo>
                  <a:cubicBezTo>
                    <a:pt x="9164" y="-61"/>
                    <a:pt x="8902" y="710"/>
                    <a:pt x="8378" y="2896"/>
                  </a:cubicBezTo>
                  <a:cubicBezTo>
                    <a:pt x="7855" y="5082"/>
                    <a:pt x="7069" y="8682"/>
                    <a:pt x="6676" y="10868"/>
                  </a:cubicBezTo>
                  <a:cubicBezTo>
                    <a:pt x="6284" y="13053"/>
                    <a:pt x="6284" y="13825"/>
                    <a:pt x="6480" y="14468"/>
                  </a:cubicBezTo>
                  <a:cubicBezTo>
                    <a:pt x="6676" y="15110"/>
                    <a:pt x="7069" y="15625"/>
                    <a:pt x="7724" y="15882"/>
                  </a:cubicBezTo>
                  <a:cubicBezTo>
                    <a:pt x="8378" y="16139"/>
                    <a:pt x="9295" y="16139"/>
                    <a:pt x="10407" y="15239"/>
                  </a:cubicBezTo>
                  <a:cubicBezTo>
                    <a:pt x="11520" y="14339"/>
                    <a:pt x="12829" y="12539"/>
                    <a:pt x="13745" y="10996"/>
                  </a:cubicBezTo>
                  <a:cubicBezTo>
                    <a:pt x="14662" y="9453"/>
                    <a:pt x="15185" y="8168"/>
                    <a:pt x="15578" y="7139"/>
                  </a:cubicBezTo>
                  <a:cubicBezTo>
                    <a:pt x="15971" y="6110"/>
                    <a:pt x="16233" y="5339"/>
                    <a:pt x="16298" y="5339"/>
                  </a:cubicBezTo>
                  <a:cubicBezTo>
                    <a:pt x="16364" y="5339"/>
                    <a:pt x="16233" y="6110"/>
                    <a:pt x="16429" y="7396"/>
                  </a:cubicBezTo>
                  <a:cubicBezTo>
                    <a:pt x="16625" y="8682"/>
                    <a:pt x="17149" y="10482"/>
                    <a:pt x="18065" y="11446"/>
                  </a:cubicBezTo>
                  <a:cubicBezTo>
                    <a:pt x="18982" y="12410"/>
                    <a:pt x="20291" y="12539"/>
                    <a:pt x="21600" y="126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0" name="Line"/>
            <p:cNvSpPr/>
            <p:nvPr/>
          </p:nvSpPr>
          <p:spPr>
            <a:xfrm>
              <a:off x="6372281" y="2484028"/>
              <a:ext cx="136866" cy="106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0879" fill="norm" stroke="1" extrusionOk="0">
                  <a:moveTo>
                    <a:pt x="2222" y="13344"/>
                  </a:moveTo>
                  <a:cubicBezTo>
                    <a:pt x="1022" y="15353"/>
                    <a:pt x="-178" y="17363"/>
                    <a:pt x="22" y="17614"/>
                  </a:cubicBezTo>
                  <a:cubicBezTo>
                    <a:pt x="222" y="17865"/>
                    <a:pt x="1822" y="16358"/>
                    <a:pt x="3422" y="13344"/>
                  </a:cubicBezTo>
                  <a:cubicBezTo>
                    <a:pt x="5022" y="10330"/>
                    <a:pt x="6622" y="5809"/>
                    <a:pt x="8422" y="3046"/>
                  </a:cubicBezTo>
                  <a:cubicBezTo>
                    <a:pt x="10222" y="284"/>
                    <a:pt x="12222" y="-721"/>
                    <a:pt x="13422" y="535"/>
                  </a:cubicBezTo>
                  <a:cubicBezTo>
                    <a:pt x="14622" y="1791"/>
                    <a:pt x="15022" y="5307"/>
                    <a:pt x="15422" y="8321"/>
                  </a:cubicBezTo>
                  <a:cubicBezTo>
                    <a:pt x="15822" y="11335"/>
                    <a:pt x="16222" y="13846"/>
                    <a:pt x="17222" y="15856"/>
                  </a:cubicBezTo>
                  <a:cubicBezTo>
                    <a:pt x="18222" y="17865"/>
                    <a:pt x="19822" y="19372"/>
                    <a:pt x="21422" y="20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1" name="Line"/>
            <p:cNvSpPr/>
            <p:nvPr/>
          </p:nvSpPr>
          <p:spPr>
            <a:xfrm>
              <a:off x="6708485" y="2423664"/>
              <a:ext cx="141795" cy="3735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63" h="21480" fill="norm" stroke="1" extrusionOk="0">
                  <a:moveTo>
                    <a:pt x="0" y="6933"/>
                  </a:moveTo>
                  <a:cubicBezTo>
                    <a:pt x="0" y="4876"/>
                    <a:pt x="0" y="2819"/>
                    <a:pt x="745" y="1570"/>
                  </a:cubicBezTo>
                  <a:cubicBezTo>
                    <a:pt x="1490" y="321"/>
                    <a:pt x="2979" y="-120"/>
                    <a:pt x="6703" y="27"/>
                  </a:cubicBezTo>
                  <a:cubicBezTo>
                    <a:pt x="10428" y="174"/>
                    <a:pt x="16386" y="909"/>
                    <a:pt x="18993" y="2598"/>
                  </a:cubicBezTo>
                  <a:cubicBezTo>
                    <a:pt x="21600" y="4288"/>
                    <a:pt x="20855" y="6933"/>
                    <a:pt x="18807" y="9358"/>
                  </a:cubicBezTo>
                  <a:cubicBezTo>
                    <a:pt x="16759" y="11782"/>
                    <a:pt x="13407" y="13986"/>
                    <a:pt x="12103" y="15970"/>
                  </a:cubicBezTo>
                  <a:cubicBezTo>
                    <a:pt x="10800" y="17953"/>
                    <a:pt x="11545" y="19717"/>
                    <a:pt x="12290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2" name="Line"/>
            <p:cNvSpPr/>
            <p:nvPr/>
          </p:nvSpPr>
          <p:spPr>
            <a:xfrm>
              <a:off x="6760786" y="3019593"/>
              <a:ext cx="5640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1600" fill="norm" stroke="1" extrusionOk="0">
                  <a:moveTo>
                    <a:pt x="8954" y="0"/>
                  </a:moveTo>
                  <a:cubicBezTo>
                    <a:pt x="4259" y="4320"/>
                    <a:pt x="-437" y="8640"/>
                    <a:pt x="33" y="12240"/>
                  </a:cubicBezTo>
                  <a:cubicBezTo>
                    <a:pt x="502" y="15840"/>
                    <a:pt x="6137" y="18720"/>
                    <a:pt x="11302" y="17280"/>
                  </a:cubicBezTo>
                  <a:cubicBezTo>
                    <a:pt x="16467" y="15840"/>
                    <a:pt x="21163" y="10080"/>
                    <a:pt x="20693" y="10080"/>
                  </a:cubicBezTo>
                  <a:cubicBezTo>
                    <a:pt x="20224" y="10080"/>
                    <a:pt x="14589" y="15840"/>
                    <a:pt x="89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3" name="Line"/>
            <p:cNvSpPr/>
            <p:nvPr/>
          </p:nvSpPr>
          <p:spPr>
            <a:xfrm>
              <a:off x="7581223" y="2774780"/>
              <a:ext cx="326021" cy="1888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5" h="21004" fill="norm" stroke="1" extrusionOk="0">
                  <a:moveTo>
                    <a:pt x="5029" y="6762"/>
                  </a:moveTo>
                  <a:cubicBezTo>
                    <a:pt x="5359" y="5341"/>
                    <a:pt x="5689" y="3920"/>
                    <a:pt x="6101" y="3920"/>
                  </a:cubicBezTo>
                  <a:cubicBezTo>
                    <a:pt x="6513" y="3920"/>
                    <a:pt x="7008" y="5341"/>
                    <a:pt x="7008" y="7757"/>
                  </a:cubicBezTo>
                  <a:cubicBezTo>
                    <a:pt x="7008" y="10173"/>
                    <a:pt x="6513" y="13583"/>
                    <a:pt x="5771" y="15999"/>
                  </a:cubicBezTo>
                  <a:cubicBezTo>
                    <a:pt x="5029" y="18415"/>
                    <a:pt x="4040" y="19836"/>
                    <a:pt x="3133" y="20546"/>
                  </a:cubicBezTo>
                  <a:cubicBezTo>
                    <a:pt x="2226" y="21257"/>
                    <a:pt x="1402" y="21257"/>
                    <a:pt x="742" y="19694"/>
                  </a:cubicBezTo>
                  <a:cubicBezTo>
                    <a:pt x="83" y="18131"/>
                    <a:pt x="-412" y="15004"/>
                    <a:pt x="495" y="12162"/>
                  </a:cubicBezTo>
                  <a:cubicBezTo>
                    <a:pt x="1402" y="9320"/>
                    <a:pt x="3710" y="6762"/>
                    <a:pt x="6925" y="4631"/>
                  </a:cubicBezTo>
                  <a:cubicBezTo>
                    <a:pt x="10141" y="2499"/>
                    <a:pt x="14263" y="794"/>
                    <a:pt x="16819" y="225"/>
                  </a:cubicBezTo>
                  <a:cubicBezTo>
                    <a:pt x="19374" y="-343"/>
                    <a:pt x="20364" y="225"/>
                    <a:pt x="20776" y="1220"/>
                  </a:cubicBezTo>
                  <a:cubicBezTo>
                    <a:pt x="21188" y="2215"/>
                    <a:pt x="21023" y="3636"/>
                    <a:pt x="20858" y="5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4" name="Line"/>
            <p:cNvSpPr/>
            <p:nvPr/>
          </p:nvSpPr>
          <p:spPr>
            <a:xfrm>
              <a:off x="7996513" y="2656213"/>
              <a:ext cx="138004" cy="12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8" fill="norm" stroke="1" extrusionOk="0">
                  <a:moveTo>
                    <a:pt x="0" y="4232"/>
                  </a:moveTo>
                  <a:cubicBezTo>
                    <a:pt x="1200" y="2571"/>
                    <a:pt x="2400" y="909"/>
                    <a:pt x="4000" y="286"/>
                  </a:cubicBezTo>
                  <a:cubicBezTo>
                    <a:pt x="5600" y="-337"/>
                    <a:pt x="7600" y="78"/>
                    <a:pt x="8800" y="1325"/>
                  </a:cubicBezTo>
                  <a:cubicBezTo>
                    <a:pt x="10000" y="2571"/>
                    <a:pt x="10400" y="4648"/>
                    <a:pt x="10400" y="6725"/>
                  </a:cubicBezTo>
                  <a:cubicBezTo>
                    <a:pt x="10400" y="8801"/>
                    <a:pt x="10000" y="10878"/>
                    <a:pt x="8800" y="13371"/>
                  </a:cubicBezTo>
                  <a:cubicBezTo>
                    <a:pt x="7600" y="15863"/>
                    <a:pt x="5600" y="18771"/>
                    <a:pt x="5600" y="20017"/>
                  </a:cubicBezTo>
                  <a:cubicBezTo>
                    <a:pt x="5600" y="21263"/>
                    <a:pt x="7600" y="20848"/>
                    <a:pt x="10600" y="20432"/>
                  </a:cubicBezTo>
                  <a:cubicBezTo>
                    <a:pt x="13600" y="20017"/>
                    <a:pt x="17600" y="19601"/>
                    <a:pt x="21600" y="19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5" name="Line"/>
            <p:cNvSpPr/>
            <p:nvPr/>
          </p:nvSpPr>
          <p:spPr>
            <a:xfrm>
              <a:off x="7705173" y="2538660"/>
              <a:ext cx="222340" cy="1282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47" fill="norm" stroke="1" extrusionOk="0">
                  <a:moveTo>
                    <a:pt x="2979" y="9632"/>
                  </a:moveTo>
                  <a:cubicBezTo>
                    <a:pt x="2483" y="11709"/>
                    <a:pt x="1986" y="13785"/>
                    <a:pt x="1366" y="16070"/>
                  </a:cubicBezTo>
                  <a:cubicBezTo>
                    <a:pt x="745" y="18355"/>
                    <a:pt x="0" y="20847"/>
                    <a:pt x="0" y="20847"/>
                  </a:cubicBezTo>
                  <a:cubicBezTo>
                    <a:pt x="0" y="20847"/>
                    <a:pt x="745" y="18355"/>
                    <a:pt x="2483" y="14616"/>
                  </a:cubicBezTo>
                  <a:cubicBezTo>
                    <a:pt x="4221" y="10878"/>
                    <a:pt x="6952" y="5893"/>
                    <a:pt x="9186" y="2985"/>
                  </a:cubicBezTo>
                  <a:cubicBezTo>
                    <a:pt x="11421" y="78"/>
                    <a:pt x="13159" y="-753"/>
                    <a:pt x="14524" y="701"/>
                  </a:cubicBezTo>
                  <a:cubicBezTo>
                    <a:pt x="15890" y="2155"/>
                    <a:pt x="16883" y="5893"/>
                    <a:pt x="18000" y="9216"/>
                  </a:cubicBezTo>
                  <a:cubicBezTo>
                    <a:pt x="19117" y="12539"/>
                    <a:pt x="20359" y="15447"/>
                    <a:pt x="21600" y="183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6" name="Line"/>
            <p:cNvSpPr/>
            <p:nvPr/>
          </p:nvSpPr>
          <p:spPr>
            <a:xfrm>
              <a:off x="8372128" y="2559641"/>
              <a:ext cx="129200" cy="314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4" h="21422" fill="norm" stroke="1" extrusionOk="0">
                  <a:moveTo>
                    <a:pt x="1232" y="8357"/>
                  </a:moveTo>
                  <a:cubicBezTo>
                    <a:pt x="417" y="7487"/>
                    <a:pt x="-398" y="6616"/>
                    <a:pt x="213" y="5309"/>
                  </a:cubicBezTo>
                  <a:cubicBezTo>
                    <a:pt x="825" y="4003"/>
                    <a:pt x="2862" y="2261"/>
                    <a:pt x="6326" y="1216"/>
                  </a:cubicBezTo>
                  <a:cubicBezTo>
                    <a:pt x="9791" y="170"/>
                    <a:pt x="14681" y="-178"/>
                    <a:pt x="17534" y="83"/>
                  </a:cubicBezTo>
                  <a:cubicBezTo>
                    <a:pt x="20387" y="345"/>
                    <a:pt x="21202" y="1216"/>
                    <a:pt x="20183" y="3480"/>
                  </a:cubicBezTo>
                  <a:cubicBezTo>
                    <a:pt x="19164" y="5745"/>
                    <a:pt x="16311" y="9403"/>
                    <a:pt x="13459" y="12103"/>
                  </a:cubicBezTo>
                  <a:cubicBezTo>
                    <a:pt x="10606" y="14803"/>
                    <a:pt x="7753" y="16545"/>
                    <a:pt x="5919" y="17938"/>
                  </a:cubicBezTo>
                  <a:cubicBezTo>
                    <a:pt x="4085" y="19332"/>
                    <a:pt x="3270" y="20377"/>
                    <a:pt x="2455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7" name="Line"/>
            <p:cNvSpPr/>
            <p:nvPr/>
          </p:nvSpPr>
          <p:spPr>
            <a:xfrm>
              <a:off x="8352913" y="3011927"/>
              <a:ext cx="42957" cy="65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70" h="21220" fill="norm" stroke="1" extrusionOk="0">
                  <a:moveTo>
                    <a:pt x="12651" y="7477"/>
                  </a:moveTo>
                  <a:cubicBezTo>
                    <a:pt x="6651" y="9138"/>
                    <a:pt x="651" y="10800"/>
                    <a:pt x="51" y="13708"/>
                  </a:cubicBezTo>
                  <a:cubicBezTo>
                    <a:pt x="-549" y="16615"/>
                    <a:pt x="4251" y="20769"/>
                    <a:pt x="9051" y="21185"/>
                  </a:cubicBezTo>
                  <a:cubicBezTo>
                    <a:pt x="13851" y="21600"/>
                    <a:pt x="18651" y="18277"/>
                    <a:pt x="19851" y="14123"/>
                  </a:cubicBezTo>
                  <a:cubicBezTo>
                    <a:pt x="21051" y="9969"/>
                    <a:pt x="18651" y="4985"/>
                    <a:pt x="162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8" name="Line"/>
            <p:cNvSpPr/>
            <p:nvPr/>
          </p:nvSpPr>
          <p:spPr>
            <a:xfrm>
              <a:off x="3220072" y="2177118"/>
              <a:ext cx="667016" cy="29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82" fill="norm" stroke="1" extrusionOk="0">
                  <a:moveTo>
                    <a:pt x="0" y="10182"/>
                  </a:moveTo>
                  <a:cubicBezTo>
                    <a:pt x="2897" y="6582"/>
                    <a:pt x="5793" y="2982"/>
                    <a:pt x="8690" y="1182"/>
                  </a:cubicBezTo>
                  <a:cubicBezTo>
                    <a:pt x="11586" y="-618"/>
                    <a:pt x="14483" y="-618"/>
                    <a:pt x="16634" y="2982"/>
                  </a:cubicBezTo>
                  <a:cubicBezTo>
                    <a:pt x="18786" y="6582"/>
                    <a:pt x="20193" y="13782"/>
                    <a:pt x="21600" y="20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69" name="Line"/>
            <p:cNvSpPr/>
            <p:nvPr/>
          </p:nvSpPr>
          <p:spPr>
            <a:xfrm>
              <a:off x="4209094" y="2183908"/>
              <a:ext cx="475345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16" y="14400"/>
                    <a:pt x="7432" y="7200"/>
                    <a:pt x="11032" y="3600"/>
                  </a:cubicBezTo>
                  <a:cubicBezTo>
                    <a:pt x="14632" y="0"/>
                    <a:pt x="18116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0" name="Line"/>
            <p:cNvSpPr/>
            <p:nvPr/>
          </p:nvSpPr>
          <p:spPr>
            <a:xfrm>
              <a:off x="5136782" y="2206908"/>
              <a:ext cx="28367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70" y="0"/>
                    <a:pt x="9341" y="0"/>
                    <a:pt x="12941" y="3600"/>
                  </a:cubicBezTo>
                  <a:cubicBezTo>
                    <a:pt x="16541" y="7200"/>
                    <a:pt x="1907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1" name="Line"/>
            <p:cNvSpPr/>
            <p:nvPr/>
          </p:nvSpPr>
          <p:spPr>
            <a:xfrm>
              <a:off x="6141138" y="2237576"/>
              <a:ext cx="48301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14" y="0"/>
                    <a:pt x="6629" y="0"/>
                    <a:pt x="10229" y="3600"/>
                  </a:cubicBezTo>
                  <a:cubicBezTo>
                    <a:pt x="13829" y="7200"/>
                    <a:pt x="17714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2" name="Line"/>
            <p:cNvSpPr/>
            <p:nvPr/>
          </p:nvSpPr>
          <p:spPr>
            <a:xfrm>
              <a:off x="7191495" y="2245243"/>
              <a:ext cx="42167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87" y="10800"/>
                    <a:pt x="4975" y="0"/>
                    <a:pt x="8575" y="0"/>
                  </a:cubicBezTo>
                  <a:cubicBezTo>
                    <a:pt x="12175" y="0"/>
                    <a:pt x="16887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77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245666" y="828350"/>
              <a:ext cx="6018681" cy="1532659"/>
            </a:xfrm>
            <a:prstGeom prst="rect">
              <a:avLst/>
            </a:prstGeom>
            <a:effectLst/>
          </p:spPr>
        </p:pic>
        <p:sp>
          <p:nvSpPr>
            <p:cNvPr id="775" name="Line"/>
            <p:cNvSpPr/>
            <p:nvPr/>
          </p:nvSpPr>
          <p:spPr>
            <a:xfrm>
              <a:off x="3681223" y="2383246"/>
              <a:ext cx="351535" cy="2047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0" h="21600" fill="norm" stroke="1" extrusionOk="0">
                  <a:moveTo>
                    <a:pt x="18243" y="0"/>
                  </a:moveTo>
                  <a:cubicBezTo>
                    <a:pt x="16991" y="512"/>
                    <a:pt x="15739" y="1025"/>
                    <a:pt x="14017" y="1726"/>
                  </a:cubicBezTo>
                  <a:cubicBezTo>
                    <a:pt x="12295" y="2427"/>
                    <a:pt x="10104" y="3317"/>
                    <a:pt x="8226" y="4247"/>
                  </a:cubicBezTo>
                  <a:cubicBezTo>
                    <a:pt x="6347" y="5178"/>
                    <a:pt x="4782" y="6148"/>
                    <a:pt x="3687" y="6998"/>
                  </a:cubicBezTo>
                  <a:cubicBezTo>
                    <a:pt x="2591" y="7847"/>
                    <a:pt x="1965" y="8575"/>
                    <a:pt x="1339" y="9479"/>
                  </a:cubicBezTo>
                  <a:cubicBezTo>
                    <a:pt x="713" y="10382"/>
                    <a:pt x="87" y="11461"/>
                    <a:pt x="8" y="12485"/>
                  </a:cubicBezTo>
                  <a:cubicBezTo>
                    <a:pt x="-70" y="13510"/>
                    <a:pt x="400" y="14481"/>
                    <a:pt x="1417" y="15357"/>
                  </a:cubicBezTo>
                  <a:cubicBezTo>
                    <a:pt x="2434" y="16234"/>
                    <a:pt x="4000" y="17016"/>
                    <a:pt x="6034" y="17838"/>
                  </a:cubicBezTo>
                  <a:cubicBezTo>
                    <a:pt x="8069" y="18661"/>
                    <a:pt x="10573" y="19524"/>
                    <a:pt x="13234" y="20157"/>
                  </a:cubicBezTo>
                  <a:cubicBezTo>
                    <a:pt x="15895" y="20791"/>
                    <a:pt x="18713" y="21196"/>
                    <a:pt x="2153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6" name="Line"/>
            <p:cNvSpPr/>
            <p:nvPr/>
          </p:nvSpPr>
          <p:spPr>
            <a:xfrm>
              <a:off x="3902421" y="4230954"/>
              <a:ext cx="19556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600" fill="norm" stroke="1" extrusionOk="0">
                  <a:moveTo>
                    <a:pt x="7574" y="0"/>
                  </a:moveTo>
                  <a:cubicBezTo>
                    <a:pt x="10660" y="1571"/>
                    <a:pt x="13745" y="3142"/>
                    <a:pt x="16410" y="4778"/>
                  </a:cubicBezTo>
                  <a:cubicBezTo>
                    <a:pt x="19075" y="6415"/>
                    <a:pt x="21319" y="8116"/>
                    <a:pt x="21460" y="9884"/>
                  </a:cubicBezTo>
                  <a:cubicBezTo>
                    <a:pt x="21600" y="11651"/>
                    <a:pt x="19636" y="13484"/>
                    <a:pt x="15709" y="15447"/>
                  </a:cubicBezTo>
                  <a:cubicBezTo>
                    <a:pt x="11782" y="17411"/>
                    <a:pt x="5891" y="1950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7" name="Line"/>
            <p:cNvSpPr/>
            <p:nvPr/>
          </p:nvSpPr>
          <p:spPr>
            <a:xfrm>
              <a:off x="7298831" y="1581784"/>
              <a:ext cx="155943" cy="333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8" h="21535" fill="norm" stroke="1" extrusionOk="0">
                  <a:moveTo>
                    <a:pt x="0" y="2738"/>
                  </a:moveTo>
                  <a:cubicBezTo>
                    <a:pt x="3484" y="2079"/>
                    <a:pt x="6968" y="1419"/>
                    <a:pt x="9755" y="924"/>
                  </a:cubicBezTo>
                  <a:cubicBezTo>
                    <a:pt x="12542" y="430"/>
                    <a:pt x="14632" y="100"/>
                    <a:pt x="16548" y="17"/>
                  </a:cubicBezTo>
                  <a:cubicBezTo>
                    <a:pt x="18464" y="-65"/>
                    <a:pt x="20206" y="100"/>
                    <a:pt x="20903" y="1337"/>
                  </a:cubicBezTo>
                  <a:cubicBezTo>
                    <a:pt x="21600" y="2573"/>
                    <a:pt x="21252" y="4882"/>
                    <a:pt x="20032" y="7932"/>
                  </a:cubicBezTo>
                  <a:cubicBezTo>
                    <a:pt x="18813" y="10982"/>
                    <a:pt x="16723" y="14775"/>
                    <a:pt x="15852" y="17166"/>
                  </a:cubicBezTo>
                  <a:cubicBezTo>
                    <a:pt x="14981" y="19556"/>
                    <a:pt x="15329" y="20546"/>
                    <a:pt x="15677" y="215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8" name="Line"/>
            <p:cNvSpPr/>
            <p:nvPr/>
          </p:nvSpPr>
          <p:spPr>
            <a:xfrm>
              <a:off x="7367833" y="1792899"/>
              <a:ext cx="138003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00" y="16457"/>
                    <a:pt x="8000" y="11314"/>
                    <a:pt x="11600" y="7714"/>
                  </a:cubicBezTo>
                  <a:cubicBezTo>
                    <a:pt x="15200" y="4114"/>
                    <a:pt x="184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79" name="Line"/>
            <p:cNvSpPr/>
            <p:nvPr/>
          </p:nvSpPr>
          <p:spPr>
            <a:xfrm>
              <a:off x="7567170" y="1792899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0" name="Line"/>
            <p:cNvSpPr/>
            <p:nvPr/>
          </p:nvSpPr>
          <p:spPr>
            <a:xfrm>
              <a:off x="7686889" y="1624229"/>
              <a:ext cx="33619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1781" y="0"/>
                  </a:moveTo>
                  <a:cubicBezTo>
                    <a:pt x="239" y="5486"/>
                    <a:pt x="-1304" y="10971"/>
                    <a:pt x="1782" y="14571"/>
                  </a:cubicBezTo>
                  <a:cubicBezTo>
                    <a:pt x="4868" y="18171"/>
                    <a:pt x="12582" y="19886"/>
                    <a:pt x="202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1" name="Line"/>
            <p:cNvSpPr/>
            <p:nvPr/>
          </p:nvSpPr>
          <p:spPr>
            <a:xfrm>
              <a:off x="4754541" y="4335116"/>
              <a:ext cx="267239" cy="438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405" fill="norm" stroke="1" extrusionOk="0">
                  <a:moveTo>
                    <a:pt x="21511" y="904"/>
                  </a:moveTo>
                  <a:cubicBezTo>
                    <a:pt x="19454" y="654"/>
                    <a:pt x="17397" y="404"/>
                    <a:pt x="15237" y="217"/>
                  </a:cubicBezTo>
                  <a:cubicBezTo>
                    <a:pt x="13077" y="30"/>
                    <a:pt x="10814" y="-95"/>
                    <a:pt x="9271" y="92"/>
                  </a:cubicBezTo>
                  <a:cubicBezTo>
                    <a:pt x="7728" y="280"/>
                    <a:pt x="6905" y="779"/>
                    <a:pt x="5980" y="2028"/>
                  </a:cubicBezTo>
                  <a:cubicBezTo>
                    <a:pt x="5054" y="3276"/>
                    <a:pt x="4025" y="5274"/>
                    <a:pt x="3305" y="7334"/>
                  </a:cubicBezTo>
                  <a:cubicBezTo>
                    <a:pt x="2585" y="9394"/>
                    <a:pt x="2174" y="11517"/>
                    <a:pt x="1660" y="13452"/>
                  </a:cubicBezTo>
                  <a:cubicBezTo>
                    <a:pt x="1145" y="15387"/>
                    <a:pt x="528" y="17135"/>
                    <a:pt x="220" y="18321"/>
                  </a:cubicBezTo>
                  <a:cubicBezTo>
                    <a:pt x="-89" y="19507"/>
                    <a:pt x="-89" y="20132"/>
                    <a:pt x="322" y="20631"/>
                  </a:cubicBezTo>
                  <a:cubicBezTo>
                    <a:pt x="734" y="21130"/>
                    <a:pt x="1557" y="21505"/>
                    <a:pt x="4437" y="21380"/>
                  </a:cubicBezTo>
                  <a:cubicBezTo>
                    <a:pt x="7317" y="21255"/>
                    <a:pt x="12254" y="20631"/>
                    <a:pt x="17191" y="200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2" name="Line"/>
            <p:cNvSpPr/>
            <p:nvPr/>
          </p:nvSpPr>
          <p:spPr>
            <a:xfrm>
              <a:off x="4753440" y="4621963"/>
              <a:ext cx="14567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9" y="17100"/>
                    <a:pt x="758" y="12600"/>
                    <a:pt x="2084" y="9900"/>
                  </a:cubicBezTo>
                  <a:cubicBezTo>
                    <a:pt x="3411" y="7200"/>
                    <a:pt x="5684" y="6300"/>
                    <a:pt x="9095" y="4950"/>
                  </a:cubicBezTo>
                  <a:cubicBezTo>
                    <a:pt x="12505" y="3600"/>
                    <a:pt x="17053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3" name="Line"/>
            <p:cNvSpPr/>
            <p:nvPr/>
          </p:nvSpPr>
          <p:spPr>
            <a:xfrm>
              <a:off x="5072585" y="4313216"/>
              <a:ext cx="317204" cy="4375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376" fill="norm" stroke="1" extrusionOk="0">
                  <a:moveTo>
                    <a:pt x="21448" y="1975"/>
                  </a:moveTo>
                  <a:cubicBezTo>
                    <a:pt x="21448" y="1350"/>
                    <a:pt x="21448" y="726"/>
                    <a:pt x="21016" y="351"/>
                  </a:cubicBezTo>
                  <a:cubicBezTo>
                    <a:pt x="20584" y="-23"/>
                    <a:pt x="19720" y="-148"/>
                    <a:pt x="18510" y="227"/>
                  </a:cubicBezTo>
                  <a:cubicBezTo>
                    <a:pt x="17301" y="601"/>
                    <a:pt x="15746" y="1475"/>
                    <a:pt x="14104" y="2599"/>
                  </a:cubicBezTo>
                  <a:cubicBezTo>
                    <a:pt x="12462" y="3723"/>
                    <a:pt x="10734" y="5096"/>
                    <a:pt x="8574" y="7531"/>
                  </a:cubicBezTo>
                  <a:cubicBezTo>
                    <a:pt x="6414" y="9965"/>
                    <a:pt x="3822" y="13461"/>
                    <a:pt x="2354" y="15584"/>
                  </a:cubicBezTo>
                  <a:cubicBezTo>
                    <a:pt x="885" y="17706"/>
                    <a:pt x="539" y="18455"/>
                    <a:pt x="280" y="19205"/>
                  </a:cubicBezTo>
                  <a:cubicBezTo>
                    <a:pt x="21" y="19954"/>
                    <a:pt x="-152" y="20703"/>
                    <a:pt x="194" y="21077"/>
                  </a:cubicBezTo>
                  <a:cubicBezTo>
                    <a:pt x="539" y="21452"/>
                    <a:pt x="1403" y="21452"/>
                    <a:pt x="3909" y="21202"/>
                  </a:cubicBezTo>
                  <a:cubicBezTo>
                    <a:pt x="6414" y="20953"/>
                    <a:pt x="10562" y="20453"/>
                    <a:pt x="14709" y="199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4" name="Line"/>
            <p:cNvSpPr/>
            <p:nvPr/>
          </p:nvSpPr>
          <p:spPr>
            <a:xfrm>
              <a:off x="5389788" y="4476293"/>
              <a:ext cx="191672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168" y="2674"/>
                    <a:pt x="6336" y="5349"/>
                    <a:pt x="9936" y="8949"/>
                  </a:cubicBezTo>
                  <a:cubicBezTo>
                    <a:pt x="13536" y="12549"/>
                    <a:pt x="17568" y="170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5" name="Line"/>
            <p:cNvSpPr/>
            <p:nvPr/>
          </p:nvSpPr>
          <p:spPr>
            <a:xfrm>
              <a:off x="5427519" y="4490150"/>
              <a:ext cx="199942" cy="3004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1" h="21523" fill="norm" stroke="1" extrusionOk="0">
                  <a:moveTo>
                    <a:pt x="21391" y="655"/>
                  </a:moveTo>
                  <a:cubicBezTo>
                    <a:pt x="20024" y="289"/>
                    <a:pt x="18657" y="-77"/>
                    <a:pt x="17290" y="15"/>
                  </a:cubicBezTo>
                  <a:cubicBezTo>
                    <a:pt x="15923" y="106"/>
                    <a:pt x="14556" y="655"/>
                    <a:pt x="11821" y="3492"/>
                  </a:cubicBezTo>
                  <a:cubicBezTo>
                    <a:pt x="9087" y="6330"/>
                    <a:pt x="4986" y="11455"/>
                    <a:pt x="2662" y="14476"/>
                  </a:cubicBezTo>
                  <a:cubicBezTo>
                    <a:pt x="338" y="17496"/>
                    <a:pt x="-209" y="18411"/>
                    <a:pt x="64" y="19235"/>
                  </a:cubicBezTo>
                  <a:cubicBezTo>
                    <a:pt x="338" y="20059"/>
                    <a:pt x="1432" y="20791"/>
                    <a:pt x="2525" y="21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6" name="Line"/>
            <p:cNvSpPr/>
            <p:nvPr/>
          </p:nvSpPr>
          <p:spPr>
            <a:xfrm>
              <a:off x="5658127" y="4319479"/>
              <a:ext cx="258616" cy="4634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524" fill="norm" stroke="1" extrusionOk="0">
                  <a:moveTo>
                    <a:pt x="0" y="2654"/>
                  </a:moveTo>
                  <a:cubicBezTo>
                    <a:pt x="4871" y="1823"/>
                    <a:pt x="9741" y="992"/>
                    <a:pt x="12918" y="517"/>
                  </a:cubicBezTo>
                  <a:cubicBezTo>
                    <a:pt x="16094" y="43"/>
                    <a:pt x="17576" y="-76"/>
                    <a:pt x="18741" y="43"/>
                  </a:cubicBezTo>
                  <a:cubicBezTo>
                    <a:pt x="19906" y="161"/>
                    <a:pt x="20753" y="517"/>
                    <a:pt x="21071" y="992"/>
                  </a:cubicBezTo>
                  <a:cubicBezTo>
                    <a:pt x="21388" y="1467"/>
                    <a:pt x="21176" y="2060"/>
                    <a:pt x="20541" y="3840"/>
                  </a:cubicBezTo>
                  <a:cubicBezTo>
                    <a:pt x="19906" y="5621"/>
                    <a:pt x="18847" y="8588"/>
                    <a:pt x="18741" y="10961"/>
                  </a:cubicBezTo>
                  <a:cubicBezTo>
                    <a:pt x="18635" y="13335"/>
                    <a:pt x="19482" y="15115"/>
                    <a:pt x="20224" y="16361"/>
                  </a:cubicBezTo>
                  <a:cubicBezTo>
                    <a:pt x="20965" y="17608"/>
                    <a:pt x="21600" y="18320"/>
                    <a:pt x="21388" y="18854"/>
                  </a:cubicBezTo>
                  <a:cubicBezTo>
                    <a:pt x="21176" y="19388"/>
                    <a:pt x="20118" y="19744"/>
                    <a:pt x="17471" y="20159"/>
                  </a:cubicBezTo>
                  <a:cubicBezTo>
                    <a:pt x="14824" y="20575"/>
                    <a:pt x="10588" y="21049"/>
                    <a:pt x="6353" y="215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7" name="Line"/>
            <p:cNvSpPr/>
            <p:nvPr/>
          </p:nvSpPr>
          <p:spPr>
            <a:xfrm>
              <a:off x="5226612" y="3823246"/>
              <a:ext cx="255179" cy="323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521" fill="norm" stroke="1" extrusionOk="0">
                  <a:moveTo>
                    <a:pt x="7881" y="10296"/>
                  </a:moveTo>
                  <a:cubicBezTo>
                    <a:pt x="6170" y="13017"/>
                    <a:pt x="4459" y="15738"/>
                    <a:pt x="3176" y="17694"/>
                  </a:cubicBezTo>
                  <a:cubicBezTo>
                    <a:pt x="1893" y="19650"/>
                    <a:pt x="1037" y="20841"/>
                    <a:pt x="503" y="21011"/>
                  </a:cubicBezTo>
                  <a:cubicBezTo>
                    <a:pt x="-32" y="21181"/>
                    <a:pt x="-246" y="20330"/>
                    <a:pt x="396" y="17864"/>
                  </a:cubicBezTo>
                  <a:cubicBezTo>
                    <a:pt x="1037" y="15398"/>
                    <a:pt x="2534" y="11316"/>
                    <a:pt x="4031" y="8340"/>
                  </a:cubicBezTo>
                  <a:cubicBezTo>
                    <a:pt x="5528" y="5364"/>
                    <a:pt x="7025" y="3493"/>
                    <a:pt x="8202" y="2132"/>
                  </a:cubicBezTo>
                  <a:cubicBezTo>
                    <a:pt x="9378" y="771"/>
                    <a:pt x="10233" y="-79"/>
                    <a:pt x="10982" y="6"/>
                  </a:cubicBezTo>
                  <a:cubicBezTo>
                    <a:pt x="11730" y="91"/>
                    <a:pt x="12372" y="1112"/>
                    <a:pt x="13227" y="3493"/>
                  </a:cubicBezTo>
                  <a:cubicBezTo>
                    <a:pt x="14083" y="5874"/>
                    <a:pt x="15152" y="9615"/>
                    <a:pt x="16221" y="12677"/>
                  </a:cubicBezTo>
                  <a:cubicBezTo>
                    <a:pt x="17291" y="15738"/>
                    <a:pt x="18360" y="18119"/>
                    <a:pt x="19215" y="19480"/>
                  </a:cubicBezTo>
                  <a:cubicBezTo>
                    <a:pt x="20071" y="20841"/>
                    <a:pt x="20712" y="21181"/>
                    <a:pt x="21354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8" name="Line"/>
            <p:cNvSpPr/>
            <p:nvPr/>
          </p:nvSpPr>
          <p:spPr>
            <a:xfrm>
              <a:off x="6309808" y="4560628"/>
              <a:ext cx="161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89" name="Line"/>
            <p:cNvSpPr/>
            <p:nvPr/>
          </p:nvSpPr>
          <p:spPr>
            <a:xfrm>
              <a:off x="6325142" y="4652630"/>
              <a:ext cx="222339" cy="568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6200"/>
                  </a:moveTo>
                  <a:cubicBezTo>
                    <a:pt x="993" y="18900"/>
                    <a:pt x="1986" y="21600"/>
                    <a:pt x="5586" y="18900"/>
                  </a:cubicBezTo>
                  <a:cubicBezTo>
                    <a:pt x="9186" y="16200"/>
                    <a:pt x="15393" y="8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0" name="Line"/>
            <p:cNvSpPr/>
            <p:nvPr/>
          </p:nvSpPr>
          <p:spPr>
            <a:xfrm>
              <a:off x="6777486" y="4430292"/>
              <a:ext cx="17633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78" y="1646"/>
                    <a:pt x="3757" y="3291"/>
                    <a:pt x="7357" y="6891"/>
                  </a:cubicBezTo>
                  <a:cubicBezTo>
                    <a:pt x="10957" y="10491"/>
                    <a:pt x="16278" y="16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1" name="Line"/>
            <p:cNvSpPr/>
            <p:nvPr/>
          </p:nvSpPr>
          <p:spPr>
            <a:xfrm>
              <a:off x="6754485" y="4447732"/>
              <a:ext cx="237673" cy="31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5" fill="norm" stroke="1" extrusionOk="0">
                  <a:moveTo>
                    <a:pt x="21600" y="1962"/>
                  </a:moveTo>
                  <a:cubicBezTo>
                    <a:pt x="21368" y="1084"/>
                    <a:pt x="21135" y="206"/>
                    <a:pt x="20323" y="31"/>
                  </a:cubicBezTo>
                  <a:cubicBezTo>
                    <a:pt x="19510" y="-145"/>
                    <a:pt x="18116" y="382"/>
                    <a:pt x="15213" y="2840"/>
                  </a:cubicBezTo>
                  <a:cubicBezTo>
                    <a:pt x="12310" y="5299"/>
                    <a:pt x="7897" y="9689"/>
                    <a:pt x="5110" y="13114"/>
                  </a:cubicBezTo>
                  <a:cubicBezTo>
                    <a:pt x="2323" y="16538"/>
                    <a:pt x="1161" y="18996"/>
                    <a:pt x="0" y="21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2" name="Line"/>
            <p:cNvSpPr/>
            <p:nvPr/>
          </p:nvSpPr>
          <p:spPr>
            <a:xfrm>
              <a:off x="6716151" y="4292289"/>
              <a:ext cx="268340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1" y="16457"/>
                    <a:pt x="823" y="11314"/>
                    <a:pt x="4114" y="8229"/>
                  </a:cubicBezTo>
                  <a:cubicBezTo>
                    <a:pt x="7406" y="5143"/>
                    <a:pt x="13577" y="4114"/>
                    <a:pt x="16971" y="3086"/>
                  </a:cubicBezTo>
                  <a:cubicBezTo>
                    <a:pt x="20366" y="2057"/>
                    <a:pt x="2098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3" name="Line"/>
            <p:cNvSpPr/>
            <p:nvPr/>
          </p:nvSpPr>
          <p:spPr>
            <a:xfrm>
              <a:off x="7160827" y="4545295"/>
              <a:ext cx="130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4" name="Line"/>
            <p:cNvSpPr/>
            <p:nvPr/>
          </p:nvSpPr>
          <p:spPr>
            <a:xfrm>
              <a:off x="7153160" y="4667964"/>
              <a:ext cx="230007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5" name="Line"/>
            <p:cNvSpPr/>
            <p:nvPr/>
          </p:nvSpPr>
          <p:spPr>
            <a:xfrm>
              <a:off x="7714159" y="4322956"/>
              <a:ext cx="336023" cy="388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484" fill="norm" stroke="1" extrusionOk="0">
                  <a:moveTo>
                    <a:pt x="21354" y="0"/>
                  </a:moveTo>
                  <a:cubicBezTo>
                    <a:pt x="17456" y="2118"/>
                    <a:pt x="13558" y="4235"/>
                    <a:pt x="11122" y="5647"/>
                  </a:cubicBezTo>
                  <a:cubicBezTo>
                    <a:pt x="8686" y="7059"/>
                    <a:pt x="7712" y="7765"/>
                    <a:pt x="6981" y="8471"/>
                  </a:cubicBezTo>
                  <a:cubicBezTo>
                    <a:pt x="6250" y="9176"/>
                    <a:pt x="5763" y="9882"/>
                    <a:pt x="5925" y="10376"/>
                  </a:cubicBezTo>
                  <a:cubicBezTo>
                    <a:pt x="6088" y="10871"/>
                    <a:pt x="6900" y="11153"/>
                    <a:pt x="8037" y="11365"/>
                  </a:cubicBezTo>
                  <a:cubicBezTo>
                    <a:pt x="9174" y="11576"/>
                    <a:pt x="10635" y="11718"/>
                    <a:pt x="11122" y="12071"/>
                  </a:cubicBezTo>
                  <a:cubicBezTo>
                    <a:pt x="11610" y="12424"/>
                    <a:pt x="11122" y="12988"/>
                    <a:pt x="9498" y="13976"/>
                  </a:cubicBezTo>
                  <a:cubicBezTo>
                    <a:pt x="7874" y="14965"/>
                    <a:pt x="5113" y="16376"/>
                    <a:pt x="3408" y="17365"/>
                  </a:cubicBezTo>
                  <a:cubicBezTo>
                    <a:pt x="1703" y="18353"/>
                    <a:pt x="1053" y="18918"/>
                    <a:pt x="566" y="19553"/>
                  </a:cubicBezTo>
                  <a:cubicBezTo>
                    <a:pt x="79" y="20188"/>
                    <a:pt x="-246" y="20894"/>
                    <a:pt x="241" y="21247"/>
                  </a:cubicBezTo>
                  <a:cubicBezTo>
                    <a:pt x="728" y="21600"/>
                    <a:pt x="2028" y="21600"/>
                    <a:pt x="4545" y="20965"/>
                  </a:cubicBezTo>
                  <a:cubicBezTo>
                    <a:pt x="7062" y="20329"/>
                    <a:pt x="10798" y="19059"/>
                    <a:pt x="14533" y="17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6" name="Line"/>
            <p:cNvSpPr/>
            <p:nvPr/>
          </p:nvSpPr>
          <p:spPr>
            <a:xfrm>
              <a:off x="8050181" y="4407291"/>
              <a:ext cx="230006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00" y="225"/>
                    <a:pt x="2400" y="450"/>
                    <a:pt x="6000" y="4050"/>
                  </a:cubicBezTo>
                  <a:cubicBezTo>
                    <a:pt x="9600" y="7650"/>
                    <a:pt x="15600" y="1462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7" name="Line"/>
            <p:cNvSpPr/>
            <p:nvPr/>
          </p:nvSpPr>
          <p:spPr>
            <a:xfrm>
              <a:off x="8142183" y="4372686"/>
              <a:ext cx="161004" cy="364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1" fill="norm" stroke="1" extrusionOk="0">
                  <a:moveTo>
                    <a:pt x="21600" y="1593"/>
                  </a:moveTo>
                  <a:cubicBezTo>
                    <a:pt x="21257" y="837"/>
                    <a:pt x="20914" y="82"/>
                    <a:pt x="20057" y="7"/>
                  </a:cubicBezTo>
                  <a:cubicBezTo>
                    <a:pt x="19200" y="-69"/>
                    <a:pt x="17829" y="535"/>
                    <a:pt x="15429" y="2499"/>
                  </a:cubicBezTo>
                  <a:cubicBezTo>
                    <a:pt x="13029" y="4462"/>
                    <a:pt x="9600" y="7786"/>
                    <a:pt x="6857" y="11184"/>
                  </a:cubicBezTo>
                  <a:cubicBezTo>
                    <a:pt x="4114" y="14583"/>
                    <a:pt x="2057" y="18057"/>
                    <a:pt x="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8" name="Line"/>
            <p:cNvSpPr/>
            <p:nvPr/>
          </p:nvSpPr>
          <p:spPr>
            <a:xfrm>
              <a:off x="7904511" y="4836634"/>
              <a:ext cx="544347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46" y="16200"/>
                    <a:pt x="6693" y="10800"/>
                    <a:pt x="10293" y="7200"/>
                  </a:cubicBezTo>
                  <a:cubicBezTo>
                    <a:pt x="13893" y="3600"/>
                    <a:pt x="17746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799" name="Line"/>
            <p:cNvSpPr/>
            <p:nvPr/>
          </p:nvSpPr>
          <p:spPr>
            <a:xfrm>
              <a:off x="8066542" y="4994417"/>
              <a:ext cx="190645" cy="2718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081" fill="norm" stroke="1" extrusionOk="0">
                  <a:moveTo>
                    <a:pt x="3340" y="4411"/>
                  </a:moveTo>
                  <a:cubicBezTo>
                    <a:pt x="2764" y="9365"/>
                    <a:pt x="2188" y="14319"/>
                    <a:pt x="1612" y="17292"/>
                  </a:cubicBezTo>
                  <a:cubicBezTo>
                    <a:pt x="1036" y="20264"/>
                    <a:pt x="460" y="21255"/>
                    <a:pt x="172" y="21057"/>
                  </a:cubicBezTo>
                  <a:cubicBezTo>
                    <a:pt x="-116" y="20859"/>
                    <a:pt x="-116" y="19472"/>
                    <a:pt x="748" y="16499"/>
                  </a:cubicBezTo>
                  <a:cubicBezTo>
                    <a:pt x="1612" y="13527"/>
                    <a:pt x="3340" y="8969"/>
                    <a:pt x="5212" y="5897"/>
                  </a:cubicBezTo>
                  <a:cubicBezTo>
                    <a:pt x="7084" y="2826"/>
                    <a:pt x="9100" y="1240"/>
                    <a:pt x="10972" y="448"/>
                  </a:cubicBezTo>
                  <a:cubicBezTo>
                    <a:pt x="12844" y="-345"/>
                    <a:pt x="14572" y="-345"/>
                    <a:pt x="16300" y="2627"/>
                  </a:cubicBezTo>
                  <a:cubicBezTo>
                    <a:pt x="18028" y="5600"/>
                    <a:pt x="19756" y="11545"/>
                    <a:pt x="21484" y="17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0" name="Line"/>
            <p:cNvSpPr/>
            <p:nvPr/>
          </p:nvSpPr>
          <p:spPr>
            <a:xfrm>
              <a:off x="4768748" y="5841071"/>
              <a:ext cx="222365" cy="411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317" fill="norm" stroke="1" extrusionOk="0">
                  <a:moveTo>
                    <a:pt x="19148" y="1586"/>
                  </a:moveTo>
                  <a:cubicBezTo>
                    <a:pt x="19639" y="923"/>
                    <a:pt x="20130" y="261"/>
                    <a:pt x="19762" y="62"/>
                  </a:cubicBezTo>
                  <a:cubicBezTo>
                    <a:pt x="19393" y="-137"/>
                    <a:pt x="18166" y="128"/>
                    <a:pt x="15221" y="1056"/>
                  </a:cubicBezTo>
                  <a:cubicBezTo>
                    <a:pt x="12275" y="1983"/>
                    <a:pt x="7612" y="3573"/>
                    <a:pt x="4666" y="5362"/>
                  </a:cubicBezTo>
                  <a:cubicBezTo>
                    <a:pt x="1721" y="7151"/>
                    <a:pt x="493" y="9139"/>
                    <a:pt x="125" y="11524"/>
                  </a:cubicBezTo>
                  <a:cubicBezTo>
                    <a:pt x="-243" y="13910"/>
                    <a:pt x="248" y="16692"/>
                    <a:pt x="984" y="18481"/>
                  </a:cubicBezTo>
                  <a:cubicBezTo>
                    <a:pt x="1721" y="20270"/>
                    <a:pt x="2702" y="21065"/>
                    <a:pt x="5648" y="21264"/>
                  </a:cubicBezTo>
                  <a:cubicBezTo>
                    <a:pt x="8593" y="21463"/>
                    <a:pt x="13502" y="21065"/>
                    <a:pt x="16448" y="20602"/>
                  </a:cubicBezTo>
                  <a:cubicBezTo>
                    <a:pt x="19393" y="20138"/>
                    <a:pt x="20375" y="19608"/>
                    <a:pt x="21357" y="190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1" name="Line"/>
            <p:cNvSpPr/>
            <p:nvPr/>
          </p:nvSpPr>
          <p:spPr>
            <a:xfrm>
              <a:off x="4784107" y="6047995"/>
              <a:ext cx="260674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6200"/>
                    <a:pt x="12282" y="10800"/>
                    <a:pt x="15882" y="7200"/>
                  </a:cubicBezTo>
                  <a:cubicBezTo>
                    <a:pt x="19482" y="3600"/>
                    <a:pt x="20541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2" name="Line"/>
            <p:cNvSpPr/>
            <p:nvPr/>
          </p:nvSpPr>
          <p:spPr>
            <a:xfrm>
              <a:off x="5164410" y="5773907"/>
              <a:ext cx="219188" cy="4085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4" h="21448" fill="norm" stroke="1" extrusionOk="0">
                  <a:moveTo>
                    <a:pt x="20406" y="3521"/>
                  </a:moveTo>
                  <a:cubicBezTo>
                    <a:pt x="20902" y="2851"/>
                    <a:pt x="21399" y="2180"/>
                    <a:pt x="21275" y="1576"/>
                  </a:cubicBezTo>
                  <a:cubicBezTo>
                    <a:pt x="21151" y="972"/>
                    <a:pt x="20406" y="436"/>
                    <a:pt x="19413" y="167"/>
                  </a:cubicBezTo>
                  <a:cubicBezTo>
                    <a:pt x="18420" y="-101"/>
                    <a:pt x="17178" y="-101"/>
                    <a:pt x="14820" y="570"/>
                  </a:cubicBezTo>
                  <a:cubicBezTo>
                    <a:pt x="12461" y="1241"/>
                    <a:pt x="8985" y="2582"/>
                    <a:pt x="6751" y="4326"/>
                  </a:cubicBezTo>
                  <a:cubicBezTo>
                    <a:pt x="4516" y="6070"/>
                    <a:pt x="3523" y="8217"/>
                    <a:pt x="2530" y="10699"/>
                  </a:cubicBezTo>
                  <a:cubicBezTo>
                    <a:pt x="1537" y="13181"/>
                    <a:pt x="544" y="15998"/>
                    <a:pt x="171" y="17810"/>
                  </a:cubicBezTo>
                  <a:cubicBezTo>
                    <a:pt x="-201" y="19621"/>
                    <a:pt x="47" y="20426"/>
                    <a:pt x="792" y="20895"/>
                  </a:cubicBezTo>
                  <a:cubicBezTo>
                    <a:pt x="1537" y="21365"/>
                    <a:pt x="2778" y="21499"/>
                    <a:pt x="5882" y="21432"/>
                  </a:cubicBezTo>
                  <a:cubicBezTo>
                    <a:pt x="8985" y="21365"/>
                    <a:pt x="13951" y="21097"/>
                    <a:pt x="18916" y="208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3" name="Line"/>
            <p:cNvSpPr/>
            <p:nvPr/>
          </p:nvSpPr>
          <p:spPr>
            <a:xfrm>
              <a:off x="5428122" y="5914927"/>
              <a:ext cx="184005" cy="271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2" fill="norm" stroke="1" extrusionOk="0">
                  <a:moveTo>
                    <a:pt x="0" y="216"/>
                  </a:moveTo>
                  <a:cubicBezTo>
                    <a:pt x="1500" y="14"/>
                    <a:pt x="3000" y="-188"/>
                    <a:pt x="4350" y="317"/>
                  </a:cubicBezTo>
                  <a:cubicBezTo>
                    <a:pt x="5700" y="821"/>
                    <a:pt x="6900" y="2033"/>
                    <a:pt x="8700" y="4758"/>
                  </a:cubicBezTo>
                  <a:cubicBezTo>
                    <a:pt x="10500" y="7483"/>
                    <a:pt x="12900" y="11722"/>
                    <a:pt x="15150" y="14750"/>
                  </a:cubicBezTo>
                  <a:cubicBezTo>
                    <a:pt x="17400" y="17778"/>
                    <a:pt x="19500" y="19595"/>
                    <a:pt x="21600" y="214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4" name="Line"/>
            <p:cNvSpPr/>
            <p:nvPr/>
          </p:nvSpPr>
          <p:spPr>
            <a:xfrm>
              <a:off x="5497124" y="5954416"/>
              <a:ext cx="168671" cy="246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5" fill="norm" stroke="1" extrusionOk="0">
                  <a:moveTo>
                    <a:pt x="21600" y="136"/>
                  </a:moveTo>
                  <a:cubicBezTo>
                    <a:pt x="19309" y="-85"/>
                    <a:pt x="17018" y="-305"/>
                    <a:pt x="13418" y="1789"/>
                  </a:cubicBezTo>
                  <a:cubicBezTo>
                    <a:pt x="9818" y="3883"/>
                    <a:pt x="4909" y="8291"/>
                    <a:pt x="2455" y="11928"/>
                  </a:cubicBezTo>
                  <a:cubicBezTo>
                    <a:pt x="0" y="15564"/>
                    <a:pt x="0" y="18430"/>
                    <a:pt x="0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5" name="Line"/>
            <p:cNvSpPr/>
            <p:nvPr/>
          </p:nvSpPr>
          <p:spPr>
            <a:xfrm>
              <a:off x="5635127" y="5784148"/>
              <a:ext cx="207005" cy="1214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2" fill="norm" stroke="1" extrusionOk="0">
                  <a:moveTo>
                    <a:pt x="0" y="9805"/>
                  </a:moveTo>
                  <a:cubicBezTo>
                    <a:pt x="0" y="7601"/>
                    <a:pt x="0" y="5397"/>
                    <a:pt x="667" y="3854"/>
                  </a:cubicBezTo>
                  <a:cubicBezTo>
                    <a:pt x="1333" y="2311"/>
                    <a:pt x="2667" y="1429"/>
                    <a:pt x="4400" y="768"/>
                  </a:cubicBezTo>
                  <a:cubicBezTo>
                    <a:pt x="6133" y="107"/>
                    <a:pt x="8267" y="-334"/>
                    <a:pt x="9733" y="327"/>
                  </a:cubicBezTo>
                  <a:cubicBezTo>
                    <a:pt x="11200" y="988"/>
                    <a:pt x="12000" y="2752"/>
                    <a:pt x="12133" y="4735"/>
                  </a:cubicBezTo>
                  <a:cubicBezTo>
                    <a:pt x="12267" y="6719"/>
                    <a:pt x="11733" y="8923"/>
                    <a:pt x="11067" y="10907"/>
                  </a:cubicBezTo>
                  <a:cubicBezTo>
                    <a:pt x="10400" y="12890"/>
                    <a:pt x="9600" y="14654"/>
                    <a:pt x="9600" y="16417"/>
                  </a:cubicBezTo>
                  <a:cubicBezTo>
                    <a:pt x="9600" y="18180"/>
                    <a:pt x="10400" y="19944"/>
                    <a:pt x="12533" y="20605"/>
                  </a:cubicBezTo>
                  <a:cubicBezTo>
                    <a:pt x="14667" y="21266"/>
                    <a:pt x="18133" y="20825"/>
                    <a:pt x="21600" y="203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6" name="Line"/>
            <p:cNvSpPr/>
            <p:nvPr/>
          </p:nvSpPr>
          <p:spPr>
            <a:xfrm>
              <a:off x="5803797" y="5727015"/>
              <a:ext cx="216204" cy="550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560" fill="norm" stroke="1" extrusionOk="0">
                  <a:moveTo>
                    <a:pt x="5959" y="2360"/>
                  </a:moveTo>
                  <a:cubicBezTo>
                    <a:pt x="7945" y="1760"/>
                    <a:pt x="9931" y="1160"/>
                    <a:pt x="11669" y="760"/>
                  </a:cubicBezTo>
                  <a:cubicBezTo>
                    <a:pt x="13407" y="360"/>
                    <a:pt x="14897" y="160"/>
                    <a:pt x="16262" y="60"/>
                  </a:cubicBezTo>
                  <a:cubicBezTo>
                    <a:pt x="17628" y="-40"/>
                    <a:pt x="18869" y="-40"/>
                    <a:pt x="19614" y="260"/>
                  </a:cubicBezTo>
                  <a:cubicBezTo>
                    <a:pt x="20359" y="560"/>
                    <a:pt x="20607" y="1160"/>
                    <a:pt x="20359" y="2910"/>
                  </a:cubicBezTo>
                  <a:cubicBezTo>
                    <a:pt x="20110" y="4660"/>
                    <a:pt x="19365" y="7560"/>
                    <a:pt x="19241" y="10110"/>
                  </a:cubicBezTo>
                  <a:cubicBezTo>
                    <a:pt x="19117" y="12660"/>
                    <a:pt x="19614" y="14860"/>
                    <a:pt x="20234" y="16410"/>
                  </a:cubicBezTo>
                  <a:cubicBezTo>
                    <a:pt x="20855" y="17960"/>
                    <a:pt x="21600" y="18860"/>
                    <a:pt x="20234" y="19510"/>
                  </a:cubicBezTo>
                  <a:cubicBezTo>
                    <a:pt x="18869" y="20160"/>
                    <a:pt x="15393" y="20560"/>
                    <a:pt x="11669" y="20860"/>
                  </a:cubicBezTo>
                  <a:cubicBezTo>
                    <a:pt x="7945" y="21160"/>
                    <a:pt x="3972" y="21360"/>
                    <a:pt x="0" y="21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7" name="Line"/>
            <p:cNvSpPr/>
            <p:nvPr/>
          </p:nvSpPr>
          <p:spPr>
            <a:xfrm>
              <a:off x="5279615" y="5322201"/>
              <a:ext cx="186842" cy="31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0" h="21439" fill="norm" stroke="1" extrusionOk="0">
                  <a:moveTo>
                    <a:pt x="7329" y="9307"/>
                  </a:moveTo>
                  <a:cubicBezTo>
                    <a:pt x="5870" y="12117"/>
                    <a:pt x="4410" y="14927"/>
                    <a:pt x="3097" y="17210"/>
                  </a:cubicBezTo>
                  <a:cubicBezTo>
                    <a:pt x="1783" y="19493"/>
                    <a:pt x="616" y="21249"/>
                    <a:pt x="178" y="21424"/>
                  </a:cubicBezTo>
                  <a:cubicBezTo>
                    <a:pt x="-260" y="21600"/>
                    <a:pt x="32" y="20195"/>
                    <a:pt x="1929" y="17034"/>
                  </a:cubicBezTo>
                  <a:cubicBezTo>
                    <a:pt x="3826" y="13873"/>
                    <a:pt x="7329" y="8956"/>
                    <a:pt x="9518" y="6059"/>
                  </a:cubicBezTo>
                  <a:cubicBezTo>
                    <a:pt x="11708" y="3161"/>
                    <a:pt x="12583" y="2283"/>
                    <a:pt x="13605" y="1493"/>
                  </a:cubicBezTo>
                  <a:cubicBezTo>
                    <a:pt x="14626" y="702"/>
                    <a:pt x="15794" y="0"/>
                    <a:pt x="16816" y="0"/>
                  </a:cubicBezTo>
                  <a:cubicBezTo>
                    <a:pt x="17837" y="0"/>
                    <a:pt x="18713" y="702"/>
                    <a:pt x="19443" y="3688"/>
                  </a:cubicBezTo>
                  <a:cubicBezTo>
                    <a:pt x="20172" y="6673"/>
                    <a:pt x="20756" y="11941"/>
                    <a:pt x="21340" y="172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8" name="Line"/>
            <p:cNvSpPr/>
            <p:nvPr/>
          </p:nvSpPr>
          <p:spPr>
            <a:xfrm>
              <a:off x="6440145" y="6101663"/>
              <a:ext cx="184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09" name="Line"/>
            <p:cNvSpPr/>
            <p:nvPr/>
          </p:nvSpPr>
          <p:spPr>
            <a:xfrm>
              <a:off x="6478479" y="6216665"/>
              <a:ext cx="145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0" name="Line"/>
            <p:cNvSpPr/>
            <p:nvPr/>
          </p:nvSpPr>
          <p:spPr>
            <a:xfrm>
              <a:off x="7162888" y="5955993"/>
              <a:ext cx="327615" cy="33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430" fill="norm" stroke="1" extrusionOk="0">
                  <a:moveTo>
                    <a:pt x="21465" y="0"/>
                  </a:moveTo>
                  <a:cubicBezTo>
                    <a:pt x="17949" y="1451"/>
                    <a:pt x="14432" y="2901"/>
                    <a:pt x="11837" y="4110"/>
                  </a:cubicBezTo>
                  <a:cubicBezTo>
                    <a:pt x="9242" y="5319"/>
                    <a:pt x="7567" y="6287"/>
                    <a:pt x="6312" y="7012"/>
                  </a:cubicBezTo>
                  <a:cubicBezTo>
                    <a:pt x="5056" y="7737"/>
                    <a:pt x="4218" y="8221"/>
                    <a:pt x="3967" y="8866"/>
                  </a:cubicBezTo>
                  <a:cubicBezTo>
                    <a:pt x="3716" y="9510"/>
                    <a:pt x="4051" y="10316"/>
                    <a:pt x="4805" y="10719"/>
                  </a:cubicBezTo>
                  <a:cubicBezTo>
                    <a:pt x="5558" y="11122"/>
                    <a:pt x="6730" y="11122"/>
                    <a:pt x="8321" y="11122"/>
                  </a:cubicBezTo>
                  <a:cubicBezTo>
                    <a:pt x="9912" y="11122"/>
                    <a:pt x="11921" y="11122"/>
                    <a:pt x="13344" y="11122"/>
                  </a:cubicBezTo>
                  <a:cubicBezTo>
                    <a:pt x="14767" y="11122"/>
                    <a:pt x="15605" y="11122"/>
                    <a:pt x="15772" y="11445"/>
                  </a:cubicBezTo>
                  <a:cubicBezTo>
                    <a:pt x="15939" y="11767"/>
                    <a:pt x="15437" y="12412"/>
                    <a:pt x="13260" y="13621"/>
                  </a:cubicBezTo>
                  <a:cubicBezTo>
                    <a:pt x="11084" y="14830"/>
                    <a:pt x="7232" y="16603"/>
                    <a:pt x="4888" y="17651"/>
                  </a:cubicBezTo>
                  <a:cubicBezTo>
                    <a:pt x="2544" y="18699"/>
                    <a:pt x="1707" y="19021"/>
                    <a:pt x="1037" y="19504"/>
                  </a:cubicBezTo>
                  <a:cubicBezTo>
                    <a:pt x="367" y="19988"/>
                    <a:pt x="-135" y="20633"/>
                    <a:pt x="32" y="21036"/>
                  </a:cubicBezTo>
                  <a:cubicBezTo>
                    <a:pt x="200" y="21439"/>
                    <a:pt x="1037" y="21600"/>
                    <a:pt x="4219" y="21197"/>
                  </a:cubicBezTo>
                  <a:cubicBezTo>
                    <a:pt x="7400" y="20794"/>
                    <a:pt x="12925" y="19827"/>
                    <a:pt x="18451" y="18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1" name="Line"/>
            <p:cNvSpPr/>
            <p:nvPr/>
          </p:nvSpPr>
          <p:spPr>
            <a:xfrm>
              <a:off x="7715043" y="6007854"/>
              <a:ext cx="235470" cy="308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2" h="21371" fill="norm" stroke="1" extrusionOk="0">
                  <a:moveTo>
                    <a:pt x="21172" y="125"/>
                  </a:moveTo>
                  <a:cubicBezTo>
                    <a:pt x="20023" y="-52"/>
                    <a:pt x="18874" y="-229"/>
                    <a:pt x="16576" y="1010"/>
                  </a:cubicBezTo>
                  <a:cubicBezTo>
                    <a:pt x="14278" y="2250"/>
                    <a:pt x="10832" y="4905"/>
                    <a:pt x="7729" y="7827"/>
                  </a:cubicBezTo>
                  <a:cubicBezTo>
                    <a:pt x="4627" y="10748"/>
                    <a:pt x="1870" y="13935"/>
                    <a:pt x="721" y="16237"/>
                  </a:cubicBezTo>
                  <a:cubicBezTo>
                    <a:pt x="-428" y="18538"/>
                    <a:pt x="32" y="19955"/>
                    <a:pt x="491" y="21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2" name="Line"/>
            <p:cNvSpPr/>
            <p:nvPr/>
          </p:nvSpPr>
          <p:spPr>
            <a:xfrm>
              <a:off x="8054896" y="5873712"/>
              <a:ext cx="140956" cy="1819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4" h="21359" fill="norm" stroke="1" extrusionOk="0">
                  <a:moveTo>
                    <a:pt x="2760" y="1559"/>
                  </a:moveTo>
                  <a:cubicBezTo>
                    <a:pt x="4303" y="659"/>
                    <a:pt x="5845" y="-241"/>
                    <a:pt x="7195" y="59"/>
                  </a:cubicBezTo>
                  <a:cubicBezTo>
                    <a:pt x="8545" y="359"/>
                    <a:pt x="9703" y="1859"/>
                    <a:pt x="9895" y="4109"/>
                  </a:cubicBezTo>
                  <a:cubicBezTo>
                    <a:pt x="10088" y="6359"/>
                    <a:pt x="9317" y="9359"/>
                    <a:pt x="7967" y="11309"/>
                  </a:cubicBezTo>
                  <a:cubicBezTo>
                    <a:pt x="6617" y="13259"/>
                    <a:pt x="4688" y="14159"/>
                    <a:pt x="2953" y="15209"/>
                  </a:cubicBezTo>
                  <a:cubicBezTo>
                    <a:pt x="1217" y="16259"/>
                    <a:pt x="-326" y="17459"/>
                    <a:pt x="60" y="18059"/>
                  </a:cubicBezTo>
                  <a:cubicBezTo>
                    <a:pt x="445" y="18659"/>
                    <a:pt x="2760" y="18659"/>
                    <a:pt x="6617" y="19109"/>
                  </a:cubicBezTo>
                  <a:cubicBezTo>
                    <a:pt x="10474" y="19559"/>
                    <a:pt x="15874" y="20459"/>
                    <a:pt x="21274" y="213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3" name="Line"/>
            <p:cNvSpPr/>
            <p:nvPr/>
          </p:nvSpPr>
          <p:spPr>
            <a:xfrm>
              <a:off x="7390833" y="6473196"/>
              <a:ext cx="644016" cy="50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0" fill="norm" stroke="1" extrusionOk="0">
                  <a:moveTo>
                    <a:pt x="0" y="21190"/>
                  </a:moveTo>
                  <a:cubicBezTo>
                    <a:pt x="3429" y="14710"/>
                    <a:pt x="6857" y="8230"/>
                    <a:pt x="9986" y="4450"/>
                  </a:cubicBezTo>
                  <a:cubicBezTo>
                    <a:pt x="13114" y="670"/>
                    <a:pt x="15943" y="-410"/>
                    <a:pt x="17829" y="130"/>
                  </a:cubicBezTo>
                  <a:cubicBezTo>
                    <a:pt x="19714" y="670"/>
                    <a:pt x="20657" y="2830"/>
                    <a:pt x="21600" y="49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4" name="Line"/>
            <p:cNvSpPr/>
            <p:nvPr/>
          </p:nvSpPr>
          <p:spPr>
            <a:xfrm>
              <a:off x="7680698" y="6646008"/>
              <a:ext cx="22381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600" fill="norm" stroke="1" extrusionOk="0">
                  <a:moveTo>
                    <a:pt x="878" y="0"/>
                  </a:moveTo>
                  <a:cubicBezTo>
                    <a:pt x="1614" y="1252"/>
                    <a:pt x="2351" y="2504"/>
                    <a:pt x="2351" y="5165"/>
                  </a:cubicBezTo>
                  <a:cubicBezTo>
                    <a:pt x="2351" y="7826"/>
                    <a:pt x="1614" y="11896"/>
                    <a:pt x="1001" y="14870"/>
                  </a:cubicBezTo>
                  <a:cubicBezTo>
                    <a:pt x="387" y="17843"/>
                    <a:pt x="-104" y="19722"/>
                    <a:pt x="19" y="20035"/>
                  </a:cubicBezTo>
                  <a:cubicBezTo>
                    <a:pt x="141" y="20348"/>
                    <a:pt x="878" y="19096"/>
                    <a:pt x="2596" y="16278"/>
                  </a:cubicBezTo>
                  <a:cubicBezTo>
                    <a:pt x="4314" y="13461"/>
                    <a:pt x="7014" y="9078"/>
                    <a:pt x="9714" y="6104"/>
                  </a:cubicBezTo>
                  <a:cubicBezTo>
                    <a:pt x="12414" y="3130"/>
                    <a:pt x="15114" y="1565"/>
                    <a:pt x="16832" y="1565"/>
                  </a:cubicBezTo>
                  <a:cubicBezTo>
                    <a:pt x="18551" y="1565"/>
                    <a:pt x="19287" y="3130"/>
                    <a:pt x="19901" y="6730"/>
                  </a:cubicBezTo>
                  <a:cubicBezTo>
                    <a:pt x="20514" y="10330"/>
                    <a:pt x="21005" y="15965"/>
                    <a:pt x="2149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5" name="Line"/>
            <p:cNvSpPr/>
            <p:nvPr/>
          </p:nvSpPr>
          <p:spPr>
            <a:xfrm>
              <a:off x="4696912" y="7141229"/>
              <a:ext cx="296757" cy="411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360" fill="norm" stroke="1" extrusionOk="0">
                  <a:moveTo>
                    <a:pt x="19591" y="1355"/>
                  </a:moveTo>
                  <a:cubicBezTo>
                    <a:pt x="20514" y="957"/>
                    <a:pt x="21437" y="560"/>
                    <a:pt x="21437" y="295"/>
                  </a:cubicBezTo>
                  <a:cubicBezTo>
                    <a:pt x="21437" y="30"/>
                    <a:pt x="20514" y="-103"/>
                    <a:pt x="18575" y="96"/>
                  </a:cubicBezTo>
                  <a:cubicBezTo>
                    <a:pt x="16637" y="295"/>
                    <a:pt x="13683" y="825"/>
                    <a:pt x="10729" y="2349"/>
                  </a:cubicBezTo>
                  <a:cubicBezTo>
                    <a:pt x="7775" y="3872"/>
                    <a:pt x="4822" y="6390"/>
                    <a:pt x="2975" y="9107"/>
                  </a:cubicBezTo>
                  <a:cubicBezTo>
                    <a:pt x="1129" y="11823"/>
                    <a:pt x="391" y="14739"/>
                    <a:pt x="114" y="16793"/>
                  </a:cubicBezTo>
                  <a:cubicBezTo>
                    <a:pt x="-163" y="18847"/>
                    <a:pt x="22" y="20039"/>
                    <a:pt x="1129" y="20702"/>
                  </a:cubicBezTo>
                  <a:cubicBezTo>
                    <a:pt x="2237" y="21364"/>
                    <a:pt x="4268" y="21497"/>
                    <a:pt x="6945" y="21232"/>
                  </a:cubicBezTo>
                  <a:cubicBezTo>
                    <a:pt x="9622" y="20967"/>
                    <a:pt x="12945" y="20304"/>
                    <a:pt x="16268" y="19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6" name="Line"/>
            <p:cNvSpPr/>
            <p:nvPr/>
          </p:nvSpPr>
          <p:spPr>
            <a:xfrm>
              <a:off x="4699772" y="7435693"/>
              <a:ext cx="199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7" name="Line"/>
            <p:cNvSpPr/>
            <p:nvPr/>
          </p:nvSpPr>
          <p:spPr>
            <a:xfrm>
              <a:off x="5065225" y="7146909"/>
              <a:ext cx="278563" cy="448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2" fill="norm" stroke="1" extrusionOk="0">
                  <a:moveTo>
                    <a:pt x="21600" y="982"/>
                  </a:moveTo>
                  <a:cubicBezTo>
                    <a:pt x="19817" y="491"/>
                    <a:pt x="18033" y="0"/>
                    <a:pt x="15556" y="0"/>
                  </a:cubicBezTo>
                  <a:cubicBezTo>
                    <a:pt x="13079" y="0"/>
                    <a:pt x="9908" y="491"/>
                    <a:pt x="7728" y="1350"/>
                  </a:cubicBezTo>
                  <a:cubicBezTo>
                    <a:pt x="5549" y="2209"/>
                    <a:pt x="4360" y="3436"/>
                    <a:pt x="3369" y="5891"/>
                  </a:cubicBezTo>
                  <a:cubicBezTo>
                    <a:pt x="2378" y="8345"/>
                    <a:pt x="1585" y="12027"/>
                    <a:pt x="991" y="14543"/>
                  </a:cubicBezTo>
                  <a:cubicBezTo>
                    <a:pt x="396" y="17059"/>
                    <a:pt x="0" y="18409"/>
                    <a:pt x="0" y="19391"/>
                  </a:cubicBezTo>
                  <a:cubicBezTo>
                    <a:pt x="0" y="20373"/>
                    <a:pt x="396" y="20986"/>
                    <a:pt x="1189" y="21293"/>
                  </a:cubicBezTo>
                  <a:cubicBezTo>
                    <a:pt x="1982" y="21600"/>
                    <a:pt x="3171" y="21600"/>
                    <a:pt x="5648" y="21355"/>
                  </a:cubicBezTo>
                  <a:cubicBezTo>
                    <a:pt x="8125" y="21109"/>
                    <a:pt x="11890" y="20618"/>
                    <a:pt x="15655" y="20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8" name="Line"/>
            <p:cNvSpPr/>
            <p:nvPr/>
          </p:nvSpPr>
          <p:spPr>
            <a:xfrm>
              <a:off x="5267118" y="7300246"/>
              <a:ext cx="237673" cy="288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529"/>
                  </a:moveTo>
                  <a:cubicBezTo>
                    <a:pt x="697" y="765"/>
                    <a:pt x="1394" y="0"/>
                    <a:pt x="2323" y="0"/>
                  </a:cubicBezTo>
                  <a:cubicBezTo>
                    <a:pt x="3252" y="0"/>
                    <a:pt x="4413" y="765"/>
                    <a:pt x="6387" y="2867"/>
                  </a:cubicBezTo>
                  <a:cubicBezTo>
                    <a:pt x="8361" y="4970"/>
                    <a:pt x="11148" y="8411"/>
                    <a:pt x="13819" y="11756"/>
                  </a:cubicBezTo>
                  <a:cubicBezTo>
                    <a:pt x="16490" y="15101"/>
                    <a:pt x="19045" y="183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19" name="Line"/>
            <p:cNvSpPr/>
            <p:nvPr/>
          </p:nvSpPr>
          <p:spPr>
            <a:xfrm>
              <a:off x="5344256" y="7309791"/>
              <a:ext cx="206536" cy="296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8" h="21263" fill="norm" stroke="1" extrusionOk="0">
                  <a:moveTo>
                    <a:pt x="21288" y="231"/>
                  </a:moveTo>
                  <a:cubicBezTo>
                    <a:pt x="19971" y="48"/>
                    <a:pt x="18654" y="-135"/>
                    <a:pt x="17600" y="140"/>
                  </a:cubicBezTo>
                  <a:cubicBezTo>
                    <a:pt x="16547" y="414"/>
                    <a:pt x="15756" y="1146"/>
                    <a:pt x="13386" y="3618"/>
                  </a:cubicBezTo>
                  <a:cubicBezTo>
                    <a:pt x="11015" y="6089"/>
                    <a:pt x="7064" y="10299"/>
                    <a:pt x="4693" y="12770"/>
                  </a:cubicBezTo>
                  <a:cubicBezTo>
                    <a:pt x="2322" y="15241"/>
                    <a:pt x="1532" y="15973"/>
                    <a:pt x="873" y="17163"/>
                  </a:cubicBezTo>
                  <a:cubicBezTo>
                    <a:pt x="215" y="18353"/>
                    <a:pt x="-312" y="20001"/>
                    <a:pt x="215" y="20733"/>
                  </a:cubicBezTo>
                  <a:cubicBezTo>
                    <a:pt x="742" y="21465"/>
                    <a:pt x="2322" y="21282"/>
                    <a:pt x="3903" y="210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0" name="Line"/>
            <p:cNvSpPr/>
            <p:nvPr/>
          </p:nvSpPr>
          <p:spPr>
            <a:xfrm>
              <a:off x="8326187" y="4637296"/>
              <a:ext cx="55142" cy="1325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137" fill="norm" stroke="1" extrusionOk="0">
                  <a:moveTo>
                    <a:pt x="14727" y="0"/>
                  </a:moveTo>
                  <a:cubicBezTo>
                    <a:pt x="17673" y="4075"/>
                    <a:pt x="20618" y="8151"/>
                    <a:pt x="21109" y="11615"/>
                  </a:cubicBezTo>
                  <a:cubicBezTo>
                    <a:pt x="21600" y="15079"/>
                    <a:pt x="19636" y="17932"/>
                    <a:pt x="16200" y="19562"/>
                  </a:cubicBezTo>
                  <a:cubicBezTo>
                    <a:pt x="12764" y="21192"/>
                    <a:pt x="7855" y="21600"/>
                    <a:pt x="4909" y="20581"/>
                  </a:cubicBezTo>
                  <a:cubicBezTo>
                    <a:pt x="1964" y="19562"/>
                    <a:pt x="982" y="17117"/>
                    <a:pt x="0" y="146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1" name="Line"/>
            <p:cNvSpPr/>
            <p:nvPr/>
          </p:nvSpPr>
          <p:spPr>
            <a:xfrm>
              <a:off x="8326187" y="4537628"/>
              <a:ext cx="766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2" name="Line"/>
            <p:cNvSpPr/>
            <p:nvPr/>
          </p:nvSpPr>
          <p:spPr>
            <a:xfrm>
              <a:off x="7682173" y="6040328"/>
              <a:ext cx="191672" cy="268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92" y="2469"/>
                    <a:pt x="5184" y="4937"/>
                    <a:pt x="8064" y="8229"/>
                  </a:cubicBezTo>
                  <a:cubicBezTo>
                    <a:pt x="10944" y="11520"/>
                    <a:pt x="14112" y="15634"/>
                    <a:pt x="16272" y="18000"/>
                  </a:cubicBezTo>
                  <a:cubicBezTo>
                    <a:pt x="18432" y="20366"/>
                    <a:pt x="19584" y="20983"/>
                    <a:pt x="20304" y="21291"/>
                  </a:cubicBezTo>
                  <a:cubicBezTo>
                    <a:pt x="21024" y="21600"/>
                    <a:pt x="21312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3" name="Line"/>
            <p:cNvSpPr/>
            <p:nvPr/>
          </p:nvSpPr>
          <p:spPr>
            <a:xfrm>
              <a:off x="7950512" y="6278000"/>
              <a:ext cx="68393" cy="154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9" h="21057" fill="norm" stroke="1" extrusionOk="0">
                  <a:moveTo>
                    <a:pt x="4800" y="0"/>
                  </a:moveTo>
                  <a:cubicBezTo>
                    <a:pt x="9600" y="3135"/>
                    <a:pt x="14400" y="6271"/>
                    <a:pt x="17200" y="8710"/>
                  </a:cubicBezTo>
                  <a:cubicBezTo>
                    <a:pt x="20000" y="11148"/>
                    <a:pt x="20800" y="12890"/>
                    <a:pt x="21200" y="14806"/>
                  </a:cubicBezTo>
                  <a:cubicBezTo>
                    <a:pt x="21600" y="16723"/>
                    <a:pt x="21600" y="18813"/>
                    <a:pt x="19600" y="20032"/>
                  </a:cubicBezTo>
                  <a:cubicBezTo>
                    <a:pt x="17600" y="21252"/>
                    <a:pt x="13600" y="21600"/>
                    <a:pt x="10000" y="19858"/>
                  </a:cubicBezTo>
                  <a:cubicBezTo>
                    <a:pt x="6400" y="18116"/>
                    <a:pt x="3200" y="14284"/>
                    <a:pt x="0" y="10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4" name="Line"/>
            <p:cNvSpPr/>
            <p:nvPr/>
          </p:nvSpPr>
          <p:spPr>
            <a:xfrm>
              <a:off x="7965846" y="6178331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5" name="Line"/>
            <p:cNvSpPr/>
            <p:nvPr/>
          </p:nvSpPr>
          <p:spPr>
            <a:xfrm>
              <a:off x="5604459" y="7198021"/>
              <a:ext cx="23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6" name="Line"/>
            <p:cNvSpPr/>
            <p:nvPr/>
          </p:nvSpPr>
          <p:spPr>
            <a:xfrm>
              <a:off x="5612126" y="710601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7" name="Line"/>
            <p:cNvSpPr/>
            <p:nvPr/>
          </p:nvSpPr>
          <p:spPr>
            <a:xfrm>
              <a:off x="5642793" y="7106663"/>
              <a:ext cx="231189" cy="607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9" h="21474" fill="norm" stroke="1" extrusionOk="0">
                  <a:moveTo>
                    <a:pt x="3522" y="1875"/>
                  </a:moveTo>
                  <a:cubicBezTo>
                    <a:pt x="6809" y="1333"/>
                    <a:pt x="10096" y="790"/>
                    <a:pt x="12326" y="474"/>
                  </a:cubicBezTo>
                  <a:cubicBezTo>
                    <a:pt x="14557" y="158"/>
                    <a:pt x="15730" y="67"/>
                    <a:pt x="16904" y="22"/>
                  </a:cubicBezTo>
                  <a:cubicBezTo>
                    <a:pt x="18078" y="-23"/>
                    <a:pt x="19252" y="-23"/>
                    <a:pt x="19839" y="248"/>
                  </a:cubicBezTo>
                  <a:cubicBezTo>
                    <a:pt x="20426" y="519"/>
                    <a:pt x="20426" y="1062"/>
                    <a:pt x="20074" y="2869"/>
                  </a:cubicBezTo>
                  <a:cubicBezTo>
                    <a:pt x="19722" y="4677"/>
                    <a:pt x="19017" y="7749"/>
                    <a:pt x="19135" y="10325"/>
                  </a:cubicBezTo>
                  <a:cubicBezTo>
                    <a:pt x="19252" y="12901"/>
                    <a:pt x="20191" y="14980"/>
                    <a:pt x="20778" y="16335"/>
                  </a:cubicBezTo>
                  <a:cubicBezTo>
                    <a:pt x="21365" y="17691"/>
                    <a:pt x="21600" y="18323"/>
                    <a:pt x="20191" y="19092"/>
                  </a:cubicBezTo>
                  <a:cubicBezTo>
                    <a:pt x="18783" y="19860"/>
                    <a:pt x="15730" y="20764"/>
                    <a:pt x="12091" y="21170"/>
                  </a:cubicBezTo>
                  <a:cubicBezTo>
                    <a:pt x="8452" y="21577"/>
                    <a:pt x="4226" y="21487"/>
                    <a:pt x="0" y="213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8" name="Line"/>
            <p:cNvSpPr/>
            <p:nvPr/>
          </p:nvSpPr>
          <p:spPr>
            <a:xfrm>
              <a:off x="5246673" y="6801434"/>
              <a:ext cx="189117" cy="184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7" fill="norm" stroke="1" extrusionOk="0">
                  <a:moveTo>
                    <a:pt x="584" y="15523"/>
                  </a:moveTo>
                  <a:cubicBezTo>
                    <a:pt x="292" y="18150"/>
                    <a:pt x="0" y="20777"/>
                    <a:pt x="0" y="21069"/>
                  </a:cubicBezTo>
                  <a:cubicBezTo>
                    <a:pt x="0" y="21361"/>
                    <a:pt x="292" y="19318"/>
                    <a:pt x="1605" y="15961"/>
                  </a:cubicBezTo>
                  <a:cubicBezTo>
                    <a:pt x="2919" y="12604"/>
                    <a:pt x="5254" y="7934"/>
                    <a:pt x="6714" y="4869"/>
                  </a:cubicBezTo>
                  <a:cubicBezTo>
                    <a:pt x="8173" y="1804"/>
                    <a:pt x="8757" y="345"/>
                    <a:pt x="9778" y="53"/>
                  </a:cubicBezTo>
                  <a:cubicBezTo>
                    <a:pt x="10800" y="-239"/>
                    <a:pt x="12259" y="637"/>
                    <a:pt x="14303" y="3410"/>
                  </a:cubicBezTo>
                  <a:cubicBezTo>
                    <a:pt x="16346" y="6183"/>
                    <a:pt x="18973" y="10853"/>
                    <a:pt x="21600" y="155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29" name="Line"/>
            <p:cNvSpPr/>
            <p:nvPr/>
          </p:nvSpPr>
          <p:spPr>
            <a:xfrm>
              <a:off x="6317475" y="7497028"/>
              <a:ext cx="176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0" name="Line"/>
            <p:cNvSpPr/>
            <p:nvPr/>
          </p:nvSpPr>
          <p:spPr>
            <a:xfrm>
              <a:off x="6348143" y="7650365"/>
              <a:ext cx="168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1" name="Line"/>
            <p:cNvSpPr/>
            <p:nvPr/>
          </p:nvSpPr>
          <p:spPr>
            <a:xfrm>
              <a:off x="7110885" y="7328357"/>
              <a:ext cx="302950" cy="331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417" fill="norm" stroke="1" extrusionOk="0">
                  <a:moveTo>
                    <a:pt x="21517" y="0"/>
                  </a:moveTo>
                  <a:cubicBezTo>
                    <a:pt x="16798" y="2638"/>
                    <a:pt x="12078" y="5276"/>
                    <a:pt x="9356" y="6843"/>
                  </a:cubicBezTo>
                  <a:cubicBezTo>
                    <a:pt x="6633" y="8409"/>
                    <a:pt x="5907" y="8904"/>
                    <a:pt x="5816" y="9481"/>
                  </a:cubicBezTo>
                  <a:cubicBezTo>
                    <a:pt x="5725" y="10058"/>
                    <a:pt x="6270" y="10718"/>
                    <a:pt x="7450" y="11047"/>
                  </a:cubicBezTo>
                  <a:cubicBezTo>
                    <a:pt x="8630" y="11377"/>
                    <a:pt x="10445" y="11377"/>
                    <a:pt x="11897" y="11377"/>
                  </a:cubicBezTo>
                  <a:cubicBezTo>
                    <a:pt x="13349" y="11377"/>
                    <a:pt x="14438" y="11377"/>
                    <a:pt x="14529" y="11624"/>
                  </a:cubicBezTo>
                  <a:cubicBezTo>
                    <a:pt x="14619" y="11872"/>
                    <a:pt x="13712" y="12366"/>
                    <a:pt x="11715" y="13273"/>
                  </a:cubicBezTo>
                  <a:cubicBezTo>
                    <a:pt x="9719" y="14180"/>
                    <a:pt x="6633" y="15499"/>
                    <a:pt x="4727" y="16406"/>
                  </a:cubicBezTo>
                  <a:cubicBezTo>
                    <a:pt x="2821" y="17313"/>
                    <a:pt x="2095" y="17808"/>
                    <a:pt x="1369" y="18550"/>
                  </a:cubicBezTo>
                  <a:cubicBezTo>
                    <a:pt x="643" y="19292"/>
                    <a:pt x="-83" y="20281"/>
                    <a:pt x="8" y="20858"/>
                  </a:cubicBezTo>
                  <a:cubicBezTo>
                    <a:pt x="99" y="21435"/>
                    <a:pt x="1006" y="21600"/>
                    <a:pt x="4001" y="21188"/>
                  </a:cubicBezTo>
                  <a:cubicBezTo>
                    <a:pt x="6996" y="20776"/>
                    <a:pt x="12078" y="19786"/>
                    <a:pt x="17161" y="18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2" name="Line"/>
            <p:cNvSpPr/>
            <p:nvPr/>
          </p:nvSpPr>
          <p:spPr>
            <a:xfrm>
              <a:off x="7559503" y="7405026"/>
              <a:ext cx="168671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36" y="225"/>
                    <a:pt x="3273" y="450"/>
                    <a:pt x="4745" y="1913"/>
                  </a:cubicBezTo>
                  <a:cubicBezTo>
                    <a:pt x="6218" y="3375"/>
                    <a:pt x="7527" y="6075"/>
                    <a:pt x="9818" y="9337"/>
                  </a:cubicBezTo>
                  <a:cubicBezTo>
                    <a:pt x="12109" y="12600"/>
                    <a:pt x="15382" y="16425"/>
                    <a:pt x="17509" y="18562"/>
                  </a:cubicBezTo>
                  <a:cubicBezTo>
                    <a:pt x="19636" y="20700"/>
                    <a:pt x="20618" y="211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3" name="Line"/>
            <p:cNvSpPr/>
            <p:nvPr/>
          </p:nvSpPr>
          <p:spPr>
            <a:xfrm>
              <a:off x="7528836" y="7400530"/>
              <a:ext cx="245340" cy="303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21600" y="2992"/>
                  </a:moveTo>
                  <a:cubicBezTo>
                    <a:pt x="21600" y="2099"/>
                    <a:pt x="21600" y="1207"/>
                    <a:pt x="21037" y="582"/>
                  </a:cubicBezTo>
                  <a:cubicBezTo>
                    <a:pt x="20475" y="-43"/>
                    <a:pt x="19350" y="-400"/>
                    <a:pt x="17213" y="760"/>
                  </a:cubicBezTo>
                  <a:cubicBezTo>
                    <a:pt x="15075" y="1921"/>
                    <a:pt x="11925" y="4598"/>
                    <a:pt x="9000" y="7187"/>
                  </a:cubicBezTo>
                  <a:cubicBezTo>
                    <a:pt x="6075" y="9775"/>
                    <a:pt x="3375" y="12274"/>
                    <a:pt x="1913" y="14595"/>
                  </a:cubicBezTo>
                  <a:cubicBezTo>
                    <a:pt x="450" y="16916"/>
                    <a:pt x="225" y="19058"/>
                    <a:pt x="0" y="2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4" name="Line"/>
            <p:cNvSpPr/>
            <p:nvPr/>
          </p:nvSpPr>
          <p:spPr>
            <a:xfrm>
              <a:off x="7789508" y="7635031"/>
              <a:ext cx="60119" cy="209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71" h="21291" fill="norm" stroke="1" extrusionOk="0">
                  <a:moveTo>
                    <a:pt x="13500" y="0"/>
                  </a:moveTo>
                  <a:cubicBezTo>
                    <a:pt x="16200" y="5725"/>
                    <a:pt x="18900" y="11451"/>
                    <a:pt x="20250" y="14964"/>
                  </a:cubicBezTo>
                  <a:cubicBezTo>
                    <a:pt x="21600" y="18477"/>
                    <a:pt x="21600" y="19778"/>
                    <a:pt x="19350" y="20559"/>
                  </a:cubicBezTo>
                  <a:cubicBezTo>
                    <a:pt x="17100" y="21340"/>
                    <a:pt x="12600" y="21600"/>
                    <a:pt x="9000" y="20819"/>
                  </a:cubicBezTo>
                  <a:cubicBezTo>
                    <a:pt x="5400" y="20039"/>
                    <a:pt x="2700" y="18217"/>
                    <a:pt x="1350" y="16655"/>
                  </a:cubicBezTo>
                  <a:cubicBezTo>
                    <a:pt x="0" y="15094"/>
                    <a:pt x="0" y="13793"/>
                    <a:pt x="0" y="12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5" name="Line"/>
            <p:cNvSpPr/>
            <p:nvPr/>
          </p:nvSpPr>
          <p:spPr>
            <a:xfrm>
              <a:off x="7820176" y="7527695"/>
              <a:ext cx="23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6" name="Line"/>
            <p:cNvSpPr/>
            <p:nvPr/>
          </p:nvSpPr>
          <p:spPr>
            <a:xfrm>
              <a:off x="7402705" y="7313023"/>
              <a:ext cx="141466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600" fill="norm" stroke="1" extrusionOk="0">
                  <a:moveTo>
                    <a:pt x="21351" y="0"/>
                  </a:moveTo>
                  <a:cubicBezTo>
                    <a:pt x="17494" y="831"/>
                    <a:pt x="13637" y="1662"/>
                    <a:pt x="10165" y="3254"/>
                  </a:cubicBezTo>
                  <a:cubicBezTo>
                    <a:pt x="6694" y="4846"/>
                    <a:pt x="3608" y="7200"/>
                    <a:pt x="1872" y="9623"/>
                  </a:cubicBezTo>
                  <a:cubicBezTo>
                    <a:pt x="137" y="12046"/>
                    <a:pt x="-249" y="14538"/>
                    <a:pt x="137" y="16408"/>
                  </a:cubicBezTo>
                  <a:cubicBezTo>
                    <a:pt x="522" y="18277"/>
                    <a:pt x="1680" y="19523"/>
                    <a:pt x="4187" y="20285"/>
                  </a:cubicBezTo>
                  <a:cubicBezTo>
                    <a:pt x="6694" y="21046"/>
                    <a:pt x="10551" y="21323"/>
                    <a:pt x="144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7" name="Line"/>
            <p:cNvSpPr/>
            <p:nvPr/>
          </p:nvSpPr>
          <p:spPr>
            <a:xfrm>
              <a:off x="7965846" y="7374358"/>
              <a:ext cx="97593" cy="305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520" fill="norm" stroke="1" extrusionOk="0">
                  <a:moveTo>
                    <a:pt x="0" y="0"/>
                  </a:moveTo>
                  <a:cubicBezTo>
                    <a:pt x="6092" y="1260"/>
                    <a:pt x="12185" y="2520"/>
                    <a:pt x="16062" y="5040"/>
                  </a:cubicBezTo>
                  <a:cubicBezTo>
                    <a:pt x="19938" y="7560"/>
                    <a:pt x="21600" y="11340"/>
                    <a:pt x="21046" y="14130"/>
                  </a:cubicBezTo>
                  <a:cubicBezTo>
                    <a:pt x="20492" y="16920"/>
                    <a:pt x="17723" y="18720"/>
                    <a:pt x="15231" y="19890"/>
                  </a:cubicBezTo>
                  <a:cubicBezTo>
                    <a:pt x="12738" y="21060"/>
                    <a:pt x="10523" y="21600"/>
                    <a:pt x="8585" y="21510"/>
                  </a:cubicBezTo>
                  <a:cubicBezTo>
                    <a:pt x="6646" y="21420"/>
                    <a:pt x="4985" y="20700"/>
                    <a:pt x="3323" y="19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8" name="Line"/>
            <p:cNvSpPr/>
            <p:nvPr/>
          </p:nvSpPr>
          <p:spPr>
            <a:xfrm>
              <a:off x="8119183" y="7244022"/>
              <a:ext cx="15334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39" name="Line"/>
            <p:cNvSpPr/>
            <p:nvPr/>
          </p:nvSpPr>
          <p:spPr>
            <a:xfrm>
              <a:off x="8126849" y="7179955"/>
              <a:ext cx="52298" cy="30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91" h="18465" fill="norm" stroke="1" extrusionOk="0">
                  <a:moveTo>
                    <a:pt x="2945" y="10907"/>
                  </a:moveTo>
                  <a:cubicBezTo>
                    <a:pt x="7855" y="15536"/>
                    <a:pt x="12764" y="20164"/>
                    <a:pt x="16200" y="17850"/>
                  </a:cubicBezTo>
                  <a:cubicBezTo>
                    <a:pt x="19636" y="15535"/>
                    <a:pt x="21600" y="6278"/>
                    <a:pt x="18655" y="2421"/>
                  </a:cubicBezTo>
                  <a:cubicBezTo>
                    <a:pt x="15709" y="-1436"/>
                    <a:pt x="7855" y="107"/>
                    <a:pt x="0" y="16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0" name="Line"/>
            <p:cNvSpPr/>
            <p:nvPr/>
          </p:nvSpPr>
          <p:spPr>
            <a:xfrm>
              <a:off x="7084159" y="7857369"/>
              <a:ext cx="904689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47" y="19029"/>
                    <a:pt x="3295" y="16457"/>
                    <a:pt x="5247" y="13886"/>
                  </a:cubicBezTo>
                  <a:cubicBezTo>
                    <a:pt x="7200" y="11314"/>
                    <a:pt x="9458" y="8743"/>
                    <a:pt x="11502" y="6943"/>
                  </a:cubicBezTo>
                  <a:cubicBezTo>
                    <a:pt x="13546" y="5143"/>
                    <a:pt x="15376" y="4114"/>
                    <a:pt x="17024" y="3086"/>
                  </a:cubicBezTo>
                  <a:cubicBezTo>
                    <a:pt x="18671" y="2057"/>
                    <a:pt x="20136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1" name="Line"/>
            <p:cNvSpPr/>
            <p:nvPr/>
          </p:nvSpPr>
          <p:spPr>
            <a:xfrm>
              <a:off x="7383166" y="7995053"/>
              <a:ext cx="230006" cy="1613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5" fill="norm" stroke="1" extrusionOk="0">
                  <a:moveTo>
                    <a:pt x="0" y="5105"/>
                  </a:moveTo>
                  <a:cubicBezTo>
                    <a:pt x="480" y="10168"/>
                    <a:pt x="960" y="15230"/>
                    <a:pt x="2040" y="14892"/>
                  </a:cubicBezTo>
                  <a:cubicBezTo>
                    <a:pt x="3120" y="14555"/>
                    <a:pt x="4800" y="8817"/>
                    <a:pt x="6720" y="5105"/>
                  </a:cubicBezTo>
                  <a:cubicBezTo>
                    <a:pt x="8640" y="1392"/>
                    <a:pt x="10800" y="-295"/>
                    <a:pt x="13080" y="43"/>
                  </a:cubicBezTo>
                  <a:cubicBezTo>
                    <a:pt x="15360" y="380"/>
                    <a:pt x="17760" y="2743"/>
                    <a:pt x="19200" y="6624"/>
                  </a:cubicBezTo>
                  <a:cubicBezTo>
                    <a:pt x="20640" y="10505"/>
                    <a:pt x="21120" y="15905"/>
                    <a:pt x="21600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2" name="Line"/>
            <p:cNvSpPr/>
            <p:nvPr/>
          </p:nvSpPr>
          <p:spPr>
            <a:xfrm>
              <a:off x="7550656" y="4045769"/>
              <a:ext cx="1200621" cy="1196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472" fill="norm" stroke="1" extrusionOk="0">
                  <a:moveTo>
                    <a:pt x="15091" y="2910"/>
                  </a:moveTo>
                  <a:cubicBezTo>
                    <a:pt x="15091" y="2451"/>
                    <a:pt x="15091" y="1993"/>
                    <a:pt x="15000" y="1672"/>
                  </a:cubicBezTo>
                  <a:cubicBezTo>
                    <a:pt x="14908" y="1351"/>
                    <a:pt x="14726" y="1167"/>
                    <a:pt x="14178" y="915"/>
                  </a:cubicBezTo>
                  <a:cubicBezTo>
                    <a:pt x="13630" y="663"/>
                    <a:pt x="12716" y="342"/>
                    <a:pt x="11780" y="158"/>
                  </a:cubicBezTo>
                  <a:cubicBezTo>
                    <a:pt x="10844" y="-25"/>
                    <a:pt x="9885" y="-71"/>
                    <a:pt x="8789" y="135"/>
                  </a:cubicBezTo>
                  <a:cubicBezTo>
                    <a:pt x="7693" y="342"/>
                    <a:pt x="6460" y="800"/>
                    <a:pt x="5501" y="1351"/>
                  </a:cubicBezTo>
                  <a:cubicBezTo>
                    <a:pt x="4542" y="1901"/>
                    <a:pt x="3857" y="2543"/>
                    <a:pt x="3378" y="3437"/>
                  </a:cubicBezTo>
                  <a:cubicBezTo>
                    <a:pt x="2898" y="4332"/>
                    <a:pt x="2624" y="5478"/>
                    <a:pt x="2259" y="6625"/>
                  </a:cubicBezTo>
                  <a:cubicBezTo>
                    <a:pt x="1894" y="7771"/>
                    <a:pt x="1437" y="8918"/>
                    <a:pt x="1049" y="9926"/>
                  </a:cubicBezTo>
                  <a:cubicBezTo>
                    <a:pt x="661" y="10935"/>
                    <a:pt x="341" y="11807"/>
                    <a:pt x="158" y="12609"/>
                  </a:cubicBezTo>
                  <a:cubicBezTo>
                    <a:pt x="-24" y="13412"/>
                    <a:pt x="-70" y="14146"/>
                    <a:pt x="135" y="15086"/>
                  </a:cubicBezTo>
                  <a:cubicBezTo>
                    <a:pt x="341" y="16026"/>
                    <a:pt x="798" y="17172"/>
                    <a:pt x="1414" y="18021"/>
                  </a:cubicBezTo>
                  <a:cubicBezTo>
                    <a:pt x="2031" y="18869"/>
                    <a:pt x="2807" y="19419"/>
                    <a:pt x="3675" y="19924"/>
                  </a:cubicBezTo>
                  <a:cubicBezTo>
                    <a:pt x="4542" y="20428"/>
                    <a:pt x="5501" y="20887"/>
                    <a:pt x="6711" y="21162"/>
                  </a:cubicBezTo>
                  <a:cubicBezTo>
                    <a:pt x="7922" y="21437"/>
                    <a:pt x="9383" y="21529"/>
                    <a:pt x="10753" y="21437"/>
                  </a:cubicBezTo>
                  <a:cubicBezTo>
                    <a:pt x="12123" y="21346"/>
                    <a:pt x="13401" y="21070"/>
                    <a:pt x="14543" y="20520"/>
                  </a:cubicBezTo>
                  <a:cubicBezTo>
                    <a:pt x="15685" y="19970"/>
                    <a:pt x="16689" y="19144"/>
                    <a:pt x="17671" y="18021"/>
                  </a:cubicBezTo>
                  <a:cubicBezTo>
                    <a:pt x="18653" y="16897"/>
                    <a:pt x="19612" y="15475"/>
                    <a:pt x="20274" y="14214"/>
                  </a:cubicBezTo>
                  <a:cubicBezTo>
                    <a:pt x="20936" y="12953"/>
                    <a:pt x="21302" y="11853"/>
                    <a:pt x="21416" y="10614"/>
                  </a:cubicBezTo>
                  <a:cubicBezTo>
                    <a:pt x="21530" y="9376"/>
                    <a:pt x="21393" y="8000"/>
                    <a:pt x="20936" y="6739"/>
                  </a:cubicBezTo>
                  <a:cubicBezTo>
                    <a:pt x="20480" y="5478"/>
                    <a:pt x="19703" y="4332"/>
                    <a:pt x="18744" y="3323"/>
                  </a:cubicBezTo>
                  <a:cubicBezTo>
                    <a:pt x="17785" y="2314"/>
                    <a:pt x="16644" y="1442"/>
                    <a:pt x="15456" y="984"/>
                  </a:cubicBezTo>
                  <a:cubicBezTo>
                    <a:pt x="14269" y="525"/>
                    <a:pt x="13036" y="479"/>
                    <a:pt x="12031" y="732"/>
                  </a:cubicBezTo>
                  <a:cubicBezTo>
                    <a:pt x="11027" y="984"/>
                    <a:pt x="10251" y="1534"/>
                    <a:pt x="9474" y="208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3" name="Line"/>
            <p:cNvSpPr/>
            <p:nvPr/>
          </p:nvSpPr>
          <p:spPr>
            <a:xfrm>
              <a:off x="6872679" y="5548666"/>
              <a:ext cx="1699339" cy="13384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466" fill="norm" stroke="1" extrusionOk="0">
                  <a:moveTo>
                    <a:pt x="18072" y="4197"/>
                  </a:moveTo>
                  <a:cubicBezTo>
                    <a:pt x="17749" y="3582"/>
                    <a:pt x="17427" y="2967"/>
                    <a:pt x="16991" y="2475"/>
                  </a:cubicBezTo>
                  <a:cubicBezTo>
                    <a:pt x="16555" y="1983"/>
                    <a:pt x="16006" y="1614"/>
                    <a:pt x="15183" y="1205"/>
                  </a:cubicBezTo>
                  <a:cubicBezTo>
                    <a:pt x="14359" y="795"/>
                    <a:pt x="13262" y="344"/>
                    <a:pt x="12261" y="139"/>
                  </a:cubicBezTo>
                  <a:cubicBezTo>
                    <a:pt x="11260" y="-66"/>
                    <a:pt x="10356" y="-25"/>
                    <a:pt x="9452" y="139"/>
                  </a:cubicBezTo>
                  <a:cubicBezTo>
                    <a:pt x="8548" y="303"/>
                    <a:pt x="7644" y="590"/>
                    <a:pt x="6675" y="1000"/>
                  </a:cubicBezTo>
                  <a:cubicBezTo>
                    <a:pt x="5706" y="1410"/>
                    <a:pt x="4673" y="1942"/>
                    <a:pt x="3769" y="2639"/>
                  </a:cubicBezTo>
                  <a:cubicBezTo>
                    <a:pt x="2865" y="3336"/>
                    <a:pt x="2090" y="4197"/>
                    <a:pt x="1493" y="5098"/>
                  </a:cubicBezTo>
                  <a:cubicBezTo>
                    <a:pt x="896" y="6000"/>
                    <a:pt x="476" y="6943"/>
                    <a:pt x="234" y="8131"/>
                  </a:cubicBezTo>
                  <a:cubicBezTo>
                    <a:pt x="-8" y="9320"/>
                    <a:pt x="-73" y="10754"/>
                    <a:pt x="88" y="12148"/>
                  </a:cubicBezTo>
                  <a:cubicBezTo>
                    <a:pt x="250" y="13542"/>
                    <a:pt x="637" y="14894"/>
                    <a:pt x="1235" y="16062"/>
                  </a:cubicBezTo>
                  <a:cubicBezTo>
                    <a:pt x="1832" y="17230"/>
                    <a:pt x="2639" y="18214"/>
                    <a:pt x="3592" y="19054"/>
                  </a:cubicBezTo>
                  <a:cubicBezTo>
                    <a:pt x="4544" y="19895"/>
                    <a:pt x="5642" y="20591"/>
                    <a:pt x="6691" y="21001"/>
                  </a:cubicBezTo>
                  <a:cubicBezTo>
                    <a:pt x="7740" y="21411"/>
                    <a:pt x="8741" y="21534"/>
                    <a:pt x="9791" y="21432"/>
                  </a:cubicBezTo>
                  <a:cubicBezTo>
                    <a:pt x="10840" y="21329"/>
                    <a:pt x="11938" y="21001"/>
                    <a:pt x="13019" y="20632"/>
                  </a:cubicBezTo>
                  <a:cubicBezTo>
                    <a:pt x="14101" y="20263"/>
                    <a:pt x="15166" y="19854"/>
                    <a:pt x="16103" y="19362"/>
                  </a:cubicBezTo>
                  <a:cubicBezTo>
                    <a:pt x="17039" y="18870"/>
                    <a:pt x="17846" y="18296"/>
                    <a:pt x="18605" y="17353"/>
                  </a:cubicBezTo>
                  <a:cubicBezTo>
                    <a:pt x="19364" y="16411"/>
                    <a:pt x="20074" y="15099"/>
                    <a:pt x="20575" y="13890"/>
                  </a:cubicBezTo>
                  <a:cubicBezTo>
                    <a:pt x="21075" y="12681"/>
                    <a:pt x="21366" y="11574"/>
                    <a:pt x="21446" y="10324"/>
                  </a:cubicBezTo>
                  <a:cubicBezTo>
                    <a:pt x="21527" y="9074"/>
                    <a:pt x="21398" y="7680"/>
                    <a:pt x="20914" y="6574"/>
                  </a:cubicBezTo>
                  <a:cubicBezTo>
                    <a:pt x="20429" y="5467"/>
                    <a:pt x="19590" y="4647"/>
                    <a:pt x="18831" y="4197"/>
                  </a:cubicBezTo>
                  <a:cubicBezTo>
                    <a:pt x="18072" y="3746"/>
                    <a:pt x="17394" y="3664"/>
                    <a:pt x="16813" y="3889"/>
                  </a:cubicBezTo>
                  <a:cubicBezTo>
                    <a:pt x="16232" y="4115"/>
                    <a:pt x="15748" y="4647"/>
                    <a:pt x="15263" y="518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4" name="Line"/>
            <p:cNvSpPr/>
            <p:nvPr/>
          </p:nvSpPr>
          <p:spPr>
            <a:xfrm>
              <a:off x="6846322" y="6919355"/>
              <a:ext cx="1679180" cy="12620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506" fill="norm" stroke="1" extrusionOk="0">
                  <a:moveTo>
                    <a:pt x="18433" y="4618"/>
                  </a:moveTo>
                  <a:cubicBezTo>
                    <a:pt x="18563" y="3877"/>
                    <a:pt x="18694" y="3137"/>
                    <a:pt x="18743" y="2658"/>
                  </a:cubicBezTo>
                  <a:cubicBezTo>
                    <a:pt x="18792" y="2179"/>
                    <a:pt x="18759" y="1961"/>
                    <a:pt x="18449" y="1656"/>
                  </a:cubicBezTo>
                  <a:cubicBezTo>
                    <a:pt x="18139" y="1352"/>
                    <a:pt x="17550" y="960"/>
                    <a:pt x="16799" y="655"/>
                  </a:cubicBezTo>
                  <a:cubicBezTo>
                    <a:pt x="16047" y="350"/>
                    <a:pt x="15132" y="132"/>
                    <a:pt x="14086" y="45"/>
                  </a:cubicBezTo>
                  <a:cubicBezTo>
                    <a:pt x="13041" y="-42"/>
                    <a:pt x="11864" y="2"/>
                    <a:pt x="10770" y="132"/>
                  </a:cubicBezTo>
                  <a:cubicBezTo>
                    <a:pt x="9675" y="263"/>
                    <a:pt x="8662" y="481"/>
                    <a:pt x="7682" y="807"/>
                  </a:cubicBezTo>
                  <a:cubicBezTo>
                    <a:pt x="6701" y="1134"/>
                    <a:pt x="5754" y="1569"/>
                    <a:pt x="4904" y="2070"/>
                  </a:cubicBezTo>
                  <a:cubicBezTo>
                    <a:pt x="4054" y="2571"/>
                    <a:pt x="3303" y="3137"/>
                    <a:pt x="2649" y="3964"/>
                  </a:cubicBezTo>
                  <a:cubicBezTo>
                    <a:pt x="1996" y="4792"/>
                    <a:pt x="1440" y="5881"/>
                    <a:pt x="1015" y="7078"/>
                  </a:cubicBezTo>
                  <a:cubicBezTo>
                    <a:pt x="591" y="8276"/>
                    <a:pt x="296" y="9582"/>
                    <a:pt x="133" y="10932"/>
                  </a:cubicBezTo>
                  <a:cubicBezTo>
                    <a:pt x="-30" y="12282"/>
                    <a:pt x="-63" y="13676"/>
                    <a:pt x="149" y="14939"/>
                  </a:cubicBezTo>
                  <a:cubicBezTo>
                    <a:pt x="362" y="16202"/>
                    <a:pt x="819" y="17334"/>
                    <a:pt x="1571" y="18292"/>
                  </a:cubicBezTo>
                  <a:cubicBezTo>
                    <a:pt x="2322" y="19250"/>
                    <a:pt x="3368" y="20034"/>
                    <a:pt x="4430" y="20556"/>
                  </a:cubicBezTo>
                  <a:cubicBezTo>
                    <a:pt x="5492" y="21079"/>
                    <a:pt x="6571" y="21340"/>
                    <a:pt x="7665" y="21449"/>
                  </a:cubicBezTo>
                  <a:cubicBezTo>
                    <a:pt x="8760" y="21558"/>
                    <a:pt x="9871" y="21514"/>
                    <a:pt x="10966" y="21275"/>
                  </a:cubicBezTo>
                  <a:cubicBezTo>
                    <a:pt x="12060" y="21035"/>
                    <a:pt x="13139" y="20600"/>
                    <a:pt x="14135" y="20034"/>
                  </a:cubicBezTo>
                  <a:cubicBezTo>
                    <a:pt x="15132" y="19468"/>
                    <a:pt x="16047" y="18771"/>
                    <a:pt x="17011" y="17900"/>
                  </a:cubicBezTo>
                  <a:cubicBezTo>
                    <a:pt x="17975" y="17029"/>
                    <a:pt x="18988" y="15984"/>
                    <a:pt x="19707" y="14895"/>
                  </a:cubicBezTo>
                  <a:cubicBezTo>
                    <a:pt x="20426" y="13806"/>
                    <a:pt x="20851" y="12674"/>
                    <a:pt x="21129" y="11302"/>
                  </a:cubicBezTo>
                  <a:cubicBezTo>
                    <a:pt x="21406" y="9931"/>
                    <a:pt x="21537" y="8319"/>
                    <a:pt x="21439" y="6904"/>
                  </a:cubicBezTo>
                  <a:cubicBezTo>
                    <a:pt x="21341" y="5489"/>
                    <a:pt x="21014" y="4269"/>
                    <a:pt x="20393" y="3159"/>
                  </a:cubicBezTo>
                  <a:cubicBezTo>
                    <a:pt x="19772" y="2048"/>
                    <a:pt x="18857" y="1047"/>
                    <a:pt x="18204" y="633"/>
                  </a:cubicBezTo>
                  <a:cubicBezTo>
                    <a:pt x="17550" y="219"/>
                    <a:pt x="17158" y="393"/>
                    <a:pt x="16766" y="56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5" name="Line"/>
            <p:cNvSpPr/>
            <p:nvPr/>
          </p:nvSpPr>
          <p:spPr>
            <a:xfrm>
              <a:off x="9215541" y="4624776"/>
              <a:ext cx="322008" cy="355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3257" y="11375"/>
                    <a:pt x="6514" y="2735"/>
                    <a:pt x="10114" y="575"/>
                  </a:cubicBezTo>
                  <a:cubicBezTo>
                    <a:pt x="13714" y="-1585"/>
                    <a:pt x="17657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6" name="Line"/>
            <p:cNvSpPr/>
            <p:nvPr/>
          </p:nvSpPr>
          <p:spPr>
            <a:xfrm>
              <a:off x="9122174" y="4821301"/>
              <a:ext cx="507377" cy="68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398" fill="norm" stroke="1" extrusionOk="0">
                  <a:moveTo>
                    <a:pt x="3639" y="0"/>
                  </a:moveTo>
                  <a:cubicBezTo>
                    <a:pt x="2880" y="1600"/>
                    <a:pt x="2120" y="3200"/>
                    <a:pt x="1414" y="6400"/>
                  </a:cubicBezTo>
                  <a:cubicBezTo>
                    <a:pt x="709" y="9600"/>
                    <a:pt x="58" y="14400"/>
                    <a:pt x="3" y="17200"/>
                  </a:cubicBezTo>
                  <a:cubicBezTo>
                    <a:pt x="-51" y="20000"/>
                    <a:pt x="492" y="20800"/>
                    <a:pt x="2120" y="21200"/>
                  </a:cubicBezTo>
                  <a:cubicBezTo>
                    <a:pt x="3748" y="21600"/>
                    <a:pt x="6462" y="21600"/>
                    <a:pt x="9881" y="19200"/>
                  </a:cubicBezTo>
                  <a:cubicBezTo>
                    <a:pt x="13300" y="16800"/>
                    <a:pt x="17424" y="12000"/>
                    <a:pt x="21549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7" name="Line"/>
            <p:cNvSpPr/>
            <p:nvPr/>
          </p:nvSpPr>
          <p:spPr>
            <a:xfrm>
              <a:off x="5972467" y="3135473"/>
              <a:ext cx="801302" cy="1524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0" h="21476" fill="norm" stroke="1" extrusionOk="0">
                  <a:moveTo>
                    <a:pt x="0" y="21476"/>
                  </a:moveTo>
                  <a:cubicBezTo>
                    <a:pt x="137" y="19676"/>
                    <a:pt x="274" y="17876"/>
                    <a:pt x="857" y="16436"/>
                  </a:cubicBezTo>
                  <a:cubicBezTo>
                    <a:pt x="1440" y="14996"/>
                    <a:pt x="2469" y="13916"/>
                    <a:pt x="4217" y="12296"/>
                  </a:cubicBezTo>
                  <a:cubicBezTo>
                    <a:pt x="5966" y="10676"/>
                    <a:pt x="8434" y="8516"/>
                    <a:pt x="10800" y="6716"/>
                  </a:cubicBezTo>
                  <a:cubicBezTo>
                    <a:pt x="13166" y="4916"/>
                    <a:pt x="15429" y="3476"/>
                    <a:pt x="17006" y="2396"/>
                  </a:cubicBezTo>
                  <a:cubicBezTo>
                    <a:pt x="18583" y="1316"/>
                    <a:pt x="19474" y="596"/>
                    <a:pt x="20160" y="236"/>
                  </a:cubicBezTo>
                  <a:cubicBezTo>
                    <a:pt x="20846" y="-124"/>
                    <a:pt x="21326" y="-124"/>
                    <a:pt x="21463" y="596"/>
                  </a:cubicBezTo>
                  <a:cubicBezTo>
                    <a:pt x="21600" y="1316"/>
                    <a:pt x="21394" y="2756"/>
                    <a:pt x="20263" y="4916"/>
                  </a:cubicBezTo>
                  <a:cubicBezTo>
                    <a:pt x="19131" y="7076"/>
                    <a:pt x="17074" y="9956"/>
                    <a:pt x="15017" y="128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8" name="Line"/>
            <p:cNvSpPr/>
            <p:nvPr/>
          </p:nvSpPr>
          <p:spPr>
            <a:xfrm>
              <a:off x="5903466" y="3264932"/>
              <a:ext cx="575014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32" y="18720"/>
                    <a:pt x="3264" y="15840"/>
                    <a:pt x="5712" y="12960"/>
                  </a:cubicBezTo>
                  <a:cubicBezTo>
                    <a:pt x="8160" y="10080"/>
                    <a:pt x="11424" y="7200"/>
                    <a:pt x="14208" y="5040"/>
                  </a:cubicBezTo>
                  <a:cubicBezTo>
                    <a:pt x="16992" y="2880"/>
                    <a:pt x="1929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49" name="Line"/>
            <p:cNvSpPr/>
            <p:nvPr/>
          </p:nvSpPr>
          <p:spPr>
            <a:xfrm>
              <a:off x="7268164" y="3202953"/>
              <a:ext cx="720684" cy="926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4" fill="norm" stroke="1" extrusionOk="0">
                  <a:moveTo>
                    <a:pt x="0" y="21164"/>
                  </a:moveTo>
                  <a:cubicBezTo>
                    <a:pt x="1915" y="18829"/>
                    <a:pt x="3830" y="16494"/>
                    <a:pt x="6243" y="13283"/>
                  </a:cubicBezTo>
                  <a:cubicBezTo>
                    <a:pt x="8655" y="10072"/>
                    <a:pt x="11566" y="5986"/>
                    <a:pt x="13864" y="3359"/>
                  </a:cubicBezTo>
                  <a:cubicBezTo>
                    <a:pt x="16162" y="732"/>
                    <a:pt x="17847" y="-436"/>
                    <a:pt x="19034" y="148"/>
                  </a:cubicBezTo>
                  <a:cubicBezTo>
                    <a:pt x="20221" y="732"/>
                    <a:pt x="20911" y="3067"/>
                    <a:pt x="21600" y="5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0" name="Line"/>
            <p:cNvSpPr/>
            <p:nvPr/>
          </p:nvSpPr>
          <p:spPr>
            <a:xfrm>
              <a:off x="7490502" y="3300981"/>
              <a:ext cx="513679" cy="63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82" fill="norm" stroke="1" extrusionOk="0">
                  <a:moveTo>
                    <a:pt x="0" y="20682"/>
                  </a:moveTo>
                  <a:cubicBezTo>
                    <a:pt x="3224" y="13205"/>
                    <a:pt x="6448" y="5728"/>
                    <a:pt x="10048" y="2405"/>
                  </a:cubicBezTo>
                  <a:cubicBezTo>
                    <a:pt x="13648" y="-918"/>
                    <a:pt x="17624" y="-87"/>
                    <a:pt x="21600" y="7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1" name="Line"/>
            <p:cNvSpPr/>
            <p:nvPr/>
          </p:nvSpPr>
          <p:spPr>
            <a:xfrm>
              <a:off x="9999061" y="4474194"/>
              <a:ext cx="397174" cy="446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2" h="21334" fill="norm" stroke="1" extrusionOk="0">
                  <a:moveTo>
                    <a:pt x="332" y="21334"/>
                  </a:moveTo>
                  <a:cubicBezTo>
                    <a:pt x="57" y="20724"/>
                    <a:pt x="-218" y="20114"/>
                    <a:pt x="264" y="18832"/>
                  </a:cubicBezTo>
                  <a:cubicBezTo>
                    <a:pt x="745" y="17551"/>
                    <a:pt x="1983" y="15598"/>
                    <a:pt x="3015" y="12853"/>
                  </a:cubicBezTo>
                  <a:cubicBezTo>
                    <a:pt x="4047" y="10107"/>
                    <a:pt x="4872" y="6568"/>
                    <a:pt x="5354" y="4188"/>
                  </a:cubicBezTo>
                  <a:cubicBezTo>
                    <a:pt x="5836" y="1809"/>
                    <a:pt x="5973" y="588"/>
                    <a:pt x="5767" y="161"/>
                  </a:cubicBezTo>
                  <a:cubicBezTo>
                    <a:pt x="5560" y="-266"/>
                    <a:pt x="5010" y="100"/>
                    <a:pt x="4391" y="1931"/>
                  </a:cubicBezTo>
                  <a:cubicBezTo>
                    <a:pt x="3772" y="3761"/>
                    <a:pt x="3084" y="7056"/>
                    <a:pt x="2809" y="9497"/>
                  </a:cubicBezTo>
                  <a:cubicBezTo>
                    <a:pt x="2534" y="11937"/>
                    <a:pt x="2671" y="13524"/>
                    <a:pt x="2946" y="14683"/>
                  </a:cubicBezTo>
                  <a:cubicBezTo>
                    <a:pt x="3221" y="15842"/>
                    <a:pt x="3634" y="16575"/>
                    <a:pt x="4253" y="17002"/>
                  </a:cubicBezTo>
                  <a:cubicBezTo>
                    <a:pt x="4872" y="17429"/>
                    <a:pt x="5698" y="17551"/>
                    <a:pt x="7005" y="16697"/>
                  </a:cubicBezTo>
                  <a:cubicBezTo>
                    <a:pt x="8312" y="15842"/>
                    <a:pt x="10100" y="14012"/>
                    <a:pt x="11614" y="11815"/>
                  </a:cubicBezTo>
                  <a:cubicBezTo>
                    <a:pt x="13127" y="9619"/>
                    <a:pt x="14365" y="7056"/>
                    <a:pt x="14985" y="5470"/>
                  </a:cubicBezTo>
                  <a:cubicBezTo>
                    <a:pt x="15604" y="3883"/>
                    <a:pt x="15604" y="3273"/>
                    <a:pt x="15604" y="2663"/>
                  </a:cubicBezTo>
                  <a:cubicBezTo>
                    <a:pt x="15604" y="2053"/>
                    <a:pt x="15604" y="1442"/>
                    <a:pt x="15604" y="1442"/>
                  </a:cubicBezTo>
                  <a:cubicBezTo>
                    <a:pt x="15604" y="1442"/>
                    <a:pt x="15604" y="2053"/>
                    <a:pt x="15741" y="3395"/>
                  </a:cubicBezTo>
                  <a:cubicBezTo>
                    <a:pt x="15879" y="4737"/>
                    <a:pt x="16154" y="6812"/>
                    <a:pt x="16773" y="8398"/>
                  </a:cubicBezTo>
                  <a:cubicBezTo>
                    <a:pt x="17392" y="9985"/>
                    <a:pt x="18355" y="11083"/>
                    <a:pt x="19181" y="11632"/>
                  </a:cubicBezTo>
                  <a:cubicBezTo>
                    <a:pt x="20006" y="12181"/>
                    <a:pt x="20694" y="12181"/>
                    <a:pt x="21382" y="12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2" name="Line"/>
            <p:cNvSpPr/>
            <p:nvPr/>
          </p:nvSpPr>
          <p:spPr>
            <a:xfrm>
              <a:off x="10062946" y="4147823"/>
              <a:ext cx="133951" cy="1815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15" fill="norm" stroke="1" extrusionOk="0">
                  <a:moveTo>
                    <a:pt x="7912" y="9759"/>
                  </a:moveTo>
                  <a:cubicBezTo>
                    <a:pt x="6689" y="8559"/>
                    <a:pt x="5467" y="7359"/>
                    <a:pt x="4448" y="7509"/>
                  </a:cubicBezTo>
                  <a:cubicBezTo>
                    <a:pt x="3429" y="7659"/>
                    <a:pt x="2614" y="9159"/>
                    <a:pt x="2002" y="10809"/>
                  </a:cubicBezTo>
                  <a:cubicBezTo>
                    <a:pt x="1391" y="12459"/>
                    <a:pt x="984" y="14259"/>
                    <a:pt x="576" y="16509"/>
                  </a:cubicBezTo>
                  <a:cubicBezTo>
                    <a:pt x="169" y="18759"/>
                    <a:pt x="-239" y="21459"/>
                    <a:pt x="169" y="21309"/>
                  </a:cubicBezTo>
                  <a:cubicBezTo>
                    <a:pt x="576" y="21159"/>
                    <a:pt x="1799" y="18159"/>
                    <a:pt x="3225" y="14859"/>
                  </a:cubicBezTo>
                  <a:cubicBezTo>
                    <a:pt x="4652" y="11559"/>
                    <a:pt x="6282" y="7959"/>
                    <a:pt x="7912" y="5109"/>
                  </a:cubicBezTo>
                  <a:cubicBezTo>
                    <a:pt x="9542" y="2259"/>
                    <a:pt x="11172" y="159"/>
                    <a:pt x="12395" y="9"/>
                  </a:cubicBezTo>
                  <a:cubicBezTo>
                    <a:pt x="13618" y="-141"/>
                    <a:pt x="14433" y="1659"/>
                    <a:pt x="15859" y="5109"/>
                  </a:cubicBezTo>
                  <a:cubicBezTo>
                    <a:pt x="17286" y="8559"/>
                    <a:pt x="19323" y="13659"/>
                    <a:pt x="21361" y="187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3" name="Line"/>
            <p:cNvSpPr/>
            <p:nvPr/>
          </p:nvSpPr>
          <p:spPr>
            <a:xfrm>
              <a:off x="9016203" y="6158824"/>
              <a:ext cx="237673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806" y="2735"/>
                    <a:pt x="11613" y="-1585"/>
                    <a:pt x="15213" y="575"/>
                  </a:cubicBezTo>
                  <a:cubicBezTo>
                    <a:pt x="18813" y="2735"/>
                    <a:pt x="20206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4" name="Line"/>
            <p:cNvSpPr/>
            <p:nvPr/>
          </p:nvSpPr>
          <p:spPr>
            <a:xfrm>
              <a:off x="9054537" y="6293334"/>
              <a:ext cx="214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57" y="21600"/>
                    <a:pt x="11314" y="21600"/>
                    <a:pt x="14914" y="18000"/>
                  </a:cubicBezTo>
                  <a:cubicBezTo>
                    <a:pt x="18514" y="14400"/>
                    <a:pt x="20057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5" name="Line"/>
            <p:cNvSpPr/>
            <p:nvPr/>
          </p:nvSpPr>
          <p:spPr>
            <a:xfrm>
              <a:off x="9824718" y="6162876"/>
              <a:ext cx="479515" cy="26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0941" fill="norm" stroke="1" extrusionOk="0">
                  <a:moveTo>
                    <a:pt x="6358" y="1827"/>
                  </a:moveTo>
                  <a:cubicBezTo>
                    <a:pt x="5787" y="6268"/>
                    <a:pt x="5215" y="10709"/>
                    <a:pt x="4587" y="13939"/>
                  </a:cubicBezTo>
                  <a:cubicBezTo>
                    <a:pt x="3958" y="17169"/>
                    <a:pt x="3273" y="19187"/>
                    <a:pt x="2587" y="20197"/>
                  </a:cubicBezTo>
                  <a:cubicBezTo>
                    <a:pt x="1901" y="21206"/>
                    <a:pt x="1215" y="21206"/>
                    <a:pt x="701" y="20096"/>
                  </a:cubicBezTo>
                  <a:cubicBezTo>
                    <a:pt x="187" y="18985"/>
                    <a:pt x="-156" y="16765"/>
                    <a:pt x="73" y="14040"/>
                  </a:cubicBezTo>
                  <a:cubicBezTo>
                    <a:pt x="301" y="11314"/>
                    <a:pt x="1101" y="8085"/>
                    <a:pt x="3044" y="5460"/>
                  </a:cubicBezTo>
                  <a:cubicBezTo>
                    <a:pt x="4987" y="2836"/>
                    <a:pt x="8073" y="817"/>
                    <a:pt x="11330" y="212"/>
                  </a:cubicBezTo>
                  <a:cubicBezTo>
                    <a:pt x="14587" y="-394"/>
                    <a:pt x="18015" y="413"/>
                    <a:pt x="21444" y="12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6" name="Line"/>
            <p:cNvSpPr/>
            <p:nvPr/>
          </p:nvSpPr>
          <p:spPr>
            <a:xfrm>
              <a:off x="10357900" y="5998480"/>
              <a:ext cx="176338" cy="1170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48" fill="norm" stroke="1" extrusionOk="0">
                  <a:moveTo>
                    <a:pt x="0" y="7526"/>
                  </a:moveTo>
                  <a:cubicBezTo>
                    <a:pt x="0" y="5228"/>
                    <a:pt x="0" y="2930"/>
                    <a:pt x="783" y="1551"/>
                  </a:cubicBezTo>
                  <a:cubicBezTo>
                    <a:pt x="1565" y="173"/>
                    <a:pt x="3130" y="-287"/>
                    <a:pt x="4539" y="173"/>
                  </a:cubicBezTo>
                  <a:cubicBezTo>
                    <a:pt x="5948" y="632"/>
                    <a:pt x="7200" y="2011"/>
                    <a:pt x="7826" y="3849"/>
                  </a:cubicBezTo>
                  <a:cubicBezTo>
                    <a:pt x="8452" y="5687"/>
                    <a:pt x="8452" y="7985"/>
                    <a:pt x="7826" y="10973"/>
                  </a:cubicBezTo>
                  <a:cubicBezTo>
                    <a:pt x="7200" y="13960"/>
                    <a:pt x="5948" y="17636"/>
                    <a:pt x="6104" y="19475"/>
                  </a:cubicBezTo>
                  <a:cubicBezTo>
                    <a:pt x="6261" y="21313"/>
                    <a:pt x="7826" y="21313"/>
                    <a:pt x="10643" y="20624"/>
                  </a:cubicBezTo>
                  <a:cubicBezTo>
                    <a:pt x="13461" y="19934"/>
                    <a:pt x="17530" y="18556"/>
                    <a:pt x="21600" y="17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7" name="Line"/>
            <p:cNvSpPr/>
            <p:nvPr/>
          </p:nvSpPr>
          <p:spPr>
            <a:xfrm>
              <a:off x="9981608" y="5805309"/>
              <a:ext cx="230623" cy="194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0" h="20799" fill="norm" stroke="1" extrusionOk="0">
                  <a:moveTo>
                    <a:pt x="7178" y="8739"/>
                  </a:moveTo>
                  <a:cubicBezTo>
                    <a:pt x="5991" y="9559"/>
                    <a:pt x="4805" y="10380"/>
                    <a:pt x="3974" y="11610"/>
                  </a:cubicBezTo>
                  <a:cubicBezTo>
                    <a:pt x="3143" y="12840"/>
                    <a:pt x="2668" y="14481"/>
                    <a:pt x="1956" y="16395"/>
                  </a:cubicBezTo>
                  <a:cubicBezTo>
                    <a:pt x="1244" y="18309"/>
                    <a:pt x="295" y="20496"/>
                    <a:pt x="57" y="20770"/>
                  </a:cubicBezTo>
                  <a:cubicBezTo>
                    <a:pt x="-180" y="21043"/>
                    <a:pt x="295" y="19402"/>
                    <a:pt x="1956" y="16258"/>
                  </a:cubicBezTo>
                  <a:cubicBezTo>
                    <a:pt x="3618" y="13114"/>
                    <a:pt x="6466" y="8466"/>
                    <a:pt x="8246" y="5595"/>
                  </a:cubicBezTo>
                  <a:cubicBezTo>
                    <a:pt x="10027" y="2724"/>
                    <a:pt x="10739" y="1630"/>
                    <a:pt x="11688" y="810"/>
                  </a:cubicBezTo>
                  <a:cubicBezTo>
                    <a:pt x="12638" y="-10"/>
                    <a:pt x="13824" y="-557"/>
                    <a:pt x="15011" y="947"/>
                  </a:cubicBezTo>
                  <a:cubicBezTo>
                    <a:pt x="16198" y="2451"/>
                    <a:pt x="17385" y="6005"/>
                    <a:pt x="18453" y="8329"/>
                  </a:cubicBezTo>
                  <a:cubicBezTo>
                    <a:pt x="19521" y="10653"/>
                    <a:pt x="20471" y="11747"/>
                    <a:pt x="21420" y="128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8" name="Line"/>
            <p:cNvSpPr/>
            <p:nvPr/>
          </p:nvSpPr>
          <p:spPr>
            <a:xfrm>
              <a:off x="10817910" y="6293334"/>
              <a:ext cx="260674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6000"/>
                    <a:pt x="12282" y="10400"/>
                    <a:pt x="15882" y="6800"/>
                  </a:cubicBezTo>
                  <a:cubicBezTo>
                    <a:pt x="19482" y="3200"/>
                    <a:pt x="20541" y="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59" name="Line"/>
            <p:cNvSpPr/>
            <p:nvPr/>
          </p:nvSpPr>
          <p:spPr>
            <a:xfrm>
              <a:off x="10967733" y="6231999"/>
              <a:ext cx="41849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6" h="21600" fill="norm" stroke="1" extrusionOk="0">
                  <a:moveTo>
                    <a:pt x="20806" y="0"/>
                  </a:moveTo>
                  <a:cubicBezTo>
                    <a:pt x="14453" y="2323"/>
                    <a:pt x="8100" y="4645"/>
                    <a:pt x="4288" y="7665"/>
                  </a:cubicBezTo>
                  <a:cubicBezTo>
                    <a:pt x="477" y="10684"/>
                    <a:pt x="-794" y="14400"/>
                    <a:pt x="477" y="16839"/>
                  </a:cubicBezTo>
                  <a:cubicBezTo>
                    <a:pt x="1747" y="19277"/>
                    <a:pt x="5559" y="20439"/>
                    <a:pt x="937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0" name="Line"/>
            <p:cNvSpPr/>
            <p:nvPr/>
          </p:nvSpPr>
          <p:spPr>
            <a:xfrm>
              <a:off x="11316254" y="6146300"/>
              <a:ext cx="352676" cy="338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24" fill="norm" stroke="1" extrusionOk="0">
                  <a:moveTo>
                    <a:pt x="0" y="21524"/>
                  </a:moveTo>
                  <a:cubicBezTo>
                    <a:pt x="939" y="18763"/>
                    <a:pt x="1878" y="16002"/>
                    <a:pt x="3052" y="12754"/>
                  </a:cubicBezTo>
                  <a:cubicBezTo>
                    <a:pt x="4226" y="9506"/>
                    <a:pt x="5635" y="5771"/>
                    <a:pt x="6574" y="3416"/>
                  </a:cubicBezTo>
                  <a:cubicBezTo>
                    <a:pt x="7513" y="1061"/>
                    <a:pt x="7983" y="86"/>
                    <a:pt x="8061" y="5"/>
                  </a:cubicBezTo>
                  <a:cubicBezTo>
                    <a:pt x="8139" y="-76"/>
                    <a:pt x="7826" y="736"/>
                    <a:pt x="7278" y="3091"/>
                  </a:cubicBezTo>
                  <a:cubicBezTo>
                    <a:pt x="6730" y="5446"/>
                    <a:pt x="5948" y="9344"/>
                    <a:pt x="5635" y="11698"/>
                  </a:cubicBezTo>
                  <a:cubicBezTo>
                    <a:pt x="5322" y="14053"/>
                    <a:pt x="5478" y="14865"/>
                    <a:pt x="5948" y="15353"/>
                  </a:cubicBezTo>
                  <a:cubicBezTo>
                    <a:pt x="6417" y="15840"/>
                    <a:pt x="7200" y="16002"/>
                    <a:pt x="8374" y="15515"/>
                  </a:cubicBezTo>
                  <a:cubicBezTo>
                    <a:pt x="9548" y="15028"/>
                    <a:pt x="11113" y="13891"/>
                    <a:pt x="12522" y="11780"/>
                  </a:cubicBezTo>
                  <a:cubicBezTo>
                    <a:pt x="13930" y="9668"/>
                    <a:pt x="15183" y="6583"/>
                    <a:pt x="16043" y="4553"/>
                  </a:cubicBezTo>
                  <a:cubicBezTo>
                    <a:pt x="16904" y="2523"/>
                    <a:pt x="17374" y="1548"/>
                    <a:pt x="17609" y="1548"/>
                  </a:cubicBezTo>
                  <a:cubicBezTo>
                    <a:pt x="17844" y="1548"/>
                    <a:pt x="17844" y="2523"/>
                    <a:pt x="18078" y="4147"/>
                  </a:cubicBezTo>
                  <a:cubicBezTo>
                    <a:pt x="18313" y="5771"/>
                    <a:pt x="18783" y="8044"/>
                    <a:pt x="19409" y="9425"/>
                  </a:cubicBezTo>
                  <a:cubicBezTo>
                    <a:pt x="20035" y="10805"/>
                    <a:pt x="20817" y="11292"/>
                    <a:pt x="21600" y="11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1" name="Line"/>
            <p:cNvSpPr/>
            <p:nvPr/>
          </p:nvSpPr>
          <p:spPr>
            <a:xfrm>
              <a:off x="11444036" y="5889848"/>
              <a:ext cx="140559" cy="1274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7" fill="norm" stroke="1" extrusionOk="0">
                  <a:moveTo>
                    <a:pt x="3927" y="13503"/>
                  </a:moveTo>
                  <a:cubicBezTo>
                    <a:pt x="1964" y="14774"/>
                    <a:pt x="0" y="16045"/>
                    <a:pt x="0" y="16045"/>
                  </a:cubicBezTo>
                  <a:cubicBezTo>
                    <a:pt x="0" y="16045"/>
                    <a:pt x="1964" y="14774"/>
                    <a:pt x="4516" y="12233"/>
                  </a:cubicBezTo>
                  <a:cubicBezTo>
                    <a:pt x="7069" y="9692"/>
                    <a:pt x="10211" y="5880"/>
                    <a:pt x="12567" y="3339"/>
                  </a:cubicBezTo>
                  <a:cubicBezTo>
                    <a:pt x="14924" y="798"/>
                    <a:pt x="16495" y="-473"/>
                    <a:pt x="17280" y="162"/>
                  </a:cubicBezTo>
                  <a:cubicBezTo>
                    <a:pt x="18066" y="798"/>
                    <a:pt x="18066" y="3339"/>
                    <a:pt x="18655" y="7151"/>
                  </a:cubicBezTo>
                  <a:cubicBezTo>
                    <a:pt x="19244" y="10962"/>
                    <a:pt x="20422" y="16045"/>
                    <a:pt x="21600" y="211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2" name="Line"/>
            <p:cNvSpPr/>
            <p:nvPr/>
          </p:nvSpPr>
          <p:spPr>
            <a:xfrm>
              <a:off x="11730264" y="5876769"/>
              <a:ext cx="115003" cy="170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9" fill="norm" stroke="1" extrusionOk="0">
                  <a:moveTo>
                    <a:pt x="0" y="6125"/>
                  </a:moveTo>
                  <a:cubicBezTo>
                    <a:pt x="0" y="4513"/>
                    <a:pt x="0" y="2901"/>
                    <a:pt x="1440" y="1773"/>
                  </a:cubicBezTo>
                  <a:cubicBezTo>
                    <a:pt x="2880" y="645"/>
                    <a:pt x="5760" y="0"/>
                    <a:pt x="8400" y="0"/>
                  </a:cubicBezTo>
                  <a:cubicBezTo>
                    <a:pt x="11040" y="0"/>
                    <a:pt x="13440" y="645"/>
                    <a:pt x="14640" y="1934"/>
                  </a:cubicBezTo>
                  <a:cubicBezTo>
                    <a:pt x="15840" y="3224"/>
                    <a:pt x="15840" y="5158"/>
                    <a:pt x="13920" y="7576"/>
                  </a:cubicBezTo>
                  <a:cubicBezTo>
                    <a:pt x="12000" y="9994"/>
                    <a:pt x="8160" y="12896"/>
                    <a:pt x="5280" y="15313"/>
                  </a:cubicBezTo>
                  <a:cubicBezTo>
                    <a:pt x="2400" y="17731"/>
                    <a:pt x="480" y="19666"/>
                    <a:pt x="1920" y="20633"/>
                  </a:cubicBezTo>
                  <a:cubicBezTo>
                    <a:pt x="3360" y="21600"/>
                    <a:pt x="8160" y="21600"/>
                    <a:pt x="12000" y="21439"/>
                  </a:cubicBezTo>
                  <a:cubicBezTo>
                    <a:pt x="15840" y="21278"/>
                    <a:pt x="18720" y="20955"/>
                    <a:pt x="21600" y="206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3" name="Line"/>
            <p:cNvSpPr/>
            <p:nvPr/>
          </p:nvSpPr>
          <p:spPr>
            <a:xfrm>
              <a:off x="8970202" y="2160907"/>
              <a:ext cx="866354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612" y="18327"/>
                    <a:pt x="5225" y="15055"/>
                    <a:pt x="7869" y="12109"/>
                  </a:cubicBezTo>
                  <a:cubicBezTo>
                    <a:pt x="10513" y="9164"/>
                    <a:pt x="13189" y="6545"/>
                    <a:pt x="15483" y="4582"/>
                  </a:cubicBezTo>
                  <a:cubicBezTo>
                    <a:pt x="17777" y="2618"/>
                    <a:pt x="19688" y="130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4" name="Line"/>
            <p:cNvSpPr/>
            <p:nvPr/>
          </p:nvSpPr>
          <p:spPr>
            <a:xfrm>
              <a:off x="9453212" y="2530979"/>
              <a:ext cx="242785" cy="450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8" fill="norm" stroke="1" extrusionOk="0">
                  <a:moveTo>
                    <a:pt x="0" y="2423"/>
                  </a:moveTo>
                  <a:cubicBezTo>
                    <a:pt x="682" y="6383"/>
                    <a:pt x="1364" y="10343"/>
                    <a:pt x="2728" y="13403"/>
                  </a:cubicBezTo>
                  <a:cubicBezTo>
                    <a:pt x="4093" y="16463"/>
                    <a:pt x="6139" y="18623"/>
                    <a:pt x="8299" y="19883"/>
                  </a:cubicBezTo>
                  <a:cubicBezTo>
                    <a:pt x="10459" y="21143"/>
                    <a:pt x="12733" y="21503"/>
                    <a:pt x="14893" y="20843"/>
                  </a:cubicBezTo>
                  <a:cubicBezTo>
                    <a:pt x="17053" y="20183"/>
                    <a:pt x="19099" y="18503"/>
                    <a:pt x="20236" y="15683"/>
                  </a:cubicBezTo>
                  <a:cubicBezTo>
                    <a:pt x="21373" y="12863"/>
                    <a:pt x="21600" y="8903"/>
                    <a:pt x="21600" y="6323"/>
                  </a:cubicBezTo>
                  <a:cubicBezTo>
                    <a:pt x="21600" y="3743"/>
                    <a:pt x="21373" y="2543"/>
                    <a:pt x="21032" y="1643"/>
                  </a:cubicBezTo>
                  <a:cubicBezTo>
                    <a:pt x="20691" y="743"/>
                    <a:pt x="20236" y="143"/>
                    <a:pt x="19554" y="23"/>
                  </a:cubicBezTo>
                  <a:cubicBezTo>
                    <a:pt x="18872" y="-97"/>
                    <a:pt x="17962" y="263"/>
                    <a:pt x="17735" y="803"/>
                  </a:cubicBezTo>
                  <a:cubicBezTo>
                    <a:pt x="17507" y="1343"/>
                    <a:pt x="17962" y="2063"/>
                    <a:pt x="18417" y="278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5" name="Line"/>
            <p:cNvSpPr/>
            <p:nvPr/>
          </p:nvSpPr>
          <p:spPr>
            <a:xfrm>
              <a:off x="9775220" y="2727847"/>
              <a:ext cx="138004" cy="1307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fill="norm" stroke="1" extrusionOk="0">
                  <a:moveTo>
                    <a:pt x="0" y="6178"/>
                  </a:moveTo>
                  <a:cubicBezTo>
                    <a:pt x="400" y="8216"/>
                    <a:pt x="800" y="10254"/>
                    <a:pt x="1600" y="9235"/>
                  </a:cubicBezTo>
                  <a:cubicBezTo>
                    <a:pt x="2400" y="8216"/>
                    <a:pt x="3600" y="4141"/>
                    <a:pt x="5800" y="1899"/>
                  </a:cubicBezTo>
                  <a:cubicBezTo>
                    <a:pt x="8000" y="-342"/>
                    <a:pt x="11200" y="-750"/>
                    <a:pt x="13600" y="1492"/>
                  </a:cubicBezTo>
                  <a:cubicBezTo>
                    <a:pt x="16000" y="3733"/>
                    <a:pt x="17600" y="8624"/>
                    <a:pt x="18800" y="12292"/>
                  </a:cubicBezTo>
                  <a:cubicBezTo>
                    <a:pt x="20000" y="15959"/>
                    <a:pt x="20800" y="18405"/>
                    <a:pt x="21600" y="2085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6" name="Line"/>
            <p:cNvSpPr/>
            <p:nvPr/>
          </p:nvSpPr>
          <p:spPr>
            <a:xfrm>
              <a:off x="9966891" y="2728253"/>
              <a:ext cx="23001" cy="92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7" name="Line"/>
            <p:cNvSpPr/>
            <p:nvPr/>
          </p:nvSpPr>
          <p:spPr>
            <a:xfrm>
              <a:off x="9965415" y="2559583"/>
              <a:ext cx="1681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21600"/>
                  </a:moveTo>
                  <a:cubicBezTo>
                    <a:pt x="4868" y="15916"/>
                    <a:pt x="-1303" y="10232"/>
                    <a:pt x="240" y="6632"/>
                  </a:cubicBezTo>
                  <a:cubicBezTo>
                    <a:pt x="1783" y="3032"/>
                    <a:pt x="11040" y="1516"/>
                    <a:pt x="20297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8" name="Line"/>
            <p:cNvSpPr/>
            <p:nvPr/>
          </p:nvSpPr>
          <p:spPr>
            <a:xfrm>
              <a:off x="10091210" y="2418541"/>
              <a:ext cx="98020" cy="394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1" h="21487" fill="norm" stroke="1" extrusionOk="0">
                  <a:moveTo>
                    <a:pt x="20711" y="2256"/>
                  </a:moveTo>
                  <a:cubicBezTo>
                    <a:pt x="20171" y="1559"/>
                    <a:pt x="19631" y="862"/>
                    <a:pt x="17471" y="444"/>
                  </a:cubicBezTo>
                  <a:cubicBezTo>
                    <a:pt x="15311" y="26"/>
                    <a:pt x="11531" y="-113"/>
                    <a:pt x="8561" y="96"/>
                  </a:cubicBezTo>
                  <a:cubicBezTo>
                    <a:pt x="5591" y="305"/>
                    <a:pt x="3431" y="862"/>
                    <a:pt x="1811" y="2674"/>
                  </a:cubicBezTo>
                  <a:cubicBezTo>
                    <a:pt x="191" y="4486"/>
                    <a:pt x="-889" y="7552"/>
                    <a:pt x="1001" y="10896"/>
                  </a:cubicBezTo>
                  <a:cubicBezTo>
                    <a:pt x="2891" y="14241"/>
                    <a:pt x="7751" y="17864"/>
                    <a:pt x="12611" y="2148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69" name="Line"/>
            <p:cNvSpPr/>
            <p:nvPr/>
          </p:nvSpPr>
          <p:spPr>
            <a:xfrm>
              <a:off x="10091667" y="2605584"/>
              <a:ext cx="204899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600" fill="norm" stroke="1" extrusionOk="0">
                  <a:moveTo>
                    <a:pt x="2980" y="21600"/>
                  </a:moveTo>
                  <a:cubicBezTo>
                    <a:pt x="1647" y="18400"/>
                    <a:pt x="313" y="15200"/>
                    <a:pt x="47" y="13067"/>
                  </a:cubicBezTo>
                  <a:cubicBezTo>
                    <a:pt x="-220" y="10933"/>
                    <a:pt x="580" y="9867"/>
                    <a:pt x="4313" y="7867"/>
                  </a:cubicBezTo>
                  <a:cubicBezTo>
                    <a:pt x="8047" y="5867"/>
                    <a:pt x="14713" y="2933"/>
                    <a:pt x="2138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0" name="Line"/>
            <p:cNvSpPr/>
            <p:nvPr/>
          </p:nvSpPr>
          <p:spPr>
            <a:xfrm>
              <a:off x="10356703" y="2437688"/>
              <a:ext cx="300204" cy="3010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202" fill="norm" stroke="1" extrusionOk="0">
                  <a:moveTo>
                    <a:pt x="7164" y="2645"/>
                  </a:moveTo>
                  <a:cubicBezTo>
                    <a:pt x="7164" y="1565"/>
                    <a:pt x="7164" y="485"/>
                    <a:pt x="6710" y="125"/>
                  </a:cubicBezTo>
                  <a:cubicBezTo>
                    <a:pt x="6256" y="-235"/>
                    <a:pt x="5349" y="125"/>
                    <a:pt x="4078" y="1925"/>
                  </a:cubicBezTo>
                  <a:cubicBezTo>
                    <a:pt x="2808" y="3725"/>
                    <a:pt x="1174" y="6965"/>
                    <a:pt x="448" y="10025"/>
                  </a:cubicBezTo>
                  <a:cubicBezTo>
                    <a:pt x="-278" y="13085"/>
                    <a:pt x="-96" y="15965"/>
                    <a:pt x="811" y="18035"/>
                  </a:cubicBezTo>
                  <a:cubicBezTo>
                    <a:pt x="1719" y="20105"/>
                    <a:pt x="3352" y="21365"/>
                    <a:pt x="5712" y="21185"/>
                  </a:cubicBezTo>
                  <a:cubicBezTo>
                    <a:pt x="8072" y="21005"/>
                    <a:pt x="11157" y="19385"/>
                    <a:pt x="12882" y="17585"/>
                  </a:cubicBezTo>
                  <a:cubicBezTo>
                    <a:pt x="14606" y="15785"/>
                    <a:pt x="14969" y="13805"/>
                    <a:pt x="14878" y="12455"/>
                  </a:cubicBezTo>
                  <a:cubicBezTo>
                    <a:pt x="14788" y="11105"/>
                    <a:pt x="14243" y="10385"/>
                    <a:pt x="13517" y="10115"/>
                  </a:cubicBezTo>
                  <a:cubicBezTo>
                    <a:pt x="12791" y="9845"/>
                    <a:pt x="11883" y="10025"/>
                    <a:pt x="11248" y="10655"/>
                  </a:cubicBezTo>
                  <a:cubicBezTo>
                    <a:pt x="10613" y="11285"/>
                    <a:pt x="10250" y="12365"/>
                    <a:pt x="10431" y="13265"/>
                  </a:cubicBezTo>
                  <a:cubicBezTo>
                    <a:pt x="10613" y="14165"/>
                    <a:pt x="11339" y="14885"/>
                    <a:pt x="13245" y="14795"/>
                  </a:cubicBezTo>
                  <a:cubicBezTo>
                    <a:pt x="15151" y="14705"/>
                    <a:pt x="18236" y="13805"/>
                    <a:pt x="21322" y="12905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1" name="Line"/>
            <p:cNvSpPr/>
            <p:nvPr/>
          </p:nvSpPr>
          <p:spPr>
            <a:xfrm>
              <a:off x="10672240" y="2613251"/>
              <a:ext cx="2368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5700"/>
                    <a:pt x="17280" y="11400"/>
                    <a:pt x="19440" y="15000"/>
                  </a:cubicBezTo>
                  <a:cubicBezTo>
                    <a:pt x="21600" y="18600"/>
                    <a:pt x="17280" y="20100"/>
                    <a:pt x="1296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2" name="Line"/>
            <p:cNvSpPr/>
            <p:nvPr/>
          </p:nvSpPr>
          <p:spPr>
            <a:xfrm>
              <a:off x="10871578" y="2383246"/>
              <a:ext cx="113865" cy="272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507" fill="norm" stroke="1" extrusionOk="0">
                  <a:moveTo>
                    <a:pt x="0" y="0"/>
                  </a:moveTo>
                  <a:cubicBezTo>
                    <a:pt x="0" y="4643"/>
                    <a:pt x="0" y="9286"/>
                    <a:pt x="0" y="12112"/>
                  </a:cubicBezTo>
                  <a:cubicBezTo>
                    <a:pt x="0" y="14938"/>
                    <a:pt x="0" y="15948"/>
                    <a:pt x="240" y="16957"/>
                  </a:cubicBezTo>
                  <a:cubicBezTo>
                    <a:pt x="480" y="17966"/>
                    <a:pt x="960" y="18976"/>
                    <a:pt x="1680" y="18976"/>
                  </a:cubicBezTo>
                  <a:cubicBezTo>
                    <a:pt x="2400" y="18976"/>
                    <a:pt x="3360" y="17966"/>
                    <a:pt x="4320" y="16957"/>
                  </a:cubicBezTo>
                  <a:cubicBezTo>
                    <a:pt x="5280" y="15948"/>
                    <a:pt x="6240" y="14938"/>
                    <a:pt x="7440" y="13929"/>
                  </a:cubicBezTo>
                  <a:cubicBezTo>
                    <a:pt x="8640" y="12920"/>
                    <a:pt x="10080" y="11910"/>
                    <a:pt x="12000" y="11507"/>
                  </a:cubicBezTo>
                  <a:cubicBezTo>
                    <a:pt x="13920" y="11103"/>
                    <a:pt x="16320" y="11305"/>
                    <a:pt x="18240" y="12819"/>
                  </a:cubicBezTo>
                  <a:cubicBezTo>
                    <a:pt x="20160" y="14333"/>
                    <a:pt x="21600" y="17159"/>
                    <a:pt x="21360" y="18976"/>
                  </a:cubicBezTo>
                  <a:cubicBezTo>
                    <a:pt x="21120" y="20793"/>
                    <a:pt x="19200" y="21600"/>
                    <a:pt x="16080" y="21499"/>
                  </a:cubicBezTo>
                  <a:cubicBezTo>
                    <a:pt x="12960" y="21398"/>
                    <a:pt x="8640" y="20389"/>
                    <a:pt x="4320" y="1937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3" name="Line"/>
            <p:cNvSpPr/>
            <p:nvPr/>
          </p:nvSpPr>
          <p:spPr>
            <a:xfrm>
              <a:off x="11078583" y="2349346"/>
              <a:ext cx="102379" cy="363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2" h="21489" fill="norm" stroke="1" extrusionOk="0">
                  <a:moveTo>
                    <a:pt x="0" y="191"/>
                  </a:moveTo>
                  <a:cubicBezTo>
                    <a:pt x="4114" y="40"/>
                    <a:pt x="8229" y="-111"/>
                    <a:pt x="11314" y="116"/>
                  </a:cubicBezTo>
                  <a:cubicBezTo>
                    <a:pt x="14400" y="342"/>
                    <a:pt x="16457" y="946"/>
                    <a:pt x="18257" y="2834"/>
                  </a:cubicBezTo>
                  <a:cubicBezTo>
                    <a:pt x="20057" y="4723"/>
                    <a:pt x="21600" y="7895"/>
                    <a:pt x="19800" y="11218"/>
                  </a:cubicBezTo>
                  <a:cubicBezTo>
                    <a:pt x="18000" y="14541"/>
                    <a:pt x="12857" y="18015"/>
                    <a:pt x="7714" y="21489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4" name="Line"/>
            <p:cNvSpPr/>
            <p:nvPr/>
          </p:nvSpPr>
          <p:spPr>
            <a:xfrm>
              <a:off x="10909913" y="4537628"/>
              <a:ext cx="17633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5" name="Line"/>
            <p:cNvSpPr/>
            <p:nvPr/>
          </p:nvSpPr>
          <p:spPr>
            <a:xfrm>
              <a:off x="10955914" y="4713965"/>
              <a:ext cx="191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6" name="Line"/>
            <p:cNvSpPr/>
            <p:nvPr/>
          </p:nvSpPr>
          <p:spPr>
            <a:xfrm>
              <a:off x="11565766" y="4195255"/>
              <a:ext cx="279501" cy="189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564" fill="norm" stroke="1" extrusionOk="0">
                  <a:moveTo>
                    <a:pt x="13229" y="8023"/>
                  </a:moveTo>
                  <a:cubicBezTo>
                    <a:pt x="13229" y="6638"/>
                    <a:pt x="13229" y="5253"/>
                    <a:pt x="12345" y="3453"/>
                  </a:cubicBezTo>
                  <a:cubicBezTo>
                    <a:pt x="11461" y="1653"/>
                    <a:pt x="9694" y="-562"/>
                    <a:pt x="7731" y="130"/>
                  </a:cubicBezTo>
                  <a:cubicBezTo>
                    <a:pt x="5767" y="823"/>
                    <a:pt x="3607" y="4423"/>
                    <a:pt x="2232" y="7607"/>
                  </a:cubicBezTo>
                  <a:cubicBezTo>
                    <a:pt x="858" y="10792"/>
                    <a:pt x="269" y="13561"/>
                    <a:pt x="72" y="15638"/>
                  </a:cubicBezTo>
                  <a:cubicBezTo>
                    <a:pt x="-124" y="17715"/>
                    <a:pt x="72" y="19100"/>
                    <a:pt x="760" y="19930"/>
                  </a:cubicBezTo>
                  <a:cubicBezTo>
                    <a:pt x="1447" y="20761"/>
                    <a:pt x="2625" y="21038"/>
                    <a:pt x="4687" y="19100"/>
                  </a:cubicBezTo>
                  <a:cubicBezTo>
                    <a:pt x="6749" y="17161"/>
                    <a:pt x="9694" y="13007"/>
                    <a:pt x="11658" y="10515"/>
                  </a:cubicBezTo>
                  <a:cubicBezTo>
                    <a:pt x="13621" y="8023"/>
                    <a:pt x="14603" y="7192"/>
                    <a:pt x="15585" y="7469"/>
                  </a:cubicBezTo>
                  <a:cubicBezTo>
                    <a:pt x="16567" y="7746"/>
                    <a:pt x="17549" y="9130"/>
                    <a:pt x="18531" y="10238"/>
                  </a:cubicBezTo>
                  <a:cubicBezTo>
                    <a:pt x="19512" y="11346"/>
                    <a:pt x="20494" y="12176"/>
                    <a:pt x="21476" y="1300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7" name="Line"/>
            <p:cNvSpPr/>
            <p:nvPr/>
          </p:nvSpPr>
          <p:spPr>
            <a:xfrm>
              <a:off x="11604060" y="3985287"/>
              <a:ext cx="141539" cy="1079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2" h="20744" fill="norm" stroke="1" extrusionOk="0">
                  <a:moveTo>
                    <a:pt x="5162" y="1536"/>
                  </a:moveTo>
                  <a:cubicBezTo>
                    <a:pt x="3619" y="6445"/>
                    <a:pt x="2076" y="11354"/>
                    <a:pt x="1112" y="15036"/>
                  </a:cubicBezTo>
                  <a:cubicBezTo>
                    <a:pt x="148" y="18717"/>
                    <a:pt x="-238" y="21172"/>
                    <a:pt x="148" y="20681"/>
                  </a:cubicBezTo>
                  <a:cubicBezTo>
                    <a:pt x="533" y="20190"/>
                    <a:pt x="1691" y="16754"/>
                    <a:pt x="2655" y="13563"/>
                  </a:cubicBezTo>
                  <a:cubicBezTo>
                    <a:pt x="3619" y="10372"/>
                    <a:pt x="4391" y="7427"/>
                    <a:pt x="5355" y="4727"/>
                  </a:cubicBezTo>
                  <a:cubicBezTo>
                    <a:pt x="6319" y="2027"/>
                    <a:pt x="7476" y="-428"/>
                    <a:pt x="10176" y="63"/>
                  </a:cubicBezTo>
                  <a:cubicBezTo>
                    <a:pt x="12876" y="554"/>
                    <a:pt x="17119" y="3990"/>
                    <a:pt x="21362" y="7427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8" name="Line"/>
            <p:cNvSpPr/>
            <p:nvPr/>
          </p:nvSpPr>
          <p:spPr>
            <a:xfrm>
              <a:off x="11983270" y="4215621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79" name="Line"/>
            <p:cNvSpPr/>
            <p:nvPr/>
          </p:nvSpPr>
          <p:spPr>
            <a:xfrm>
              <a:off x="12063991" y="4169620"/>
              <a:ext cx="18949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486"/>
                    <a:pt x="-1582" y="10971"/>
                    <a:pt x="1118" y="14571"/>
                  </a:cubicBezTo>
                  <a:cubicBezTo>
                    <a:pt x="3818" y="18171"/>
                    <a:pt x="11918" y="19886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0" name="Line"/>
            <p:cNvSpPr/>
            <p:nvPr/>
          </p:nvSpPr>
          <p:spPr>
            <a:xfrm>
              <a:off x="12274610" y="3985615"/>
              <a:ext cx="113632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600" fill="norm" stroke="1" extrusionOk="0">
                  <a:moveTo>
                    <a:pt x="4320" y="0"/>
                  </a:moveTo>
                  <a:cubicBezTo>
                    <a:pt x="2880" y="5795"/>
                    <a:pt x="1440" y="11590"/>
                    <a:pt x="960" y="15015"/>
                  </a:cubicBezTo>
                  <a:cubicBezTo>
                    <a:pt x="480" y="18439"/>
                    <a:pt x="960" y="19493"/>
                    <a:pt x="1440" y="19493"/>
                  </a:cubicBezTo>
                  <a:cubicBezTo>
                    <a:pt x="1920" y="19493"/>
                    <a:pt x="2400" y="18439"/>
                    <a:pt x="3120" y="17473"/>
                  </a:cubicBezTo>
                  <a:cubicBezTo>
                    <a:pt x="3840" y="16507"/>
                    <a:pt x="4800" y="15629"/>
                    <a:pt x="6480" y="15015"/>
                  </a:cubicBezTo>
                  <a:cubicBezTo>
                    <a:pt x="8160" y="14400"/>
                    <a:pt x="10560" y="14049"/>
                    <a:pt x="12720" y="14224"/>
                  </a:cubicBezTo>
                  <a:cubicBezTo>
                    <a:pt x="14880" y="14400"/>
                    <a:pt x="16800" y="15102"/>
                    <a:pt x="18240" y="15893"/>
                  </a:cubicBezTo>
                  <a:cubicBezTo>
                    <a:pt x="19680" y="16683"/>
                    <a:pt x="20640" y="17561"/>
                    <a:pt x="21120" y="18439"/>
                  </a:cubicBezTo>
                  <a:cubicBezTo>
                    <a:pt x="21600" y="19317"/>
                    <a:pt x="21600" y="20195"/>
                    <a:pt x="18000" y="20722"/>
                  </a:cubicBezTo>
                  <a:cubicBezTo>
                    <a:pt x="14400" y="21249"/>
                    <a:pt x="7200" y="21424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1" name="Line"/>
            <p:cNvSpPr/>
            <p:nvPr/>
          </p:nvSpPr>
          <p:spPr>
            <a:xfrm>
              <a:off x="12301719" y="3805337"/>
              <a:ext cx="118561" cy="141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423" fill="norm" stroke="1" extrusionOk="0">
                  <a:moveTo>
                    <a:pt x="4776" y="6380"/>
                  </a:moveTo>
                  <a:cubicBezTo>
                    <a:pt x="3398" y="8309"/>
                    <a:pt x="2019" y="10237"/>
                    <a:pt x="1100" y="12166"/>
                  </a:cubicBezTo>
                  <a:cubicBezTo>
                    <a:pt x="181" y="14094"/>
                    <a:pt x="-279" y="16023"/>
                    <a:pt x="181" y="16216"/>
                  </a:cubicBezTo>
                  <a:cubicBezTo>
                    <a:pt x="640" y="16409"/>
                    <a:pt x="2019" y="14866"/>
                    <a:pt x="3627" y="12359"/>
                  </a:cubicBezTo>
                  <a:cubicBezTo>
                    <a:pt x="5236" y="9852"/>
                    <a:pt x="7074" y="6380"/>
                    <a:pt x="8913" y="3873"/>
                  </a:cubicBezTo>
                  <a:cubicBezTo>
                    <a:pt x="10751" y="1366"/>
                    <a:pt x="12589" y="-177"/>
                    <a:pt x="13968" y="16"/>
                  </a:cubicBezTo>
                  <a:cubicBezTo>
                    <a:pt x="15347" y="209"/>
                    <a:pt x="16266" y="2137"/>
                    <a:pt x="17415" y="5994"/>
                  </a:cubicBezTo>
                  <a:cubicBezTo>
                    <a:pt x="18564" y="9852"/>
                    <a:pt x="19942" y="15637"/>
                    <a:pt x="21321" y="21423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2" name="Line"/>
            <p:cNvSpPr/>
            <p:nvPr/>
          </p:nvSpPr>
          <p:spPr>
            <a:xfrm>
              <a:off x="11852933" y="4529961"/>
              <a:ext cx="44467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52" y="16062"/>
                    <a:pt x="6703" y="10523"/>
                    <a:pt x="10303" y="6923"/>
                  </a:cubicBezTo>
                  <a:cubicBezTo>
                    <a:pt x="13903" y="3323"/>
                    <a:pt x="17752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3" name="Line"/>
            <p:cNvSpPr/>
            <p:nvPr/>
          </p:nvSpPr>
          <p:spPr>
            <a:xfrm>
              <a:off x="12044605" y="4634436"/>
              <a:ext cx="337341" cy="19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2" fill="norm" stroke="1" extrusionOk="0">
                  <a:moveTo>
                    <a:pt x="0" y="7139"/>
                  </a:moveTo>
                  <a:cubicBezTo>
                    <a:pt x="327" y="5718"/>
                    <a:pt x="655" y="4297"/>
                    <a:pt x="2045" y="3018"/>
                  </a:cubicBezTo>
                  <a:cubicBezTo>
                    <a:pt x="3436" y="1739"/>
                    <a:pt x="5891" y="603"/>
                    <a:pt x="7527" y="176"/>
                  </a:cubicBezTo>
                  <a:cubicBezTo>
                    <a:pt x="9164" y="-250"/>
                    <a:pt x="9982" y="34"/>
                    <a:pt x="10473" y="1739"/>
                  </a:cubicBezTo>
                  <a:cubicBezTo>
                    <a:pt x="10964" y="3445"/>
                    <a:pt x="11127" y="6571"/>
                    <a:pt x="10473" y="9697"/>
                  </a:cubicBezTo>
                  <a:cubicBezTo>
                    <a:pt x="9818" y="12824"/>
                    <a:pt x="8345" y="15950"/>
                    <a:pt x="7282" y="17939"/>
                  </a:cubicBezTo>
                  <a:cubicBezTo>
                    <a:pt x="6218" y="19929"/>
                    <a:pt x="5564" y="20782"/>
                    <a:pt x="5645" y="21066"/>
                  </a:cubicBezTo>
                  <a:cubicBezTo>
                    <a:pt x="5727" y="21350"/>
                    <a:pt x="6545" y="21066"/>
                    <a:pt x="9327" y="20213"/>
                  </a:cubicBezTo>
                  <a:cubicBezTo>
                    <a:pt x="12109" y="19361"/>
                    <a:pt x="16855" y="17939"/>
                    <a:pt x="21600" y="16518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4" name="Line"/>
            <p:cNvSpPr/>
            <p:nvPr/>
          </p:nvSpPr>
          <p:spPr>
            <a:xfrm>
              <a:off x="8883311" y="3993282"/>
              <a:ext cx="723239" cy="3295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4" fill="norm" stroke="1" extrusionOk="0">
                  <a:moveTo>
                    <a:pt x="763" y="12462"/>
                  </a:moveTo>
                  <a:cubicBezTo>
                    <a:pt x="534" y="10966"/>
                    <a:pt x="305" y="9471"/>
                    <a:pt x="229" y="9222"/>
                  </a:cubicBezTo>
                  <a:cubicBezTo>
                    <a:pt x="153" y="8972"/>
                    <a:pt x="229" y="9969"/>
                    <a:pt x="191" y="11880"/>
                  </a:cubicBezTo>
                  <a:cubicBezTo>
                    <a:pt x="153" y="13791"/>
                    <a:pt x="0" y="16615"/>
                    <a:pt x="0" y="18443"/>
                  </a:cubicBezTo>
                  <a:cubicBezTo>
                    <a:pt x="0" y="20271"/>
                    <a:pt x="153" y="21102"/>
                    <a:pt x="496" y="21351"/>
                  </a:cubicBezTo>
                  <a:cubicBezTo>
                    <a:pt x="840" y="21600"/>
                    <a:pt x="1374" y="21268"/>
                    <a:pt x="2710" y="19523"/>
                  </a:cubicBezTo>
                  <a:cubicBezTo>
                    <a:pt x="4045" y="17778"/>
                    <a:pt x="6182" y="14622"/>
                    <a:pt x="8472" y="11631"/>
                  </a:cubicBezTo>
                  <a:cubicBezTo>
                    <a:pt x="10762" y="8640"/>
                    <a:pt x="13204" y="5815"/>
                    <a:pt x="15418" y="3905"/>
                  </a:cubicBezTo>
                  <a:cubicBezTo>
                    <a:pt x="17631" y="1994"/>
                    <a:pt x="19616" y="99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5" name="Line"/>
            <p:cNvSpPr/>
            <p:nvPr/>
          </p:nvSpPr>
          <p:spPr>
            <a:xfrm>
              <a:off x="8602194" y="5380980"/>
              <a:ext cx="728350" cy="38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6" fill="norm" stroke="1" extrusionOk="0">
                  <a:moveTo>
                    <a:pt x="0" y="14256"/>
                  </a:moveTo>
                  <a:cubicBezTo>
                    <a:pt x="0" y="13536"/>
                    <a:pt x="0" y="12816"/>
                    <a:pt x="38" y="12816"/>
                  </a:cubicBezTo>
                  <a:cubicBezTo>
                    <a:pt x="76" y="12816"/>
                    <a:pt x="152" y="13536"/>
                    <a:pt x="227" y="14688"/>
                  </a:cubicBezTo>
                  <a:cubicBezTo>
                    <a:pt x="303" y="15840"/>
                    <a:pt x="379" y="17424"/>
                    <a:pt x="455" y="18648"/>
                  </a:cubicBezTo>
                  <a:cubicBezTo>
                    <a:pt x="531" y="19872"/>
                    <a:pt x="606" y="20736"/>
                    <a:pt x="834" y="21168"/>
                  </a:cubicBezTo>
                  <a:cubicBezTo>
                    <a:pt x="1061" y="21600"/>
                    <a:pt x="1440" y="21600"/>
                    <a:pt x="2387" y="20304"/>
                  </a:cubicBezTo>
                  <a:cubicBezTo>
                    <a:pt x="3335" y="19008"/>
                    <a:pt x="4851" y="16416"/>
                    <a:pt x="6745" y="13608"/>
                  </a:cubicBezTo>
                  <a:cubicBezTo>
                    <a:pt x="8640" y="10800"/>
                    <a:pt x="10914" y="7776"/>
                    <a:pt x="13453" y="5472"/>
                  </a:cubicBezTo>
                  <a:cubicBezTo>
                    <a:pt x="15992" y="3168"/>
                    <a:pt x="18796" y="158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6" name="Line"/>
            <p:cNvSpPr/>
            <p:nvPr/>
          </p:nvSpPr>
          <p:spPr>
            <a:xfrm>
              <a:off x="0" y="4195176"/>
              <a:ext cx="3542080" cy="40225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68"/>
                  </a:moveTo>
                  <a:cubicBezTo>
                    <a:pt x="47" y="714"/>
                    <a:pt x="94" y="659"/>
                    <a:pt x="242" y="624"/>
                  </a:cubicBezTo>
                  <a:cubicBezTo>
                    <a:pt x="390" y="590"/>
                    <a:pt x="639" y="576"/>
                    <a:pt x="1029" y="542"/>
                  </a:cubicBezTo>
                  <a:cubicBezTo>
                    <a:pt x="1418" y="508"/>
                    <a:pt x="1948" y="453"/>
                    <a:pt x="2501" y="412"/>
                  </a:cubicBezTo>
                  <a:cubicBezTo>
                    <a:pt x="3055" y="371"/>
                    <a:pt x="3631" y="343"/>
                    <a:pt x="4192" y="302"/>
                  </a:cubicBezTo>
                  <a:cubicBezTo>
                    <a:pt x="4753" y="261"/>
                    <a:pt x="5299" y="206"/>
                    <a:pt x="5868" y="158"/>
                  </a:cubicBezTo>
                  <a:cubicBezTo>
                    <a:pt x="6436" y="110"/>
                    <a:pt x="7029" y="69"/>
                    <a:pt x="7629" y="41"/>
                  </a:cubicBezTo>
                  <a:cubicBezTo>
                    <a:pt x="8229" y="14"/>
                    <a:pt x="8836" y="0"/>
                    <a:pt x="9436" y="0"/>
                  </a:cubicBezTo>
                  <a:cubicBezTo>
                    <a:pt x="10036" y="0"/>
                    <a:pt x="10629" y="14"/>
                    <a:pt x="11268" y="21"/>
                  </a:cubicBezTo>
                  <a:cubicBezTo>
                    <a:pt x="11906" y="27"/>
                    <a:pt x="12592" y="27"/>
                    <a:pt x="13255" y="34"/>
                  </a:cubicBezTo>
                  <a:cubicBezTo>
                    <a:pt x="13917" y="41"/>
                    <a:pt x="14556" y="55"/>
                    <a:pt x="15156" y="82"/>
                  </a:cubicBezTo>
                  <a:cubicBezTo>
                    <a:pt x="15756" y="110"/>
                    <a:pt x="16317" y="151"/>
                    <a:pt x="16886" y="185"/>
                  </a:cubicBezTo>
                  <a:cubicBezTo>
                    <a:pt x="17455" y="220"/>
                    <a:pt x="18031" y="247"/>
                    <a:pt x="18608" y="281"/>
                  </a:cubicBezTo>
                  <a:cubicBezTo>
                    <a:pt x="19184" y="316"/>
                    <a:pt x="19761" y="357"/>
                    <a:pt x="20190" y="419"/>
                  </a:cubicBezTo>
                  <a:cubicBezTo>
                    <a:pt x="20618" y="480"/>
                    <a:pt x="20899" y="563"/>
                    <a:pt x="21070" y="631"/>
                  </a:cubicBezTo>
                  <a:cubicBezTo>
                    <a:pt x="21242" y="700"/>
                    <a:pt x="21304" y="755"/>
                    <a:pt x="21335" y="851"/>
                  </a:cubicBezTo>
                  <a:cubicBezTo>
                    <a:pt x="21366" y="947"/>
                    <a:pt x="21366" y="1084"/>
                    <a:pt x="21288" y="1359"/>
                  </a:cubicBezTo>
                  <a:cubicBezTo>
                    <a:pt x="21210" y="1633"/>
                    <a:pt x="21055" y="2045"/>
                    <a:pt x="20930" y="2463"/>
                  </a:cubicBezTo>
                  <a:cubicBezTo>
                    <a:pt x="20805" y="2882"/>
                    <a:pt x="20712" y="3307"/>
                    <a:pt x="20657" y="3801"/>
                  </a:cubicBezTo>
                  <a:cubicBezTo>
                    <a:pt x="20603" y="4295"/>
                    <a:pt x="20587" y="4858"/>
                    <a:pt x="20603" y="5352"/>
                  </a:cubicBezTo>
                  <a:cubicBezTo>
                    <a:pt x="20618" y="5846"/>
                    <a:pt x="20665" y="6271"/>
                    <a:pt x="20735" y="6731"/>
                  </a:cubicBezTo>
                  <a:cubicBezTo>
                    <a:pt x="20805" y="7191"/>
                    <a:pt x="20899" y="7685"/>
                    <a:pt x="20969" y="8186"/>
                  </a:cubicBezTo>
                  <a:cubicBezTo>
                    <a:pt x="21039" y="8687"/>
                    <a:pt x="21086" y="9194"/>
                    <a:pt x="21117" y="9730"/>
                  </a:cubicBezTo>
                  <a:cubicBezTo>
                    <a:pt x="21148" y="10265"/>
                    <a:pt x="21164" y="10827"/>
                    <a:pt x="21195" y="11349"/>
                  </a:cubicBezTo>
                  <a:cubicBezTo>
                    <a:pt x="21226" y="11870"/>
                    <a:pt x="21273" y="12351"/>
                    <a:pt x="21319" y="12817"/>
                  </a:cubicBezTo>
                  <a:cubicBezTo>
                    <a:pt x="21366" y="13284"/>
                    <a:pt x="21413" y="13737"/>
                    <a:pt x="21436" y="14217"/>
                  </a:cubicBezTo>
                  <a:cubicBezTo>
                    <a:pt x="21460" y="14697"/>
                    <a:pt x="21460" y="15205"/>
                    <a:pt x="21436" y="15706"/>
                  </a:cubicBezTo>
                  <a:cubicBezTo>
                    <a:pt x="21413" y="16207"/>
                    <a:pt x="21366" y="16701"/>
                    <a:pt x="21327" y="17188"/>
                  </a:cubicBezTo>
                  <a:cubicBezTo>
                    <a:pt x="21288" y="17675"/>
                    <a:pt x="21257" y="18156"/>
                    <a:pt x="21234" y="18643"/>
                  </a:cubicBezTo>
                  <a:cubicBezTo>
                    <a:pt x="21210" y="19130"/>
                    <a:pt x="21195" y="19624"/>
                    <a:pt x="21171" y="20049"/>
                  </a:cubicBezTo>
                  <a:cubicBezTo>
                    <a:pt x="21148" y="20475"/>
                    <a:pt x="21117" y="20832"/>
                    <a:pt x="21101" y="21044"/>
                  </a:cubicBezTo>
                  <a:cubicBezTo>
                    <a:pt x="21086" y="21257"/>
                    <a:pt x="21086" y="21326"/>
                    <a:pt x="21171" y="21394"/>
                  </a:cubicBezTo>
                  <a:cubicBezTo>
                    <a:pt x="21257" y="21463"/>
                    <a:pt x="21429" y="2153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7" name="Line"/>
            <p:cNvSpPr/>
            <p:nvPr/>
          </p:nvSpPr>
          <p:spPr>
            <a:xfrm>
              <a:off x="132422" y="4542343"/>
              <a:ext cx="185493" cy="3306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4" h="21169" fill="norm" stroke="1" extrusionOk="0">
                  <a:moveTo>
                    <a:pt x="1493" y="1171"/>
                  </a:moveTo>
                  <a:cubicBezTo>
                    <a:pt x="917" y="1989"/>
                    <a:pt x="341" y="2807"/>
                    <a:pt x="773" y="3380"/>
                  </a:cubicBezTo>
                  <a:cubicBezTo>
                    <a:pt x="1205" y="3953"/>
                    <a:pt x="2645" y="4280"/>
                    <a:pt x="4949" y="4280"/>
                  </a:cubicBezTo>
                  <a:cubicBezTo>
                    <a:pt x="7253" y="4280"/>
                    <a:pt x="10421" y="3953"/>
                    <a:pt x="13013" y="3380"/>
                  </a:cubicBezTo>
                  <a:cubicBezTo>
                    <a:pt x="15605" y="2807"/>
                    <a:pt x="17621" y="1989"/>
                    <a:pt x="19061" y="1253"/>
                  </a:cubicBezTo>
                  <a:cubicBezTo>
                    <a:pt x="20501" y="517"/>
                    <a:pt x="21365" y="-138"/>
                    <a:pt x="20645" y="26"/>
                  </a:cubicBezTo>
                  <a:cubicBezTo>
                    <a:pt x="19925" y="189"/>
                    <a:pt x="17621" y="1171"/>
                    <a:pt x="15893" y="2071"/>
                  </a:cubicBezTo>
                  <a:cubicBezTo>
                    <a:pt x="14165" y="2971"/>
                    <a:pt x="13013" y="3789"/>
                    <a:pt x="13157" y="4771"/>
                  </a:cubicBezTo>
                  <a:cubicBezTo>
                    <a:pt x="13301" y="5753"/>
                    <a:pt x="14741" y="6898"/>
                    <a:pt x="15173" y="7880"/>
                  </a:cubicBezTo>
                  <a:cubicBezTo>
                    <a:pt x="15605" y="8862"/>
                    <a:pt x="15029" y="9680"/>
                    <a:pt x="12581" y="11398"/>
                  </a:cubicBezTo>
                  <a:cubicBezTo>
                    <a:pt x="10133" y="13117"/>
                    <a:pt x="5813" y="15735"/>
                    <a:pt x="3221" y="17453"/>
                  </a:cubicBezTo>
                  <a:cubicBezTo>
                    <a:pt x="629" y="19171"/>
                    <a:pt x="-235" y="19989"/>
                    <a:pt x="53" y="20562"/>
                  </a:cubicBezTo>
                  <a:cubicBezTo>
                    <a:pt x="341" y="21135"/>
                    <a:pt x="1781" y="21462"/>
                    <a:pt x="4517" y="20807"/>
                  </a:cubicBezTo>
                  <a:cubicBezTo>
                    <a:pt x="7253" y="20153"/>
                    <a:pt x="11285" y="18517"/>
                    <a:pt x="15317" y="168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8" name="Line"/>
            <p:cNvSpPr/>
            <p:nvPr/>
          </p:nvSpPr>
          <p:spPr>
            <a:xfrm>
              <a:off x="283673" y="4727983"/>
              <a:ext cx="176338" cy="138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98" fill="norm" stroke="1" extrusionOk="0">
                  <a:moveTo>
                    <a:pt x="0" y="1332"/>
                  </a:moveTo>
                  <a:cubicBezTo>
                    <a:pt x="2191" y="4363"/>
                    <a:pt x="4383" y="7395"/>
                    <a:pt x="5478" y="10426"/>
                  </a:cubicBezTo>
                  <a:cubicBezTo>
                    <a:pt x="6574" y="13458"/>
                    <a:pt x="6574" y="16490"/>
                    <a:pt x="5791" y="18384"/>
                  </a:cubicBezTo>
                  <a:cubicBezTo>
                    <a:pt x="5009" y="20279"/>
                    <a:pt x="3443" y="21037"/>
                    <a:pt x="2504" y="20090"/>
                  </a:cubicBezTo>
                  <a:cubicBezTo>
                    <a:pt x="1565" y="19142"/>
                    <a:pt x="1252" y="16490"/>
                    <a:pt x="1722" y="13269"/>
                  </a:cubicBezTo>
                  <a:cubicBezTo>
                    <a:pt x="2191" y="10048"/>
                    <a:pt x="3443" y="6258"/>
                    <a:pt x="4539" y="3605"/>
                  </a:cubicBezTo>
                  <a:cubicBezTo>
                    <a:pt x="5635" y="953"/>
                    <a:pt x="6574" y="-563"/>
                    <a:pt x="7200" y="195"/>
                  </a:cubicBezTo>
                  <a:cubicBezTo>
                    <a:pt x="7826" y="953"/>
                    <a:pt x="8139" y="3984"/>
                    <a:pt x="8452" y="6448"/>
                  </a:cubicBezTo>
                  <a:cubicBezTo>
                    <a:pt x="8765" y="8911"/>
                    <a:pt x="9078" y="10805"/>
                    <a:pt x="10487" y="11753"/>
                  </a:cubicBezTo>
                  <a:cubicBezTo>
                    <a:pt x="11896" y="12700"/>
                    <a:pt x="14400" y="12700"/>
                    <a:pt x="16435" y="12321"/>
                  </a:cubicBezTo>
                  <a:cubicBezTo>
                    <a:pt x="18470" y="11942"/>
                    <a:pt x="20035" y="11184"/>
                    <a:pt x="21600" y="10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89" name="Line"/>
            <p:cNvSpPr/>
            <p:nvPr/>
          </p:nvSpPr>
          <p:spPr>
            <a:xfrm>
              <a:off x="161003" y="4859635"/>
              <a:ext cx="237673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0" name="Line"/>
            <p:cNvSpPr/>
            <p:nvPr/>
          </p:nvSpPr>
          <p:spPr>
            <a:xfrm>
              <a:off x="279731" y="4859635"/>
              <a:ext cx="157279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600" fill="norm" stroke="1" extrusionOk="0">
                  <a:moveTo>
                    <a:pt x="2628" y="18277"/>
                  </a:moveTo>
                  <a:cubicBezTo>
                    <a:pt x="1235" y="19938"/>
                    <a:pt x="-159" y="21600"/>
                    <a:pt x="15" y="21600"/>
                  </a:cubicBezTo>
                  <a:cubicBezTo>
                    <a:pt x="189" y="21600"/>
                    <a:pt x="1931" y="19938"/>
                    <a:pt x="5764" y="16062"/>
                  </a:cubicBezTo>
                  <a:cubicBezTo>
                    <a:pt x="9596" y="12185"/>
                    <a:pt x="15518" y="6092"/>
                    <a:pt x="2144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1" name="Line"/>
            <p:cNvSpPr/>
            <p:nvPr/>
          </p:nvSpPr>
          <p:spPr>
            <a:xfrm>
              <a:off x="544345" y="4667964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2" name="Line"/>
            <p:cNvSpPr/>
            <p:nvPr/>
          </p:nvSpPr>
          <p:spPr>
            <a:xfrm>
              <a:off x="582679" y="4813634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3" name="Line"/>
            <p:cNvSpPr/>
            <p:nvPr/>
          </p:nvSpPr>
          <p:spPr>
            <a:xfrm>
              <a:off x="780834" y="4428817"/>
              <a:ext cx="154521" cy="463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303" fill="norm" stroke="1" extrusionOk="0">
                  <a:moveTo>
                    <a:pt x="13748" y="2533"/>
                  </a:moveTo>
                  <a:cubicBezTo>
                    <a:pt x="13748" y="1946"/>
                    <a:pt x="13748" y="1359"/>
                    <a:pt x="13051" y="889"/>
                  </a:cubicBezTo>
                  <a:cubicBezTo>
                    <a:pt x="12354" y="420"/>
                    <a:pt x="10961" y="67"/>
                    <a:pt x="9393" y="9"/>
                  </a:cubicBezTo>
                  <a:cubicBezTo>
                    <a:pt x="7825" y="-50"/>
                    <a:pt x="6083" y="185"/>
                    <a:pt x="4516" y="478"/>
                  </a:cubicBezTo>
                  <a:cubicBezTo>
                    <a:pt x="2948" y="772"/>
                    <a:pt x="1554" y="1124"/>
                    <a:pt x="683" y="1593"/>
                  </a:cubicBezTo>
                  <a:cubicBezTo>
                    <a:pt x="-188" y="2063"/>
                    <a:pt x="-536" y="2650"/>
                    <a:pt x="1554" y="3530"/>
                  </a:cubicBezTo>
                  <a:cubicBezTo>
                    <a:pt x="3645" y="4411"/>
                    <a:pt x="8174" y="5585"/>
                    <a:pt x="10612" y="6759"/>
                  </a:cubicBezTo>
                  <a:cubicBezTo>
                    <a:pt x="13051" y="7933"/>
                    <a:pt x="13399" y="9107"/>
                    <a:pt x="12354" y="10163"/>
                  </a:cubicBezTo>
                  <a:cubicBezTo>
                    <a:pt x="11309" y="11220"/>
                    <a:pt x="8870" y="12159"/>
                    <a:pt x="6780" y="12687"/>
                  </a:cubicBezTo>
                  <a:cubicBezTo>
                    <a:pt x="4690" y="13215"/>
                    <a:pt x="2948" y="13333"/>
                    <a:pt x="2948" y="13274"/>
                  </a:cubicBezTo>
                  <a:cubicBezTo>
                    <a:pt x="2948" y="13215"/>
                    <a:pt x="4690" y="12980"/>
                    <a:pt x="5735" y="13157"/>
                  </a:cubicBezTo>
                  <a:cubicBezTo>
                    <a:pt x="6780" y="13333"/>
                    <a:pt x="7129" y="13920"/>
                    <a:pt x="7303" y="14800"/>
                  </a:cubicBezTo>
                  <a:cubicBezTo>
                    <a:pt x="7477" y="15680"/>
                    <a:pt x="7477" y="16854"/>
                    <a:pt x="7303" y="18087"/>
                  </a:cubicBezTo>
                  <a:cubicBezTo>
                    <a:pt x="7129" y="19320"/>
                    <a:pt x="6780" y="20611"/>
                    <a:pt x="7999" y="21080"/>
                  </a:cubicBezTo>
                  <a:cubicBezTo>
                    <a:pt x="9219" y="21550"/>
                    <a:pt x="12006" y="21198"/>
                    <a:pt x="14445" y="20728"/>
                  </a:cubicBezTo>
                  <a:cubicBezTo>
                    <a:pt x="16883" y="20259"/>
                    <a:pt x="18974" y="19672"/>
                    <a:pt x="21064" y="190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4" name="Line"/>
            <p:cNvSpPr/>
            <p:nvPr/>
          </p:nvSpPr>
          <p:spPr>
            <a:xfrm>
              <a:off x="1092844" y="4508099"/>
              <a:ext cx="149184" cy="273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1" h="21386" fill="norm" stroke="1" extrusionOk="0">
                  <a:moveTo>
                    <a:pt x="2700" y="6511"/>
                  </a:moveTo>
                  <a:cubicBezTo>
                    <a:pt x="1602" y="5711"/>
                    <a:pt x="503" y="4911"/>
                    <a:pt x="137" y="4011"/>
                  </a:cubicBezTo>
                  <a:cubicBezTo>
                    <a:pt x="-229" y="3111"/>
                    <a:pt x="137" y="2111"/>
                    <a:pt x="1235" y="1311"/>
                  </a:cubicBezTo>
                  <a:cubicBezTo>
                    <a:pt x="2334" y="511"/>
                    <a:pt x="4164" y="-89"/>
                    <a:pt x="6544" y="11"/>
                  </a:cubicBezTo>
                  <a:cubicBezTo>
                    <a:pt x="8924" y="111"/>
                    <a:pt x="11852" y="911"/>
                    <a:pt x="12768" y="3011"/>
                  </a:cubicBezTo>
                  <a:cubicBezTo>
                    <a:pt x="13683" y="5111"/>
                    <a:pt x="12585" y="8511"/>
                    <a:pt x="10754" y="11311"/>
                  </a:cubicBezTo>
                  <a:cubicBezTo>
                    <a:pt x="8924" y="14111"/>
                    <a:pt x="6361" y="16311"/>
                    <a:pt x="4530" y="17911"/>
                  </a:cubicBezTo>
                  <a:cubicBezTo>
                    <a:pt x="2700" y="19511"/>
                    <a:pt x="1602" y="20511"/>
                    <a:pt x="2151" y="21011"/>
                  </a:cubicBezTo>
                  <a:cubicBezTo>
                    <a:pt x="2700" y="21511"/>
                    <a:pt x="4896" y="21511"/>
                    <a:pt x="8374" y="21011"/>
                  </a:cubicBezTo>
                  <a:cubicBezTo>
                    <a:pt x="11852" y="20511"/>
                    <a:pt x="16612" y="19511"/>
                    <a:pt x="21371" y="18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5" name="Line"/>
            <p:cNvSpPr/>
            <p:nvPr/>
          </p:nvSpPr>
          <p:spPr>
            <a:xfrm>
              <a:off x="1303362" y="4782967"/>
              <a:ext cx="46002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6" name="Line"/>
            <p:cNvSpPr/>
            <p:nvPr/>
          </p:nvSpPr>
          <p:spPr>
            <a:xfrm>
              <a:off x="1487366" y="4432847"/>
              <a:ext cx="168775" cy="296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8" h="21600" fill="norm" stroke="1" extrusionOk="0">
                  <a:moveTo>
                    <a:pt x="0" y="4841"/>
                  </a:moveTo>
                  <a:cubicBezTo>
                    <a:pt x="0" y="3910"/>
                    <a:pt x="0" y="2979"/>
                    <a:pt x="794" y="2234"/>
                  </a:cubicBezTo>
                  <a:cubicBezTo>
                    <a:pt x="1588" y="1490"/>
                    <a:pt x="3176" y="931"/>
                    <a:pt x="4765" y="559"/>
                  </a:cubicBezTo>
                  <a:cubicBezTo>
                    <a:pt x="6353" y="186"/>
                    <a:pt x="7941" y="0"/>
                    <a:pt x="9529" y="0"/>
                  </a:cubicBezTo>
                  <a:cubicBezTo>
                    <a:pt x="11118" y="0"/>
                    <a:pt x="12706" y="186"/>
                    <a:pt x="13024" y="1397"/>
                  </a:cubicBezTo>
                  <a:cubicBezTo>
                    <a:pt x="13341" y="2607"/>
                    <a:pt x="12388" y="4841"/>
                    <a:pt x="12388" y="6331"/>
                  </a:cubicBezTo>
                  <a:cubicBezTo>
                    <a:pt x="12388" y="7821"/>
                    <a:pt x="13341" y="8566"/>
                    <a:pt x="14612" y="9031"/>
                  </a:cubicBezTo>
                  <a:cubicBezTo>
                    <a:pt x="15882" y="9497"/>
                    <a:pt x="17471" y="9683"/>
                    <a:pt x="18900" y="10241"/>
                  </a:cubicBezTo>
                  <a:cubicBezTo>
                    <a:pt x="20329" y="10800"/>
                    <a:pt x="21600" y="11731"/>
                    <a:pt x="20647" y="13500"/>
                  </a:cubicBezTo>
                  <a:cubicBezTo>
                    <a:pt x="19694" y="15269"/>
                    <a:pt x="16518" y="17876"/>
                    <a:pt x="13976" y="19366"/>
                  </a:cubicBezTo>
                  <a:cubicBezTo>
                    <a:pt x="11435" y="20855"/>
                    <a:pt x="9529" y="21228"/>
                    <a:pt x="76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7" name="Line"/>
            <p:cNvSpPr/>
            <p:nvPr/>
          </p:nvSpPr>
          <p:spPr>
            <a:xfrm>
              <a:off x="1832374" y="4667964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8" name="Line"/>
            <p:cNvSpPr/>
            <p:nvPr/>
          </p:nvSpPr>
          <p:spPr>
            <a:xfrm>
              <a:off x="1924376" y="4453292"/>
              <a:ext cx="30669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018"/>
                    <a:pt x="7200" y="10036"/>
                    <a:pt x="10800" y="13636"/>
                  </a:cubicBezTo>
                  <a:cubicBezTo>
                    <a:pt x="14400" y="17236"/>
                    <a:pt x="18000" y="194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899" name="Line"/>
            <p:cNvSpPr/>
            <p:nvPr/>
          </p:nvSpPr>
          <p:spPr>
            <a:xfrm>
              <a:off x="2001045" y="4339714"/>
              <a:ext cx="78053" cy="535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6" h="21543" fill="norm" stroke="1" extrusionOk="0">
                  <a:moveTo>
                    <a:pt x="0" y="1486"/>
                  </a:moveTo>
                  <a:cubicBezTo>
                    <a:pt x="1350" y="972"/>
                    <a:pt x="2700" y="457"/>
                    <a:pt x="5400" y="200"/>
                  </a:cubicBezTo>
                  <a:cubicBezTo>
                    <a:pt x="8100" y="-57"/>
                    <a:pt x="12150" y="-57"/>
                    <a:pt x="15187" y="149"/>
                  </a:cubicBezTo>
                  <a:cubicBezTo>
                    <a:pt x="18225" y="354"/>
                    <a:pt x="20250" y="766"/>
                    <a:pt x="19237" y="1846"/>
                  </a:cubicBezTo>
                  <a:cubicBezTo>
                    <a:pt x="18225" y="2926"/>
                    <a:pt x="14175" y="4674"/>
                    <a:pt x="11475" y="6063"/>
                  </a:cubicBezTo>
                  <a:cubicBezTo>
                    <a:pt x="8775" y="7452"/>
                    <a:pt x="7425" y="8480"/>
                    <a:pt x="9450" y="10126"/>
                  </a:cubicBezTo>
                  <a:cubicBezTo>
                    <a:pt x="11475" y="11772"/>
                    <a:pt x="16875" y="14034"/>
                    <a:pt x="19237" y="15680"/>
                  </a:cubicBezTo>
                  <a:cubicBezTo>
                    <a:pt x="21600" y="17326"/>
                    <a:pt x="20925" y="18354"/>
                    <a:pt x="17213" y="19229"/>
                  </a:cubicBezTo>
                  <a:cubicBezTo>
                    <a:pt x="13500" y="20103"/>
                    <a:pt x="6750" y="20823"/>
                    <a:pt x="0" y="21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0" name="Line"/>
            <p:cNvSpPr/>
            <p:nvPr/>
          </p:nvSpPr>
          <p:spPr>
            <a:xfrm>
              <a:off x="2197413" y="4568295"/>
              <a:ext cx="255976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fill="norm" stroke="1" extrusionOk="0">
                  <a:moveTo>
                    <a:pt x="2173" y="21600"/>
                  </a:moveTo>
                  <a:cubicBezTo>
                    <a:pt x="1318" y="20618"/>
                    <a:pt x="463" y="19636"/>
                    <a:pt x="142" y="18164"/>
                  </a:cubicBezTo>
                  <a:cubicBezTo>
                    <a:pt x="-179" y="16691"/>
                    <a:pt x="35" y="14727"/>
                    <a:pt x="890" y="12600"/>
                  </a:cubicBezTo>
                  <a:cubicBezTo>
                    <a:pt x="1746" y="10473"/>
                    <a:pt x="3243" y="8182"/>
                    <a:pt x="4633" y="7036"/>
                  </a:cubicBezTo>
                  <a:cubicBezTo>
                    <a:pt x="6023" y="5891"/>
                    <a:pt x="7306" y="5891"/>
                    <a:pt x="8589" y="7200"/>
                  </a:cubicBezTo>
                  <a:cubicBezTo>
                    <a:pt x="9872" y="8509"/>
                    <a:pt x="11156" y="11127"/>
                    <a:pt x="12332" y="12764"/>
                  </a:cubicBezTo>
                  <a:cubicBezTo>
                    <a:pt x="13508" y="14400"/>
                    <a:pt x="14577" y="15055"/>
                    <a:pt x="15433" y="14400"/>
                  </a:cubicBezTo>
                  <a:cubicBezTo>
                    <a:pt x="16288" y="13745"/>
                    <a:pt x="16930" y="11782"/>
                    <a:pt x="17892" y="9164"/>
                  </a:cubicBezTo>
                  <a:cubicBezTo>
                    <a:pt x="18855" y="6545"/>
                    <a:pt x="20138" y="3273"/>
                    <a:pt x="2142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1" name="Line"/>
            <p:cNvSpPr/>
            <p:nvPr/>
          </p:nvSpPr>
          <p:spPr>
            <a:xfrm>
              <a:off x="2570467" y="4371150"/>
              <a:ext cx="243264" cy="313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221" fill="norm" stroke="1" extrusionOk="0">
                  <a:moveTo>
                    <a:pt x="9942" y="2444"/>
                  </a:moveTo>
                  <a:cubicBezTo>
                    <a:pt x="9942" y="1580"/>
                    <a:pt x="9942" y="716"/>
                    <a:pt x="9380" y="284"/>
                  </a:cubicBezTo>
                  <a:cubicBezTo>
                    <a:pt x="8817" y="-148"/>
                    <a:pt x="7692" y="-148"/>
                    <a:pt x="6567" y="716"/>
                  </a:cubicBezTo>
                  <a:cubicBezTo>
                    <a:pt x="5442" y="1580"/>
                    <a:pt x="4317" y="3308"/>
                    <a:pt x="3417" y="5986"/>
                  </a:cubicBezTo>
                  <a:cubicBezTo>
                    <a:pt x="2517" y="8665"/>
                    <a:pt x="1842" y="12294"/>
                    <a:pt x="1955" y="14972"/>
                  </a:cubicBezTo>
                  <a:cubicBezTo>
                    <a:pt x="2067" y="17650"/>
                    <a:pt x="2967" y="19378"/>
                    <a:pt x="4092" y="20329"/>
                  </a:cubicBezTo>
                  <a:cubicBezTo>
                    <a:pt x="5217" y="21279"/>
                    <a:pt x="6567" y="21452"/>
                    <a:pt x="7355" y="20934"/>
                  </a:cubicBezTo>
                  <a:cubicBezTo>
                    <a:pt x="8142" y="20415"/>
                    <a:pt x="8367" y="19206"/>
                    <a:pt x="8029" y="18342"/>
                  </a:cubicBezTo>
                  <a:cubicBezTo>
                    <a:pt x="7692" y="17478"/>
                    <a:pt x="6792" y="16959"/>
                    <a:pt x="5779" y="16614"/>
                  </a:cubicBezTo>
                  <a:cubicBezTo>
                    <a:pt x="4767" y="16268"/>
                    <a:pt x="3642" y="16095"/>
                    <a:pt x="2517" y="16009"/>
                  </a:cubicBezTo>
                  <a:cubicBezTo>
                    <a:pt x="1392" y="15922"/>
                    <a:pt x="267" y="15922"/>
                    <a:pt x="42" y="15577"/>
                  </a:cubicBezTo>
                  <a:cubicBezTo>
                    <a:pt x="-183" y="15231"/>
                    <a:pt x="492" y="14540"/>
                    <a:pt x="2067" y="13676"/>
                  </a:cubicBezTo>
                  <a:cubicBezTo>
                    <a:pt x="3642" y="12812"/>
                    <a:pt x="6117" y="11775"/>
                    <a:pt x="8029" y="11170"/>
                  </a:cubicBezTo>
                  <a:cubicBezTo>
                    <a:pt x="9942" y="10566"/>
                    <a:pt x="11292" y="10393"/>
                    <a:pt x="13429" y="11516"/>
                  </a:cubicBezTo>
                  <a:cubicBezTo>
                    <a:pt x="15567" y="12639"/>
                    <a:pt x="18492" y="15058"/>
                    <a:pt x="21417" y="17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2" name="Line"/>
            <p:cNvSpPr/>
            <p:nvPr/>
          </p:nvSpPr>
          <p:spPr>
            <a:xfrm>
              <a:off x="2760062" y="4529961"/>
              <a:ext cx="53669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457" y="2817"/>
                    <a:pt x="11314" y="5635"/>
                    <a:pt x="7714" y="9235"/>
                  </a:cubicBezTo>
                  <a:cubicBezTo>
                    <a:pt x="4114" y="12835"/>
                    <a:pt x="2057" y="1721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3" name="Line"/>
            <p:cNvSpPr/>
            <p:nvPr/>
          </p:nvSpPr>
          <p:spPr>
            <a:xfrm>
              <a:off x="2867397" y="4478979"/>
              <a:ext cx="84666" cy="276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6" h="21027" fill="norm" stroke="1" extrusionOk="0">
                  <a:moveTo>
                    <a:pt x="0" y="8552"/>
                  </a:moveTo>
                  <a:cubicBezTo>
                    <a:pt x="635" y="14584"/>
                    <a:pt x="1271" y="20617"/>
                    <a:pt x="1588" y="21006"/>
                  </a:cubicBezTo>
                  <a:cubicBezTo>
                    <a:pt x="1906" y="21395"/>
                    <a:pt x="1906" y="16141"/>
                    <a:pt x="1906" y="12152"/>
                  </a:cubicBezTo>
                  <a:cubicBezTo>
                    <a:pt x="1906" y="8163"/>
                    <a:pt x="1906" y="5438"/>
                    <a:pt x="2541" y="3590"/>
                  </a:cubicBezTo>
                  <a:cubicBezTo>
                    <a:pt x="3176" y="1741"/>
                    <a:pt x="4447" y="768"/>
                    <a:pt x="6671" y="281"/>
                  </a:cubicBezTo>
                  <a:cubicBezTo>
                    <a:pt x="8894" y="-205"/>
                    <a:pt x="12071" y="-205"/>
                    <a:pt x="15247" y="1449"/>
                  </a:cubicBezTo>
                  <a:cubicBezTo>
                    <a:pt x="18424" y="3103"/>
                    <a:pt x="21600" y="6411"/>
                    <a:pt x="20965" y="8941"/>
                  </a:cubicBezTo>
                  <a:cubicBezTo>
                    <a:pt x="20329" y="11471"/>
                    <a:pt x="15882" y="13222"/>
                    <a:pt x="11435" y="14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4" name="Line"/>
            <p:cNvSpPr/>
            <p:nvPr/>
          </p:nvSpPr>
          <p:spPr>
            <a:xfrm>
              <a:off x="3078455" y="4340576"/>
              <a:ext cx="100728" cy="365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466" fill="norm" stroke="1" extrusionOk="0">
                  <a:moveTo>
                    <a:pt x="19711" y="4816"/>
                  </a:moveTo>
                  <a:cubicBezTo>
                    <a:pt x="20238" y="4066"/>
                    <a:pt x="20765" y="3316"/>
                    <a:pt x="20765" y="2341"/>
                  </a:cubicBezTo>
                  <a:cubicBezTo>
                    <a:pt x="20765" y="1366"/>
                    <a:pt x="20238" y="166"/>
                    <a:pt x="18394" y="16"/>
                  </a:cubicBezTo>
                  <a:cubicBezTo>
                    <a:pt x="16550" y="-134"/>
                    <a:pt x="13389" y="766"/>
                    <a:pt x="9702" y="3391"/>
                  </a:cubicBezTo>
                  <a:cubicBezTo>
                    <a:pt x="6014" y="6016"/>
                    <a:pt x="1799" y="10366"/>
                    <a:pt x="482" y="13516"/>
                  </a:cubicBezTo>
                  <a:cubicBezTo>
                    <a:pt x="-835" y="16666"/>
                    <a:pt x="745" y="18616"/>
                    <a:pt x="2853" y="19741"/>
                  </a:cubicBezTo>
                  <a:cubicBezTo>
                    <a:pt x="4960" y="20866"/>
                    <a:pt x="7594" y="21166"/>
                    <a:pt x="10228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5" name="Line"/>
            <p:cNvSpPr/>
            <p:nvPr/>
          </p:nvSpPr>
          <p:spPr>
            <a:xfrm>
              <a:off x="3175172" y="4443528"/>
              <a:ext cx="159904" cy="1937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2" h="21269" fill="norm" stroke="1" extrusionOk="0">
                  <a:moveTo>
                    <a:pt x="3966" y="8646"/>
                  </a:moveTo>
                  <a:cubicBezTo>
                    <a:pt x="2595" y="7804"/>
                    <a:pt x="1223" y="6963"/>
                    <a:pt x="538" y="5840"/>
                  </a:cubicBezTo>
                  <a:cubicBezTo>
                    <a:pt x="-148" y="4718"/>
                    <a:pt x="-148" y="3316"/>
                    <a:pt x="366" y="2053"/>
                  </a:cubicBezTo>
                  <a:cubicBezTo>
                    <a:pt x="881" y="791"/>
                    <a:pt x="1909" y="-331"/>
                    <a:pt x="4652" y="90"/>
                  </a:cubicBezTo>
                  <a:cubicBezTo>
                    <a:pt x="7395" y="511"/>
                    <a:pt x="11852" y="2474"/>
                    <a:pt x="14938" y="6261"/>
                  </a:cubicBezTo>
                  <a:cubicBezTo>
                    <a:pt x="18023" y="10048"/>
                    <a:pt x="19738" y="15659"/>
                    <a:pt x="21452" y="212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6" name="Line"/>
            <p:cNvSpPr/>
            <p:nvPr/>
          </p:nvSpPr>
          <p:spPr>
            <a:xfrm>
              <a:off x="3210319" y="4529961"/>
              <a:ext cx="78756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1" h="21600" fill="norm" stroke="1" extrusionOk="0">
                  <a:moveTo>
                    <a:pt x="20801" y="0"/>
                  </a:moveTo>
                  <a:cubicBezTo>
                    <a:pt x="13376" y="5815"/>
                    <a:pt x="5951" y="11631"/>
                    <a:pt x="2576" y="15231"/>
                  </a:cubicBezTo>
                  <a:cubicBezTo>
                    <a:pt x="-799" y="18831"/>
                    <a:pt x="-124" y="20215"/>
                    <a:pt x="55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7" name="Line"/>
            <p:cNvSpPr/>
            <p:nvPr/>
          </p:nvSpPr>
          <p:spPr>
            <a:xfrm>
              <a:off x="3373409" y="4414958"/>
              <a:ext cx="2368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0" y="0"/>
                  </a:moveTo>
                  <a:cubicBezTo>
                    <a:pt x="8640" y="3200"/>
                    <a:pt x="17280" y="6400"/>
                    <a:pt x="19440" y="9800"/>
                  </a:cubicBezTo>
                  <a:cubicBezTo>
                    <a:pt x="21600" y="13200"/>
                    <a:pt x="17280" y="16800"/>
                    <a:pt x="12960" y="18800"/>
                  </a:cubicBezTo>
                  <a:cubicBezTo>
                    <a:pt x="8640" y="20800"/>
                    <a:pt x="4320" y="21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8" name="Line"/>
            <p:cNvSpPr/>
            <p:nvPr/>
          </p:nvSpPr>
          <p:spPr>
            <a:xfrm>
              <a:off x="3166404" y="4828968"/>
              <a:ext cx="161005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09" name="Line"/>
            <p:cNvSpPr/>
            <p:nvPr/>
          </p:nvSpPr>
          <p:spPr>
            <a:xfrm>
              <a:off x="3227739" y="4874969"/>
              <a:ext cx="153338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0" name="Line"/>
            <p:cNvSpPr/>
            <p:nvPr/>
          </p:nvSpPr>
          <p:spPr>
            <a:xfrm>
              <a:off x="357559" y="5374630"/>
              <a:ext cx="194454" cy="3896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1" h="21249" fill="norm" stroke="1" extrusionOk="0">
                  <a:moveTo>
                    <a:pt x="11933" y="1600"/>
                  </a:moveTo>
                  <a:cubicBezTo>
                    <a:pt x="10548" y="1600"/>
                    <a:pt x="9163" y="1600"/>
                    <a:pt x="7225" y="2994"/>
                  </a:cubicBezTo>
                  <a:cubicBezTo>
                    <a:pt x="5286" y="4387"/>
                    <a:pt x="2794" y="7174"/>
                    <a:pt x="1686" y="9613"/>
                  </a:cubicBezTo>
                  <a:cubicBezTo>
                    <a:pt x="579" y="12052"/>
                    <a:pt x="856" y="14142"/>
                    <a:pt x="2517" y="15466"/>
                  </a:cubicBezTo>
                  <a:cubicBezTo>
                    <a:pt x="4179" y="16790"/>
                    <a:pt x="7225" y="17347"/>
                    <a:pt x="10548" y="16302"/>
                  </a:cubicBezTo>
                  <a:cubicBezTo>
                    <a:pt x="13871" y="15257"/>
                    <a:pt x="17471" y="12609"/>
                    <a:pt x="18163" y="9752"/>
                  </a:cubicBezTo>
                  <a:cubicBezTo>
                    <a:pt x="18856" y="6895"/>
                    <a:pt x="16640" y="3830"/>
                    <a:pt x="14148" y="2018"/>
                  </a:cubicBezTo>
                  <a:cubicBezTo>
                    <a:pt x="11656" y="206"/>
                    <a:pt x="8886" y="-351"/>
                    <a:pt x="6256" y="206"/>
                  </a:cubicBezTo>
                  <a:cubicBezTo>
                    <a:pt x="3625" y="764"/>
                    <a:pt x="1133" y="2436"/>
                    <a:pt x="302" y="4108"/>
                  </a:cubicBezTo>
                  <a:cubicBezTo>
                    <a:pt x="-529" y="5781"/>
                    <a:pt x="302" y="7453"/>
                    <a:pt x="3486" y="9195"/>
                  </a:cubicBezTo>
                  <a:cubicBezTo>
                    <a:pt x="6671" y="10937"/>
                    <a:pt x="12209" y="12748"/>
                    <a:pt x="15533" y="13933"/>
                  </a:cubicBezTo>
                  <a:cubicBezTo>
                    <a:pt x="18856" y="15117"/>
                    <a:pt x="19963" y="15675"/>
                    <a:pt x="20517" y="16790"/>
                  </a:cubicBezTo>
                  <a:cubicBezTo>
                    <a:pt x="21071" y="17904"/>
                    <a:pt x="21071" y="19577"/>
                    <a:pt x="21071" y="212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1" name="Line"/>
            <p:cNvSpPr/>
            <p:nvPr/>
          </p:nvSpPr>
          <p:spPr>
            <a:xfrm>
              <a:off x="666380" y="5457648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2" name="Line"/>
            <p:cNvSpPr/>
            <p:nvPr/>
          </p:nvSpPr>
          <p:spPr>
            <a:xfrm>
              <a:off x="705349" y="5580318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3" name="Line"/>
            <p:cNvSpPr/>
            <p:nvPr/>
          </p:nvSpPr>
          <p:spPr>
            <a:xfrm>
              <a:off x="1180572" y="5292791"/>
              <a:ext cx="320814" cy="389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4" h="21391" fill="norm" stroke="1" extrusionOk="0">
                  <a:moveTo>
                    <a:pt x="1021" y="8627"/>
                  </a:moveTo>
                  <a:cubicBezTo>
                    <a:pt x="346" y="7225"/>
                    <a:pt x="-329" y="5822"/>
                    <a:pt x="177" y="4349"/>
                  </a:cubicBezTo>
                  <a:cubicBezTo>
                    <a:pt x="683" y="2877"/>
                    <a:pt x="2371" y="1334"/>
                    <a:pt x="3721" y="562"/>
                  </a:cubicBezTo>
                  <a:cubicBezTo>
                    <a:pt x="5071" y="-209"/>
                    <a:pt x="6083" y="-209"/>
                    <a:pt x="7433" y="703"/>
                  </a:cubicBezTo>
                  <a:cubicBezTo>
                    <a:pt x="8784" y="1614"/>
                    <a:pt x="10471" y="3438"/>
                    <a:pt x="12327" y="5962"/>
                  </a:cubicBezTo>
                  <a:cubicBezTo>
                    <a:pt x="14183" y="8487"/>
                    <a:pt x="16208" y="11713"/>
                    <a:pt x="17727" y="14168"/>
                  </a:cubicBezTo>
                  <a:cubicBezTo>
                    <a:pt x="19246" y="16622"/>
                    <a:pt x="20258" y="18305"/>
                    <a:pt x="20765" y="19497"/>
                  </a:cubicBezTo>
                  <a:cubicBezTo>
                    <a:pt x="21271" y="20690"/>
                    <a:pt x="21271" y="21391"/>
                    <a:pt x="21018" y="21391"/>
                  </a:cubicBezTo>
                  <a:cubicBezTo>
                    <a:pt x="20765" y="21391"/>
                    <a:pt x="20258" y="20690"/>
                    <a:pt x="19752" y="199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4" name="Line"/>
            <p:cNvSpPr/>
            <p:nvPr/>
          </p:nvSpPr>
          <p:spPr>
            <a:xfrm>
              <a:off x="1303362" y="5541984"/>
              <a:ext cx="115004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680" y="720"/>
                    <a:pt x="17760" y="1440"/>
                    <a:pt x="14160" y="5040"/>
                  </a:cubicBezTo>
                  <a:cubicBezTo>
                    <a:pt x="10560" y="8640"/>
                    <a:pt x="5280" y="151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5" name="Line"/>
            <p:cNvSpPr/>
            <p:nvPr/>
          </p:nvSpPr>
          <p:spPr>
            <a:xfrm>
              <a:off x="1199528" y="5090782"/>
              <a:ext cx="149836" cy="1138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5" h="21385" fill="norm" stroke="1" extrusionOk="0">
                  <a:moveTo>
                    <a:pt x="2794" y="4105"/>
                  </a:moveTo>
                  <a:cubicBezTo>
                    <a:pt x="2062" y="6505"/>
                    <a:pt x="1329" y="8905"/>
                    <a:pt x="780" y="11305"/>
                  </a:cubicBezTo>
                  <a:cubicBezTo>
                    <a:pt x="231" y="13705"/>
                    <a:pt x="-135" y="16105"/>
                    <a:pt x="48" y="16105"/>
                  </a:cubicBezTo>
                  <a:cubicBezTo>
                    <a:pt x="231" y="16105"/>
                    <a:pt x="963" y="13705"/>
                    <a:pt x="1696" y="11305"/>
                  </a:cubicBezTo>
                  <a:cubicBezTo>
                    <a:pt x="2428" y="8905"/>
                    <a:pt x="3160" y="6505"/>
                    <a:pt x="4258" y="4345"/>
                  </a:cubicBezTo>
                  <a:cubicBezTo>
                    <a:pt x="5357" y="2185"/>
                    <a:pt x="6821" y="265"/>
                    <a:pt x="8285" y="25"/>
                  </a:cubicBezTo>
                  <a:cubicBezTo>
                    <a:pt x="9750" y="-215"/>
                    <a:pt x="11214" y="1225"/>
                    <a:pt x="13411" y="5065"/>
                  </a:cubicBezTo>
                  <a:cubicBezTo>
                    <a:pt x="15607" y="8905"/>
                    <a:pt x="18536" y="15145"/>
                    <a:pt x="21465" y="21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6" name="Line"/>
            <p:cNvSpPr/>
            <p:nvPr/>
          </p:nvSpPr>
          <p:spPr>
            <a:xfrm>
              <a:off x="1587035" y="5104380"/>
              <a:ext cx="122671" cy="330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6518"/>
                  </a:moveTo>
                  <a:cubicBezTo>
                    <a:pt x="0" y="4857"/>
                    <a:pt x="0" y="3195"/>
                    <a:pt x="900" y="2032"/>
                  </a:cubicBezTo>
                  <a:cubicBezTo>
                    <a:pt x="1800" y="869"/>
                    <a:pt x="3600" y="204"/>
                    <a:pt x="6750" y="38"/>
                  </a:cubicBezTo>
                  <a:cubicBezTo>
                    <a:pt x="9900" y="-128"/>
                    <a:pt x="14400" y="204"/>
                    <a:pt x="17100" y="1783"/>
                  </a:cubicBezTo>
                  <a:cubicBezTo>
                    <a:pt x="19800" y="3361"/>
                    <a:pt x="20700" y="6186"/>
                    <a:pt x="20475" y="9010"/>
                  </a:cubicBezTo>
                  <a:cubicBezTo>
                    <a:pt x="20250" y="11835"/>
                    <a:pt x="18900" y="14660"/>
                    <a:pt x="18000" y="16487"/>
                  </a:cubicBezTo>
                  <a:cubicBezTo>
                    <a:pt x="17100" y="18315"/>
                    <a:pt x="16650" y="19146"/>
                    <a:pt x="17325" y="19810"/>
                  </a:cubicBezTo>
                  <a:cubicBezTo>
                    <a:pt x="18000" y="20475"/>
                    <a:pt x="19800" y="20974"/>
                    <a:pt x="21600" y="2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7" name="Line"/>
            <p:cNvSpPr/>
            <p:nvPr/>
          </p:nvSpPr>
          <p:spPr>
            <a:xfrm>
              <a:off x="1709705" y="5679987"/>
              <a:ext cx="2300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8" name="Line"/>
            <p:cNvSpPr/>
            <p:nvPr/>
          </p:nvSpPr>
          <p:spPr>
            <a:xfrm>
              <a:off x="230005" y="6477338"/>
              <a:ext cx="283674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503" y="1674"/>
                    <a:pt x="7005" y="3349"/>
                    <a:pt x="10314" y="6530"/>
                  </a:cubicBezTo>
                  <a:cubicBezTo>
                    <a:pt x="13622" y="9712"/>
                    <a:pt x="16735" y="14400"/>
                    <a:pt x="18584" y="17163"/>
                  </a:cubicBezTo>
                  <a:cubicBezTo>
                    <a:pt x="20432" y="19926"/>
                    <a:pt x="21016" y="2076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19" name="Line"/>
            <p:cNvSpPr/>
            <p:nvPr/>
          </p:nvSpPr>
          <p:spPr>
            <a:xfrm>
              <a:off x="291339" y="6423670"/>
              <a:ext cx="199339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15" y="257"/>
                    <a:pt x="18831" y="514"/>
                    <a:pt x="17031" y="2057"/>
                  </a:cubicBezTo>
                  <a:cubicBezTo>
                    <a:pt x="15231" y="3600"/>
                    <a:pt x="13015" y="6429"/>
                    <a:pt x="10108" y="9900"/>
                  </a:cubicBezTo>
                  <a:cubicBezTo>
                    <a:pt x="7200" y="13371"/>
                    <a:pt x="3600" y="174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0" name="Line"/>
            <p:cNvSpPr/>
            <p:nvPr/>
          </p:nvSpPr>
          <p:spPr>
            <a:xfrm>
              <a:off x="161003" y="6270334"/>
              <a:ext cx="375676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7" y="19886"/>
                    <a:pt x="294" y="18171"/>
                    <a:pt x="1984" y="15771"/>
                  </a:cubicBezTo>
                  <a:cubicBezTo>
                    <a:pt x="3673" y="13371"/>
                    <a:pt x="6906" y="10286"/>
                    <a:pt x="10433" y="7543"/>
                  </a:cubicBezTo>
                  <a:cubicBezTo>
                    <a:pt x="13959" y="4800"/>
                    <a:pt x="17780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1" name="Line"/>
            <p:cNvSpPr/>
            <p:nvPr/>
          </p:nvSpPr>
          <p:spPr>
            <a:xfrm>
              <a:off x="667015" y="6577007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2" name="Line"/>
            <p:cNvSpPr/>
            <p:nvPr/>
          </p:nvSpPr>
          <p:spPr>
            <a:xfrm>
              <a:off x="720682" y="6745677"/>
              <a:ext cx="130338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3" name="Line"/>
            <p:cNvSpPr/>
            <p:nvPr/>
          </p:nvSpPr>
          <p:spPr>
            <a:xfrm>
              <a:off x="1045511" y="6310092"/>
              <a:ext cx="158183" cy="234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54" fill="norm" stroke="1" extrusionOk="0">
                  <a:moveTo>
                    <a:pt x="2707" y="6142"/>
                  </a:moveTo>
                  <a:cubicBezTo>
                    <a:pt x="2021" y="4981"/>
                    <a:pt x="1335" y="3819"/>
                    <a:pt x="1850" y="2774"/>
                  </a:cubicBezTo>
                  <a:cubicBezTo>
                    <a:pt x="2364" y="1729"/>
                    <a:pt x="4078" y="800"/>
                    <a:pt x="5792" y="336"/>
                  </a:cubicBezTo>
                  <a:cubicBezTo>
                    <a:pt x="7507" y="-129"/>
                    <a:pt x="9221" y="-129"/>
                    <a:pt x="10592" y="452"/>
                  </a:cubicBezTo>
                  <a:cubicBezTo>
                    <a:pt x="11964" y="1032"/>
                    <a:pt x="12992" y="2194"/>
                    <a:pt x="12135" y="4981"/>
                  </a:cubicBezTo>
                  <a:cubicBezTo>
                    <a:pt x="11278" y="7768"/>
                    <a:pt x="8535" y="12181"/>
                    <a:pt x="6478" y="14736"/>
                  </a:cubicBezTo>
                  <a:cubicBezTo>
                    <a:pt x="4421" y="17290"/>
                    <a:pt x="3050" y="17987"/>
                    <a:pt x="1850" y="18800"/>
                  </a:cubicBezTo>
                  <a:cubicBezTo>
                    <a:pt x="650" y="19613"/>
                    <a:pt x="-379" y="20542"/>
                    <a:pt x="135" y="21006"/>
                  </a:cubicBezTo>
                  <a:cubicBezTo>
                    <a:pt x="650" y="21471"/>
                    <a:pt x="2707" y="21471"/>
                    <a:pt x="6478" y="21006"/>
                  </a:cubicBezTo>
                  <a:cubicBezTo>
                    <a:pt x="10250" y="20542"/>
                    <a:pt x="15735" y="19613"/>
                    <a:pt x="21221" y="18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4" name="Line"/>
            <p:cNvSpPr/>
            <p:nvPr/>
          </p:nvSpPr>
          <p:spPr>
            <a:xfrm>
              <a:off x="1257361" y="6454338"/>
              <a:ext cx="99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5" name="Line"/>
            <p:cNvSpPr/>
            <p:nvPr/>
          </p:nvSpPr>
          <p:spPr>
            <a:xfrm>
              <a:off x="1304321" y="6385336"/>
              <a:ext cx="37376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600" fill="norm" stroke="1" extrusionOk="0">
                  <a:moveTo>
                    <a:pt x="8100" y="0"/>
                  </a:moveTo>
                  <a:cubicBezTo>
                    <a:pt x="5220" y="4400"/>
                    <a:pt x="2340" y="8800"/>
                    <a:pt x="900" y="12000"/>
                  </a:cubicBezTo>
                  <a:cubicBezTo>
                    <a:pt x="-540" y="15200"/>
                    <a:pt x="-540" y="17200"/>
                    <a:pt x="3060" y="18600"/>
                  </a:cubicBezTo>
                  <a:cubicBezTo>
                    <a:pt x="6660" y="20000"/>
                    <a:pt x="13860" y="20800"/>
                    <a:pt x="210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6" name="Line"/>
            <p:cNvSpPr/>
            <p:nvPr/>
          </p:nvSpPr>
          <p:spPr>
            <a:xfrm>
              <a:off x="1403031" y="6313615"/>
              <a:ext cx="108809" cy="18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327" fill="norm" stroke="1" extrusionOk="0">
                  <a:moveTo>
                    <a:pt x="0" y="3813"/>
                  </a:moveTo>
                  <a:cubicBezTo>
                    <a:pt x="1507" y="2646"/>
                    <a:pt x="3014" y="1478"/>
                    <a:pt x="5023" y="749"/>
                  </a:cubicBezTo>
                  <a:cubicBezTo>
                    <a:pt x="7033" y="19"/>
                    <a:pt x="9544" y="-273"/>
                    <a:pt x="11302" y="311"/>
                  </a:cubicBezTo>
                  <a:cubicBezTo>
                    <a:pt x="13060" y="895"/>
                    <a:pt x="14065" y="2354"/>
                    <a:pt x="13814" y="4251"/>
                  </a:cubicBezTo>
                  <a:cubicBezTo>
                    <a:pt x="13563" y="6149"/>
                    <a:pt x="12056" y="8484"/>
                    <a:pt x="12558" y="9651"/>
                  </a:cubicBezTo>
                  <a:cubicBezTo>
                    <a:pt x="13060" y="10819"/>
                    <a:pt x="15572" y="10819"/>
                    <a:pt x="17581" y="11403"/>
                  </a:cubicBezTo>
                  <a:cubicBezTo>
                    <a:pt x="19591" y="11986"/>
                    <a:pt x="21098" y="13154"/>
                    <a:pt x="21349" y="14468"/>
                  </a:cubicBezTo>
                  <a:cubicBezTo>
                    <a:pt x="21600" y="15781"/>
                    <a:pt x="20595" y="17240"/>
                    <a:pt x="18837" y="18408"/>
                  </a:cubicBezTo>
                  <a:cubicBezTo>
                    <a:pt x="17079" y="19576"/>
                    <a:pt x="14567" y="20451"/>
                    <a:pt x="12056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7" name="Line"/>
            <p:cNvSpPr/>
            <p:nvPr/>
          </p:nvSpPr>
          <p:spPr>
            <a:xfrm>
              <a:off x="1556368" y="6416004"/>
              <a:ext cx="145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168" y="17280"/>
                    <a:pt x="8337" y="12960"/>
                    <a:pt x="11937" y="9360"/>
                  </a:cubicBezTo>
                  <a:cubicBezTo>
                    <a:pt x="15537" y="5760"/>
                    <a:pt x="18568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8" name="Line"/>
            <p:cNvSpPr/>
            <p:nvPr/>
          </p:nvSpPr>
          <p:spPr>
            <a:xfrm>
              <a:off x="1625369" y="6370003"/>
              <a:ext cx="30669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29" name="Line"/>
            <p:cNvSpPr/>
            <p:nvPr/>
          </p:nvSpPr>
          <p:spPr>
            <a:xfrm>
              <a:off x="1763373" y="6293334"/>
              <a:ext cx="7667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0" name="Line"/>
            <p:cNvSpPr/>
            <p:nvPr/>
          </p:nvSpPr>
          <p:spPr>
            <a:xfrm>
              <a:off x="1357030" y="6620452"/>
              <a:ext cx="414010" cy="562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661" fill="norm" stroke="1" extrusionOk="0">
                  <a:moveTo>
                    <a:pt x="0" y="20661"/>
                  </a:moveTo>
                  <a:cubicBezTo>
                    <a:pt x="1733" y="19722"/>
                    <a:pt x="3467" y="18783"/>
                    <a:pt x="6067" y="15026"/>
                  </a:cubicBezTo>
                  <a:cubicBezTo>
                    <a:pt x="8667" y="11270"/>
                    <a:pt x="12133" y="4696"/>
                    <a:pt x="14867" y="1878"/>
                  </a:cubicBezTo>
                  <a:cubicBezTo>
                    <a:pt x="17600" y="-939"/>
                    <a:pt x="19600" y="0"/>
                    <a:pt x="21600" y="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1" name="Line"/>
            <p:cNvSpPr/>
            <p:nvPr/>
          </p:nvSpPr>
          <p:spPr>
            <a:xfrm>
              <a:off x="1587035" y="6692886"/>
              <a:ext cx="143592" cy="19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2" h="21505" fill="norm" stroke="1" extrusionOk="0">
                  <a:moveTo>
                    <a:pt x="0" y="3228"/>
                  </a:moveTo>
                  <a:cubicBezTo>
                    <a:pt x="1137" y="2120"/>
                    <a:pt x="2274" y="1013"/>
                    <a:pt x="3789" y="459"/>
                  </a:cubicBezTo>
                  <a:cubicBezTo>
                    <a:pt x="5305" y="-95"/>
                    <a:pt x="7200" y="-95"/>
                    <a:pt x="9095" y="182"/>
                  </a:cubicBezTo>
                  <a:cubicBezTo>
                    <a:pt x="10989" y="459"/>
                    <a:pt x="12884" y="1013"/>
                    <a:pt x="13832" y="1982"/>
                  </a:cubicBezTo>
                  <a:cubicBezTo>
                    <a:pt x="14779" y="2951"/>
                    <a:pt x="14779" y="4336"/>
                    <a:pt x="13263" y="5859"/>
                  </a:cubicBezTo>
                  <a:cubicBezTo>
                    <a:pt x="11747" y="7382"/>
                    <a:pt x="8716" y="9043"/>
                    <a:pt x="8147" y="9597"/>
                  </a:cubicBezTo>
                  <a:cubicBezTo>
                    <a:pt x="7579" y="10151"/>
                    <a:pt x="9474" y="9597"/>
                    <a:pt x="11368" y="9320"/>
                  </a:cubicBezTo>
                  <a:cubicBezTo>
                    <a:pt x="13263" y="9043"/>
                    <a:pt x="15158" y="9043"/>
                    <a:pt x="17053" y="9182"/>
                  </a:cubicBezTo>
                  <a:cubicBezTo>
                    <a:pt x="18947" y="9320"/>
                    <a:pt x="20842" y="9597"/>
                    <a:pt x="21221" y="11536"/>
                  </a:cubicBezTo>
                  <a:cubicBezTo>
                    <a:pt x="21600" y="13474"/>
                    <a:pt x="20463" y="17074"/>
                    <a:pt x="17621" y="19013"/>
                  </a:cubicBezTo>
                  <a:cubicBezTo>
                    <a:pt x="14779" y="20951"/>
                    <a:pt x="10232" y="21228"/>
                    <a:pt x="5684" y="215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2" name="Line"/>
            <p:cNvSpPr/>
            <p:nvPr/>
          </p:nvSpPr>
          <p:spPr>
            <a:xfrm>
              <a:off x="2047046" y="6554006"/>
              <a:ext cx="13800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6457"/>
                    <a:pt x="2400" y="11314"/>
                    <a:pt x="6000" y="7714"/>
                  </a:cubicBezTo>
                  <a:cubicBezTo>
                    <a:pt x="9600" y="4114"/>
                    <a:pt x="15600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3" name="Line"/>
            <p:cNvSpPr/>
            <p:nvPr/>
          </p:nvSpPr>
          <p:spPr>
            <a:xfrm>
              <a:off x="2045686" y="6676676"/>
              <a:ext cx="154697" cy="36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9" h="20798" fill="norm" stroke="1" extrusionOk="0">
                  <a:moveTo>
                    <a:pt x="2276" y="4320"/>
                  </a:moveTo>
                  <a:cubicBezTo>
                    <a:pt x="883" y="10080"/>
                    <a:pt x="-511" y="15840"/>
                    <a:pt x="186" y="18720"/>
                  </a:cubicBezTo>
                  <a:cubicBezTo>
                    <a:pt x="883" y="21600"/>
                    <a:pt x="3670" y="21600"/>
                    <a:pt x="7502" y="18000"/>
                  </a:cubicBezTo>
                  <a:cubicBezTo>
                    <a:pt x="11334" y="14400"/>
                    <a:pt x="16212" y="7200"/>
                    <a:pt x="2108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4" name="Line"/>
            <p:cNvSpPr/>
            <p:nvPr/>
          </p:nvSpPr>
          <p:spPr>
            <a:xfrm>
              <a:off x="2461055" y="6393571"/>
              <a:ext cx="222339" cy="21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fill="norm" stroke="1" extrusionOk="0">
                  <a:moveTo>
                    <a:pt x="0" y="2958"/>
                  </a:moveTo>
                  <a:cubicBezTo>
                    <a:pt x="993" y="1953"/>
                    <a:pt x="1986" y="949"/>
                    <a:pt x="3103" y="446"/>
                  </a:cubicBezTo>
                  <a:cubicBezTo>
                    <a:pt x="4221" y="-56"/>
                    <a:pt x="5462" y="-56"/>
                    <a:pt x="6703" y="70"/>
                  </a:cubicBezTo>
                  <a:cubicBezTo>
                    <a:pt x="7945" y="195"/>
                    <a:pt x="9186" y="446"/>
                    <a:pt x="9062" y="2581"/>
                  </a:cubicBezTo>
                  <a:cubicBezTo>
                    <a:pt x="8938" y="4716"/>
                    <a:pt x="7448" y="8735"/>
                    <a:pt x="6207" y="11246"/>
                  </a:cubicBezTo>
                  <a:cubicBezTo>
                    <a:pt x="4966" y="13758"/>
                    <a:pt x="3972" y="14763"/>
                    <a:pt x="2979" y="16270"/>
                  </a:cubicBezTo>
                  <a:cubicBezTo>
                    <a:pt x="1986" y="17777"/>
                    <a:pt x="993" y="19786"/>
                    <a:pt x="1738" y="20665"/>
                  </a:cubicBezTo>
                  <a:cubicBezTo>
                    <a:pt x="2483" y="21544"/>
                    <a:pt x="4966" y="21293"/>
                    <a:pt x="8566" y="20665"/>
                  </a:cubicBezTo>
                  <a:cubicBezTo>
                    <a:pt x="12166" y="20037"/>
                    <a:pt x="16883" y="19032"/>
                    <a:pt x="21600" y="180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5" name="Line"/>
            <p:cNvSpPr/>
            <p:nvPr/>
          </p:nvSpPr>
          <p:spPr>
            <a:xfrm>
              <a:off x="360341" y="7492200"/>
              <a:ext cx="260674" cy="3358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0" y="4657"/>
                  </a:moveTo>
                  <a:cubicBezTo>
                    <a:pt x="212" y="3851"/>
                    <a:pt x="424" y="3045"/>
                    <a:pt x="1482" y="2239"/>
                  </a:cubicBezTo>
                  <a:cubicBezTo>
                    <a:pt x="2541" y="1433"/>
                    <a:pt x="4447" y="627"/>
                    <a:pt x="6141" y="224"/>
                  </a:cubicBezTo>
                  <a:cubicBezTo>
                    <a:pt x="7835" y="-179"/>
                    <a:pt x="9318" y="-179"/>
                    <a:pt x="9953" y="1433"/>
                  </a:cubicBezTo>
                  <a:cubicBezTo>
                    <a:pt x="10588" y="3045"/>
                    <a:pt x="10376" y="6269"/>
                    <a:pt x="9318" y="9009"/>
                  </a:cubicBezTo>
                  <a:cubicBezTo>
                    <a:pt x="8259" y="11749"/>
                    <a:pt x="6353" y="14006"/>
                    <a:pt x="4553" y="15940"/>
                  </a:cubicBezTo>
                  <a:cubicBezTo>
                    <a:pt x="2753" y="17875"/>
                    <a:pt x="1059" y="19487"/>
                    <a:pt x="741" y="20373"/>
                  </a:cubicBezTo>
                  <a:cubicBezTo>
                    <a:pt x="424" y="21260"/>
                    <a:pt x="1482" y="21421"/>
                    <a:pt x="4553" y="20857"/>
                  </a:cubicBezTo>
                  <a:cubicBezTo>
                    <a:pt x="7624" y="20293"/>
                    <a:pt x="12706" y="19003"/>
                    <a:pt x="15882" y="18197"/>
                  </a:cubicBezTo>
                  <a:cubicBezTo>
                    <a:pt x="19059" y="17391"/>
                    <a:pt x="20329" y="17069"/>
                    <a:pt x="21600" y="167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6" name="Line"/>
            <p:cNvSpPr/>
            <p:nvPr/>
          </p:nvSpPr>
          <p:spPr>
            <a:xfrm>
              <a:off x="743683" y="7589030"/>
              <a:ext cx="107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57" y="14400"/>
                    <a:pt x="4114" y="7200"/>
                    <a:pt x="7714" y="3600"/>
                  </a:cubicBezTo>
                  <a:cubicBezTo>
                    <a:pt x="11314" y="0"/>
                    <a:pt x="1645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7" name="Line"/>
            <p:cNvSpPr/>
            <p:nvPr/>
          </p:nvSpPr>
          <p:spPr>
            <a:xfrm>
              <a:off x="728349" y="7665698"/>
              <a:ext cx="176339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8" name="Line"/>
            <p:cNvSpPr/>
            <p:nvPr/>
          </p:nvSpPr>
          <p:spPr>
            <a:xfrm>
              <a:off x="1349363" y="7320690"/>
              <a:ext cx="15335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39" name="Line"/>
            <p:cNvSpPr/>
            <p:nvPr/>
          </p:nvSpPr>
          <p:spPr>
            <a:xfrm>
              <a:off x="1219027" y="7466361"/>
              <a:ext cx="368009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850" y="18400"/>
                    <a:pt x="5700" y="15200"/>
                    <a:pt x="9300" y="11600"/>
                  </a:cubicBezTo>
                  <a:cubicBezTo>
                    <a:pt x="12900" y="8000"/>
                    <a:pt x="17250" y="4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0" name="Line"/>
            <p:cNvSpPr/>
            <p:nvPr/>
          </p:nvSpPr>
          <p:spPr>
            <a:xfrm>
              <a:off x="1357030" y="7752237"/>
              <a:ext cx="220285" cy="258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209" fill="norm" stroke="1" extrusionOk="0">
                  <a:moveTo>
                    <a:pt x="5214" y="6110"/>
                  </a:moveTo>
                  <a:cubicBezTo>
                    <a:pt x="3972" y="6110"/>
                    <a:pt x="2731" y="6110"/>
                    <a:pt x="1738" y="5586"/>
                  </a:cubicBezTo>
                  <a:cubicBezTo>
                    <a:pt x="745" y="5061"/>
                    <a:pt x="0" y="4013"/>
                    <a:pt x="0" y="3069"/>
                  </a:cubicBezTo>
                  <a:cubicBezTo>
                    <a:pt x="0" y="2126"/>
                    <a:pt x="745" y="1287"/>
                    <a:pt x="2483" y="658"/>
                  </a:cubicBezTo>
                  <a:cubicBezTo>
                    <a:pt x="4221" y="28"/>
                    <a:pt x="6952" y="-391"/>
                    <a:pt x="9807" y="553"/>
                  </a:cubicBezTo>
                  <a:cubicBezTo>
                    <a:pt x="12662" y="1496"/>
                    <a:pt x="15641" y="3803"/>
                    <a:pt x="17752" y="6529"/>
                  </a:cubicBezTo>
                  <a:cubicBezTo>
                    <a:pt x="19862" y="9256"/>
                    <a:pt x="21103" y="12401"/>
                    <a:pt x="21352" y="14918"/>
                  </a:cubicBezTo>
                  <a:cubicBezTo>
                    <a:pt x="21600" y="17434"/>
                    <a:pt x="20855" y="19322"/>
                    <a:pt x="20110" y="212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1" name="Line"/>
            <p:cNvSpPr/>
            <p:nvPr/>
          </p:nvSpPr>
          <p:spPr>
            <a:xfrm>
              <a:off x="1334030" y="7880369"/>
              <a:ext cx="207005" cy="214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333" y="4629"/>
                    <a:pt x="13067" y="9257"/>
                    <a:pt x="9467" y="12857"/>
                  </a:cubicBezTo>
                  <a:cubicBezTo>
                    <a:pt x="5867" y="16457"/>
                    <a:pt x="2933" y="190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2" name="Line"/>
            <p:cNvSpPr/>
            <p:nvPr/>
          </p:nvSpPr>
          <p:spPr>
            <a:xfrm>
              <a:off x="1354079" y="7601941"/>
              <a:ext cx="125622" cy="1353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5" h="21179" fill="norm" stroke="1" extrusionOk="0">
                  <a:moveTo>
                    <a:pt x="1795" y="17179"/>
                  </a:moveTo>
                  <a:cubicBezTo>
                    <a:pt x="1363" y="19179"/>
                    <a:pt x="931" y="21179"/>
                    <a:pt x="499" y="21179"/>
                  </a:cubicBezTo>
                  <a:cubicBezTo>
                    <a:pt x="67" y="21179"/>
                    <a:pt x="-365" y="19179"/>
                    <a:pt x="499" y="16179"/>
                  </a:cubicBezTo>
                  <a:cubicBezTo>
                    <a:pt x="1363" y="13179"/>
                    <a:pt x="3523" y="9179"/>
                    <a:pt x="5683" y="6379"/>
                  </a:cubicBezTo>
                  <a:cubicBezTo>
                    <a:pt x="7843" y="3579"/>
                    <a:pt x="10003" y="1979"/>
                    <a:pt x="12163" y="979"/>
                  </a:cubicBezTo>
                  <a:cubicBezTo>
                    <a:pt x="14323" y="-21"/>
                    <a:pt x="16483" y="-421"/>
                    <a:pt x="17779" y="579"/>
                  </a:cubicBezTo>
                  <a:cubicBezTo>
                    <a:pt x="19075" y="1579"/>
                    <a:pt x="19507" y="3979"/>
                    <a:pt x="19939" y="6179"/>
                  </a:cubicBezTo>
                  <a:cubicBezTo>
                    <a:pt x="20371" y="8379"/>
                    <a:pt x="20803" y="10379"/>
                    <a:pt x="21235" y="123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3" name="Line"/>
            <p:cNvSpPr/>
            <p:nvPr/>
          </p:nvSpPr>
          <p:spPr>
            <a:xfrm>
              <a:off x="1824707" y="7328357"/>
              <a:ext cx="191672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4" name="Line"/>
            <p:cNvSpPr/>
            <p:nvPr/>
          </p:nvSpPr>
          <p:spPr>
            <a:xfrm>
              <a:off x="1847708" y="7351357"/>
              <a:ext cx="283674" cy="107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865" y="18000"/>
                    <a:pt x="9730" y="14400"/>
                    <a:pt x="13330" y="10800"/>
                  </a:cubicBezTo>
                  <a:cubicBezTo>
                    <a:pt x="16930" y="7200"/>
                    <a:pt x="19265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5" name="Line"/>
            <p:cNvSpPr/>
            <p:nvPr/>
          </p:nvSpPr>
          <p:spPr>
            <a:xfrm>
              <a:off x="2039379" y="7259355"/>
              <a:ext cx="115003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280" y="0"/>
                    <a:pt x="10560" y="0"/>
                    <a:pt x="14640" y="1440"/>
                  </a:cubicBezTo>
                  <a:cubicBezTo>
                    <a:pt x="18720" y="2880"/>
                    <a:pt x="21600" y="5760"/>
                    <a:pt x="21600" y="9360"/>
                  </a:cubicBezTo>
                  <a:cubicBezTo>
                    <a:pt x="21600" y="12960"/>
                    <a:pt x="18720" y="17280"/>
                    <a:pt x="1584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6" name="Line"/>
            <p:cNvSpPr/>
            <p:nvPr/>
          </p:nvSpPr>
          <p:spPr>
            <a:xfrm>
              <a:off x="2260756" y="7224646"/>
              <a:ext cx="200300" cy="218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2" h="20770" fill="norm" stroke="1" extrusionOk="0">
                  <a:moveTo>
                    <a:pt x="3342" y="6936"/>
                  </a:moveTo>
                  <a:cubicBezTo>
                    <a:pt x="2262" y="6208"/>
                    <a:pt x="1182" y="5480"/>
                    <a:pt x="507" y="4509"/>
                  </a:cubicBezTo>
                  <a:cubicBezTo>
                    <a:pt x="-168" y="3539"/>
                    <a:pt x="-438" y="2325"/>
                    <a:pt x="1452" y="1233"/>
                  </a:cubicBezTo>
                  <a:cubicBezTo>
                    <a:pt x="3342" y="141"/>
                    <a:pt x="7392" y="-830"/>
                    <a:pt x="11037" y="1112"/>
                  </a:cubicBezTo>
                  <a:cubicBezTo>
                    <a:pt x="14682" y="3053"/>
                    <a:pt x="17922" y="7907"/>
                    <a:pt x="19542" y="11669"/>
                  </a:cubicBezTo>
                  <a:cubicBezTo>
                    <a:pt x="21162" y="15431"/>
                    <a:pt x="21162" y="18100"/>
                    <a:pt x="21162" y="207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7" name="Line"/>
            <p:cNvSpPr/>
            <p:nvPr/>
          </p:nvSpPr>
          <p:spPr>
            <a:xfrm>
              <a:off x="2330719" y="7372605"/>
              <a:ext cx="92003" cy="1167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96" fill="norm" stroke="1" extrusionOk="0">
                  <a:moveTo>
                    <a:pt x="21600" y="315"/>
                  </a:moveTo>
                  <a:cubicBezTo>
                    <a:pt x="18600" y="-144"/>
                    <a:pt x="15600" y="-604"/>
                    <a:pt x="12000" y="2843"/>
                  </a:cubicBezTo>
                  <a:cubicBezTo>
                    <a:pt x="8400" y="6290"/>
                    <a:pt x="4200" y="13643"/>
                    <a:pt x="0" y="209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8" name="Line"/>
            <p:cNvSpPr/>
            <p:nvPr/>
          </p:nvSpPr>
          <p:spPr>
            <a:xfrm>
              <a:off x="2273537" y="7008807"/>
              <a:ext cx="133851" cy="158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0938" fill="norm" stroke="1" extrusionOk="0">
                  <a:moveTo>
                    <a:pt x="6673" y="11825"/>
                  </a:moveTo>
                  <a:cubicBezTo>
                    <a:pt x="4636" y="11825"/>
                    <a:pt x="2598" y="11825"/>
                    <a:pt x="1375" y="12669"/>
                  </a:cubicBezTo>
                  <a:cubicBezTo>
                    <a:pt x="153" y="13513"/>
                    <a:pt x="-255" y="15200"/>
                    <a:pt x="153" y="15369"/>
                  </a:cubicBezTo>
                  <a:cubicBezTo>
                    <a:pt x="560" y="15538"/>
                    <a:pt x="1783" y="14188"/>
                    <a:pt x="3617" y="11488"/>
                  </a:cubicBezTo>
                  <a:cubicBezTo>
                    <a:pt x="5451" y="8788"/>
                    <a:pt x="7896" y="4738"/>
                    <a:pt x="10137" y="2376"/>
                  </a:cubicBezTo>
                  <a:cubicBezTo>
                    <a:pt x="12379" y="13"/>
                    <a:pt x="14417" y="-662"/>
                    <a:pt x="15436" y="688"/>
                  </a:cubicBezTo>
                  <a:cubicBezTo>
                    <a:pt x="16454" y="2038"/>
                    <a:pt x="16454" y="5413"/>
                    <a:pt x="17270" y="9126"/>
                  </a:cubicBezTo>
                  <a:cubicBezTo>
                    <a:pt x="18085" y="12838"/>
                    <a:pt x="19715" y="16888"/>
                    <a:pt x="21345" y="20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49" name="Line"/>
            <p:cNvSpPr/>
            <p:nvPr/>
          </p:nvSpPr>
          <p:spPr>
            <a:xfrm>
              <a:off x="2530057" y="7251689"/>
              <a:ext cx="920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0" name="Line"/>
            <p:cNvSpPr/>
            <p:nvPr/>
          </p:nvSpPr>
          <p:spPr>
            <a:xfrm>
              <a:off x="2553057" y="7359024"/>
              <a:ext cx="130337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1" name="Line"/>
            <p:cNvSpPr/>
            <p:nvPr/>
          </p:nvSpPr>
          <p:spPr>
            <a:xfrm>
              <a:off x="2800493" y="7175020"/>
              <a:ext cx="138463" cy="1649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448" fill="norm" stroke="1" extrusionOk="0">
                  <a:moveTo>
                    <a:pt x="18529" y="0"/>
                  </a:moveTo>
                  <a:cubicBezTo>
                    <a:pt x="14209" y="997"/>
                    <a:pt x="9889" y="1994"/>
                    <a:pt x="6747" y="4320"/>
                  </a:cubicBezTo>
                  <a:cubicBezTo>
                    <a:pt x="3605" y="6646"/>
                    <a:pt x="1642" y="10302"/>
                    <a:pt x="660" y="12960"/>
                  </a:cubicBezTo>
                  <a:cubicBezTo>
                    <a:pt x="-322" y="15618"/>
                    <a:pt x="-322" y="17280"/>
                    <a:pt x="1445" y="18775"/>
                  </a:cubicBezTo>
                  <a:cubicBezTo>
                    <a:pt x="3213" y="20271"/>
                    <a:pt x="6747" y="21600"/>
                    <a:pt x="10085" y="21434"/>
                  </a:cubicBezTo>
                  <a:cubicBezTo>
                    <a:pt x="13423" y="21268"/>
                    <a:pt x="16565" y="19606"/>
                    <a:pt x="18529" y="17114"/>
                  </a:cubicBezTo>
                  <a:cubicBezTo>
                    <a:pt x="20493" y="14622"/>
                    <a:pt x="21278" y="11298"/>
                    <a:pt x="21278" y="8806"/>
                  </a:cubicBezTo>
                  <a:cubicBezTo>
                    <a:pt x="21278" y="6314"/>
                    <a:pt x="20493" y="4652"/>
                    <a:pt x="18333" y="3822"/>
                  </a:cubicBezTo>
                  <a:cubicBezTo>
                    <a:pt x="16173" y="2991"/>
                    <a:pt x="12638" y="2991"/>
                    <a:pt x="9103" y="2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2" name="Line"/>
            <p:cNvSpPr/>
            <p:nvPr/>
          </p:nvSpPr>
          <p:spPr>
            <a:xfrm>
              <a:off x="2997734" y="7282356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3" name="Line"/>
            <p:cNvSpPr/>
            <p:nvPr/>
          </p:nvSpPr>
          <p:spPr>
            <a:xfrm>
              <a:off x="3120403" y="7106019"/>
              <a:ext cx="8535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3" h="21600" fill="norm" stroke="1" extrusionOk="0">
                  <a:moveTo>
                    <a:pt x="16663" y="0"/>
                  </a:moveTo>
                  <a:cubicBezTo>
                    <a:pt x="13577" y="0"/>
                    <a:pt x="10491" y="0"/>
                    <a:pt x="7714" y="745"/>
                  </a:cubicBezTo>
                  <a:cubicBezTo>
                    <a:pt x="4937" y="1490"/>
                    <a:pt x="2469" y="2979"/>
                    <a:pt x="2160" y="4221"/>
                  </a:cubicBezTo>
                  <a:cubicBezTo>
                    <a:pt x="1851" y="5462"/>
                    <a:pt x="3703" y="6455"/>
                    <a:pt x="7406" y="7821"/>
                  </a:cubicBezTo>
                  <a:cubicBezTo>
                    <a:pt x="11109" y="9186"/>
                    <a:pt x="16663" y="10924"/>
                    <a:pt x="19131" y="13159"/>
                  </a:cubicBezTo>
                  <a:cubicBezTo>
                    <a:pt x="21600" y="15393"/>
                    <a:pt x="20983" y="18124"/>
                    <a:pt x="17280" y="19614"/>
                  </a:cubicBezTo>
                  <a:cubicBezTo>
                    <a:pt x="13577" y="21103"/>
                    <a:pt x="6789" y="2135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4" name="Line"/>
            <p:cNvSpPr/>
            <p:nvPr/>
          </p:nvSpPr>
          <p:spPr>
            <a:xfrm>
              <a:off x="3128070" y="7079843"/>
              <a:ext cx="222339" cy="56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221" y="11918"/>
                    <a:pt x="8441" y="3818"/>
                    <a:pt x="12041" y="1118"/>
                  </a:cubicBezTo>
                  <a:cubicBezTo>
                    <a:pt x="15641" y="-1582"/>
                    <a:pt x="18621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5" name="Line"/>
            <p:cNvSpPr/>
            <p:nvPr/>
          </p:nvSpPr>
          <p:spPr>
            <a:xfrm>
              <a:off x="2492236" y="7477755"/>
              <a:ext cx="129179" cy="1714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8" h="21305" fill="norm" stroke="1" extrusionOk="0">
                  <a:moveTo>
                    <a:pt x="1186" y="8113"/>
                  </a:moveTo>
                  <a:cubicBezTo>
                    <a:pt x="1186" y="11289"/>
                    <a:pt x="1186" y="14466"/>
                    <a:pt x="974" y="17007"/>
                  </a:cubicBezTo>
                  <a:cubicBezTo>
                    <a:pt x="762" y="19548"/>
                    <a:pt x="339" y="21454"/>
                    <a:pt x="127" y="21295"/>
                  </a:cubicBezTo>
                  <a:cubicBezTo>
                    <a:pt x="-85" y="21136"/>
                    <a:pt x="-85" y="18913"/>
                    <a:pt x="550" y="15419"/>
                  </a:cubicBezTo>
                  <a:cubicBezTo>
                    <a:pt x="1186" y="11925"/>
                    <a:pt x="2456" y="7160"/>
                    <a:pt x="3727" y="4142"/>
                  </a:cubicBezTo>
                  <a:cubicBezTo>
                    <a:pt x="4997" y="1125"/>
                    <a:pt x="6268" y="-146"/>
                    <a:pt x="7115" y="13"/>
                  </a:cubicBezTo>
                  <a:cubicBezTo>
                    <a:pt x="7962" y="172"/>
                    <a:pt x="8386" y="1760"/>
                    <a:pt x="9444" y="3030"/>
                  </a:cubicBezTo>
                  <a:cubicBezTo>
                    <a:pt x="10503" y="4301"/>
                    <a:pt x="12197" y="5254"/>
                    <a:pt x="14315" y="4936"/>
                  </a:cubicBezTo>
                  <a:cubicBezTo>
                    <a:pt x="16433" y="4619"/>
                    <a:pt x="18974" y="3030"/>
                    <a:pt x="20244" y="3030"/>
                  </a:cubicBezTo>
                  <a:cubicBezTo>
                    <a:pt x="21515" y="3030"/>
                    <a:pt x="21515" y="4619"/>
                    <a:pt x="21303" y="7795"/>
                  </a:cubicBezTo>
                  <a:cubicBezTo>
                    <a:pt x="21091" y="10972"/>
                    <a:pt x="20668" y="15736"/>
                    <a:pt x="20244" y="20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6" name="Line"/>
            <p:cNvSpPr/>
            <p:nvPr/>
          </p:nvSpPr>
          <p:spPr>
            <a:xfrm>
              <a:off x="2683832" y="7494472"/>
              <a:ext cx="114565" cy="152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8" h="21150" fill="norm" stroke="1" extrusionOk="0">
                  <a:moveTo>
                    <a:pt x="1358" y="3541"/>
                  </a:moveTo>
                  <a:cubicBezTo>
                    <a:pt x="878" y="7082"/>
                    <a:pt x="398" y="10623"/>
                    <a:pt x="158" y="13987"/>
                  </a:cubicBezTo>
                  <a:cubicBezTo>
                    <a:pt x="-82" y="17351"/>
                    <a:pt x="-82" y="20538"/>
                    <a:pt x="398" y="21069"/>
                  </a:cubicBezTo>
                  <a:cubicBezTo>
                    <a:pt x="878" y="21600"/>
                    <a:pt x="1838" y="19475"/>
                    <a:pt x="2558" y="16111"/>
                  </a:cubicBezTo>
                  <a:cubicBezTo>
                    <a:pt x="3278" y="12748"/>
                    <a:pt x="3758" y="8144"/>
                    <a:pt x="4238" y="4957"/>
                  </a:cubicBezTo>
                  <a:cubicBezTo>
                    <a:pt x="4718" y="1771"/>
                    <a:pt x="5198" y="0"/>
                    <a:pt x="5438" y="0"/>
                  </a:cubicBezTo>
                  <a:cubicBezTo>
                    <a:pt x="5678" y="0"/>
                    <a:pt x="5678" y="1771"/>
                    <a:pt x="6878" y="2833"/>
                  </a:cubicBezTo>
                  <a:cubicBezTo>
                    <a:pt x="8078" y="3895"/>
                    <a:pt x="10478" y="4249"/>
                    <a:pt x="12878" y="3541"/>
                  </a:cubicBezTo>
                  <a:cubicBezTo>
                    <a:pt x="15278" y="2833"/>
                    <a:pt x="17678" y="1062"/>
                    <a:pt x="18878" y="1062"/>
                  </a:cubicBezTo>
                  <a:cubicBezTo>
                    <a:pt x="20078" y="1062"/>
                    <a:pt x="20078" y="2833"/>
                    <a:pt x="20318" y="6374"/>
                  </a:cubicBezTo>
                  <a:cubicBezTo>
                    <a:pt x="20558" y="9915"/>
                    <a:pt x="21038" y="15226"/>
                    <a:pt x="21518" y="205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7" name="Line"/>
            <p:cNvSpPr/>
            <p:nvPr/>
          </p:nvSpPr>
          <p:spPr>
            <a:xfrm>
              <a:off x="2839286" y="7458763"/>
              <a:ext cx="112448" cy="17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3" fill="norm" stroke="1" extrusionOk="0">
                  <a:moveTo>
                    <a:pt x="20127" y="3694"/>
                  </a:moveTo>
                  <a:cubicBezTo>
                    <a:pt x="20127" y="2152"/>
                    <a:pt x="20127" y="609"/>
                    <a:pt x="18900" y="146"/>
                  </a:cubicBezTo>
                  <a:cubicBezTo>
                    <a:pt x="17673" y="-317"/>
                    <a:pt x="15218" y="300"/>
                    <a:pt x="12027" y="2306"/>
                  </a:cubicBezTo>
                  <a:cubicBezTo>
                    <a:pt x="8836" y="4312"/>
                    <a:pt x="4909" y="7706"/>
                    <a:pt x="2700" y="10174"/>
                  </a:cubicBezTo>
                  <a:cubicBezTo>
                    <a:pt x="491" y="12643"/>
                    <a:pt x="0" y="14186"/>
                    <a:pt x="0" y="15729"/>
                  </a:cubicBezTo>
                  <a:cubicBezTo>
                    <a:pt x="0" y="17272"/>
                    <a:pt x="491" y="18814"/>
                    <a:pt x="4173" y="19740"/>
                  </a:cubicBezTo>
                  <a:cubicBezTo>
                    <a:pt x="7855" y="20666"/>
                    <a:pt x="14727" y="20974"/>
                    <a:pt x="21600" y="21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58" name="Line"/>
            <p:cNvSpPr/>
            <p:nvPr/>
          </p:nvSpPr>
          <p:spPr>
            <a:xfrm>
              <a:off x="2844397" y="7581363"/>
              <a:ext cx="92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6" name="Drawing"/>
          <p:cNvGrpSpPr/>
          <p:nvPr/>
        </p:nvGrpSpPr>
        <p:grpSpPr>
          <a:xfrm>
            <a:off x="714979" y="164731"/>
            <a:ext cx="12025242" cy="8058254"/>
            <a:chOff x="0" y="0"/>
            <a:chExt cx="12025240" cy="8058252"/>
          </a:xfrm>
        </p:grpSpPr>
        <p:sp>
          <p:nvSpPr>
            <p:cNvPr id="961" name="Line"/>
            <p:cNvSpPr/>
            <p:nvPr/>
          </p:nvSpPr>
          <p:spPr>
            <a:xfrm>
              <a:off x="120706" y="394947"/>
              <a:ext cx="15334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3900"/>
                    <a:pt x="7200" y="7800"/>
                    <a:pt x="10800" y="11400"/>
                  </a:cubicBezTo>
                  <a:cubicBezTo>
                    <a:pt x="14400" y="15000"/>
                    <a:pt x="18000" y="183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2" name="Line"/>
            <p:cNvSpPr/>
            <p:nvPr/>
          </p:nvSpPr>
          <p:spPr>
            <a:xfrm>
              <a:off x="82372" y="302945"/>
              <a:ext cx="308893" cy="4651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6" h="21600" fill="norm" stroke="1" extrusionOk="0">
                  <a:moveTo>
                    <a:pt x="0" y="4985"/>
                  </a:moveTo>
                  <a:cubicBezTo>
                    <a:pt x="0" y="3798"/>
                    <a:pt x="0" y="2611"/>
                    <a:pt x="878" y="1662"/>
                  </a:cubicBezTo>
                  <a:cubicBezTo>
                    <a:pt x="1756" y="712"/>
                    <a:pt x="3512" y="0"/>
                    <a:pt x="6322" y="0"/>
                  </a:cubicBezTo>
                  <a:cubicBezTo>
                    <a:pt x="9132" y="0"/>
                    <a:pt x="12995" y="712"/>
                    <a:pt x="15805" y="2018"/>
                  </a:cubicBezTo>
                  <a:cubicBezTo>
                    <a:pt x="18615" y="3323"/>
                    <a:pt x="20371" y="5222"/>
                    <a:pt x="20985" y="7477"/>
                  </a:cubicBezTo>
                  <a:cubicBezTo>
                    <a:pt x="21600" y="9732"/>
                    <a:pt x="21073" y="12343"/>
                    <a:pt x="18966" y="14716"/>
                  </a:cubicBezTo>
                  <a:cubicBezTo>
                    <a:pt x="16859" y="17090"/>
                    <a:pt x="13171" y="19226"/>
                    <a:pt x="10800" y="20354"/>
                  </a:cubicBezTo>
                  <a:cubicBezTo>
                    <a:pt x="8429" y="21481"/>
                    <a:pt x="7376" y="21600"/>
                    <a:pt x="6410" y="21600"/>
                  </a:cubicBezTo>
                  <a:cubicBezTo>
                    <a:pt x="5444" y="21600"/>
                    <a:pt x="4566" y="21481"/>
                    <a:pt x="4654" y="21125"/>
                  </a:cubicBezTo>
                  <a:cubicBezTo>
                    <a:pt x="4741" y="20769"/>
                    <a:pt x="5795" y="20176"/>
                    <a:pt x="6849" y="195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3" name="Line"/>
            <p:cNvSpPr/>
            <p:nvPr/>
          </p:nvSpPr>
          <p:spPr>
            <a:xfrm>
              <a:off x="611383" y="555951"/>
              <a:ext cx="16100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>
              <a:off x="626717" y="670953"/>
              <a:ext cx="184005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5" name="Line"/>
            <p:cNvSpPr/>
            <p:nvPr/>
          </p:nvSpPr>
          <p:spPr>
            <a:xfrm>
              <a:off x="1050454" y="281494"/>
              <a:ext cx="128277" cy="5335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473" fill="norm" stroke="1" extrusionOk="0">
                  <a:moveTo>
                    <a:pt x="21259" y="1172"/>
                  </a:moveTo>
                  <a:cubicBezTo>
                    <a:pt x="19988" y="761"/>
                    <a:pt x="18718" y="349"/>
                    <a:pt x="17024" y="144"/>
                  </a:cubicBezTo>
                  <a:cubicBezTo>
                    <a:pt x="15330" y="-62"/>
                    <a:pt x="13212" y="-62"/>
                    <a:pt x="10459" y="247"/>
                  </a:cubicBezTo>
                  <a:cubicBezTo>
                    <a:pt x="7706" y="555"/>
                    <a:pt x="4318" y="1172"/>
                    <a:pt x="2624" y="1789"/>
                  </a:cubicBezTo>
                  <a:cubicBezTo>
                    <a:pt x="930" y="2407"/>
                    <a:pt x="930" y="3024"/>
                    <a:pt x="1777" y="3487"/>
                  </a:cubicBezTo>
                  <a:cubicBezTo>
                    <a:pt x="2624" y="3949"/>
                    <a:pt x="4318" y="4258"/>
                    <a:pt x="7071" y="5029"/>
                  </a:cubicBezTo>
                  <a:cubicBezTo>
                    <a:pt x="9824" y="5801"/>
                    <a:pt x="13635" y="7035"/>
                    <a:pt x="15541" y="8064"/>
                  </a:cubicBezTo>
                  <a:cubicBezTo>
                    <a:pt x="17447" y="9092"/>
                    <a:pt x="17447" y="9915"/>
                    <a:pt x="16600" y="10532"/>
                  </a:cubicBezTo>
                  <a:cubicBezTo>
                    <a:pt x="15753" y="11149"/>
                    <a:pt x="14059" y="11561"/>
                    <a:pt x="11941" y="11869"/>
                  </a:cubicBezTo>
                  <a:cubicBezTo>
                    <a:pt x="9824" y="12178"/>
                    <a:pt x="7283" y="12384"/>
                    <a:pt x="4953" y="12538"/>
                  </a:cubicBezTo>
                  <a:cubicBezTo>
                    <a:pt x="2624" y="12692"/>
                    <a:pt x="506" y="12795"/>
                    <a:pt x="83" y="12641"/>
                  </a:cubicBezTo>
                  <a:cubicBezTo>
                    <a:pt x="-341" y="12487"/>
                    <a:pt x="930" y="12075"/>
                    <a:pt x="2624" y="11869"/>
                  </a:cubicBezTo>
                  <a:cubicBezTo>
                    <a:pt x="4318" y="11664"/>
                    <a:pt x="6435" y="11664"/>
                    <a:pt x="8553" y="11869"/>
                  </a:cubicBezTo>
                  <a:cubicBezTo>
                    <a:pt x="10671" y="12075"/>
                    <a:pt x="12788" y="12487"/>
                    <a:pt x="13847" y="13001"/>
                  </a:cubicBezTo>
                  <a:cubicBezTo>
                    <a:pt x="14906" y="13515"/>
                    <a:pt x="14906" y="14132"/>
                    <a:pt x="13424" y="15007"/>
                  </a:cubicBezTo>
                  <a:cubicBezTo>
                    <a:pt x="11941" y="15881"/>
                    <a:pt x="8977" y="17012"/>
                    <a:pt x="6859" y="17887"/>
                  </a:cubicBezTo>
                  <a:cubicBezTo>
                    <a:pt x="4741" y="18761"/>
                    <a:pt x="3471" y="19378"/>
                    <a:pt x="2624" y="19944"/>
                  </a:cubicBezTo>
                  <a:cubicBezTo>
                    <a:pt x="1777" y="20509"/>
                    <a:pt x="1353" y="21024"/>
                    <a:pt x="2412" y="21281"/>
                  </a:cubicBezTo>
                  <a:cubicBezTo>
                    <a:pt x="3471" y="21538"/>
                    <a:pt x="6012" y="21538"/>
                    <a:pt x="9188" y="21281"/>
                  </a:cubicBezTo>
                  <a:cubicBezTo>
                    <a:pt x="12365" y="21024"/>
                    <a:pt x="16177" y="20509"/>
                    <a:pt x="19988" y="199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6" name="Line"/>
            <p:cNvSpPr/>
            <p:nvPr/>
          </p:nvSpPr>
          <p:spPr>
            <a:xfrm>
              <a:off x="1263065" y="471616"/>
              <a:ext cx="230006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40" y="3972"/>
                    <a:pt x="7680" y="7945"/>
                    <a:pt x="11280" y="11545"/>
                  </a:cubicBezTo>
                  <a:cubicBezTo>
                    <a:pt x="14880" y="15145"/>
                    <a:pt x="18240" y="1837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7" name="Line"/>
            <p:cNvSpPr/>
            <p:nvPr/>
          </p:nvSpPr>
          <p:spPr>
            <a:xfrm>
              <a:off x="1355067" y="435386"/>
              <a:ext cx="115004" cy="304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52" fill="norm" stroke="1" extrusionOk="0">
                  <a:moveTo>
                    <a:pt x="21600" y="2012"/>
                  </a:moveTo>
                  <a:cubicBezTo>
                    <a:pt x="21120" y="1112"/>
                    <a:pt x="20640" y="212"/>
                    <a:pt x="19440" y="32"/>
                  </a:cubicBezTo>
                  <a:cubicBezTo>
                    <a:pt x="18240" y="-148"/>
                    <a:pt x="16320" y="392"/>
                    <a:pt x="12960" y="2822"/>
                  </a:cubicBezTo>
                  <a:cubicBezTo>
                    <a:pt x="9600" y="5252"/>
                    <a:pt x="4800" y="9572"/>
                    <a:pt x="2400" y="12992"/>
                  </a:cubicBezTo>
                  <a:cubicBezTo>
                    <a:pt x="0" y="16412"/>
                    <a:pt x="0" y="18932"/>
                    <a:pt x="0" y="21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8" name="Line"/>
            <p:cNvSpPr/>
            <p:nvPr/>
          </p:nvSpPr>
          <p:spPr>
            <a:xfrm>
              <a:off x="1569738" y="578951"/>
              <a:ext cx="15335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69" name="Line"/>
            <p:cNvSpPr/>
            <p:nvPr/>
          </p:nvSpPr>
          <p:spPr>
            <a:xfrm>
              <a:off x="1661740" y="709288"/>
              <a:ext cx="61336" cy="99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>
              <a:off x="1891746" y="417948"/>
              <a:ext cx="168671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3600"/>
                    <a:pt x="9164" y="7200"/>
                    <a:pt x="12764" y="10800"/>
                  </a:cubicBezTo>
                  <a:cubicBezTo>
                    <a:pt x="16364" y="14400"/>
                    <a:pt x="18982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1" name="Line"/>
            <p:cNvSpPr/>
            <p:nvPr/>
          </p:nvSpPr>
          <p:spPr>
            <a:xfrm>
              <a:off x="1935567" y="428428"/>
              <a:ext cx="132517" cy="311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2" h="21407" fill="norm" stroke="1" extrusionOk="0">
                  <a:moveTo>
                    <a:pt x="21132" y="861"/>
                  </a:moveTo>
                  <a:cubicBezTo>
                    <a:pt x="19094" y="334"/>
                    <a:pt x="17057" y="-193"/>
                    <a:pt x="15426" y="70"/>
                  </a:cubicBezTo>
                  <a:cubicBezTo>
                    <a:pt x="13796" y="334"/>
                    <a:pt x="12574" y="1387"/>
                    <a:pt x="9924" y="4022"/>
                  </a:cubicBezTo>
                  <a:cubicBezTo>
                    <a:pt x="7275" y="6656"/>
                    <a:pt x="3200" y="10870"/>
                    <a:pt x="1366" y="14031"/>
                  </a:cubicBezTo>
                  <a:cubicBezTo>
                    <a:pt x="-468" y="17192"/>
                    <a:pt x="-60" y="19300"/>
                    <a:pt x="347" y="21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2" name="Line"/>
            <p:cNvSpPr/>
            <p:nvPr/>
          </p:nvSpPr>
          <p:spPr>
            <a:xfrm>
              <a:off x="2083417" y="629005"/>
              <a:ext cx="130337" cy="118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1" fill="norm" stroke="1" extrusionOk="0">
                  <a:moveTo>
                    <a:pt x="0" y="650"/>
                  </a:moveTo>
                  <a:cubicBezTo>
                    <a:pt x="2118" y="191"/>
                    <a:pt x="4235" y="-269"/>
                    <a:pt x="6141" y="191"/>
                  </a:cubicBezTo>
                  <a:cubicBezTo>
                    <a:pt x="8047" y="650"/>
                    <a:pt x="9741" y="2029"/>
                    <a:pt x="10376" y="3867"/>
                  </a:cubicBezTo>
                  <a:cubicBezTo>
                    <a:pt x="11012" y="5705"/>
                    <a:pt x="10588" y="8003"/>
                    <a:pt x="9318" y="10301"/>
                  </a:cubicBezTo>
                  <a:cubicBezTo>
                    <a:pt x="8047" y="12599"/>
                    <a:pt x="5929" y="14897"/>
                    <a:pt x="5929" y="16505"/>
                  </a:cubicBezTo>
                  <a:cubicBezTo>
                    <a:pt x="5929" y="18114"/>
                    <a:pt x="8047" y="19033"/>
                    <a:pt x="11012" y="19722"/>
                  </a:cubicBezTo>
                  <a:cubicBezTo>
                    <a:pt x="13976" y="20412"/>
                    <a:pt x="17788" y="20871"/>
                    <a:pt x="21600" y="21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3" name="Line"/>
            <p:cNvSpPr/>
            <p:nvPr/>
          </p:nvSpPr>
          <p:spPr>
            <a:xfrm>
              <a:off x="2236753" y="716954"/>
              <a:ext cx="46002" cy="84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4" name="Line"/>
            <p:cNvSpPr/>
            <p:nvPr/>
          </p:nvSpPr>
          <p:spPr>
            <a:xfrm>
              <a:off x="2367090" y="709288"/>
              <a:ext cx="130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5" name="Line"/>
            <p:cNvSpPr/>
            <p:nvPr/>
          </p:nvSpPr>
          <p:spPr>
            <a:xfrm>
              <a:off x="2574094" y="678620"/>
              <a:ext cx="7667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>
              <a:off x="2704430" y="701621"/>
              <a:ext cx="76670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7" name="Line"/>
            <p:cNvSpPr/>
            <p:nvPr/>
          </p:nvSpPr>
          <p:spPr>
            <a:xfrm>
              <a:off x="2842434" y="385916"/>
              <a:ext cx="237673" cy="300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2295"/>
                  </a:moveTo>
                  <a:cubicBezTo>
                    <a:pt x="465" y="1196"/>
                    <a:pt x="929" y="98"/>
                    <a:pt x="1742" y="7"/>
                  </a:cubicBezTo>
                  <a:cubicBezTo>
                    <a:pt x="2555" y="-85"/>
                    <a:pt x="3716" y="830"/>
                    <a:pt x="6503" y="3393"/>
                  </a:cubicBezTo>
                  <a:cubicBezTo>
                    <a:pt x="9290" y="5956"/>
                    <a:pt x="13703" y="10166"/>
                    <a:pt x="16490" y="13461"/>
                  </a:cubicBezTo>
                  <a:cubicBezTo>
                    <a:pt x="19277" y="16756"/>
                    <a:pt x="20439" y="19135"/>
                    <a:pt x="21600" y="215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8" name="Line"/>
            <p:cNvSpPr/>
            <p:nvPr/>
          </p:nvSpPr>
          <p:spPr>
            <a:xfrm>
              <a:off x="2949769" y="393703"/>
              <a:ext cx="99670" cy="338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56" fill="norm" stroke="1" extrusionOk="0">
                  <a:moveTo>
                    <a:pt x="21600" y="2980"/>
                  </a:moveTo>
                  <a:cubicBezTo>
                    <a:pt x="21600" y="1690"/>
                    <a:pt x="21600" y="401"/>
                    <a:pt x="20769" y="78"/>
                  </a:cubicBezTo>
                  <a:cubicBezTo>
                    <a:pt x="19938" y="-244"/>
                    <a:pt x="18277" y="401"/>
                    <a:pt x="14954" y="2496"/>
                  </a:cubicBezTo>
                  <a:cubicBezTo>
                    <a:pt x="11631" y="4592"/>
                    <a:pt x="6646" y="8138"/>
                    <a:pt x="3877" y="11523"/>
                  </a:cubicBezTo>
                  <a:cubicBezTo>
                    <a:pt x="1108" y="14908"/>
                    <a:pt x="554" y="18132"/>
                    <a:pt x="0" y="21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79" name="Line"/>
            <p:cNvSpPr/>
            <p:nvPr/>
          </p:nvSpPr>
          <p:spPr>
            <a:xfrm>
              <a:off x="3156774" y="630151"/>
              <a:ext cx="102226" cy="1174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5" fill="norm" stroke="1" extrusionOk="0">
                  <a:moveTo>
                    <a:pt x="0" y="5959"/>
                  </a:moveTo>
                  <a:cubicBezTo>
                    <a:pt x="1080" y="8257"/>
                    <a:pt x="2160" y="10555"/>
                    <a:pt x="2160" y="12853"/>
                  </a:cubicBezTo>
                  <a:cubicBezTo>
                    <a:pt x="2160" y="15151"/>
                    <a:pt x="1080" y="17448"/>
                    <a:pt x="540" y="17448"/>
                  </a:cubicBezTo>
                  <a:cubicBezTo>
                    <a:pt x="0" y="17448"/>
                    <a:pt x="0" y="15151"/>
                    <a:pt x="1890" y="11934"/>
                  </a:cubicBezTo>
                  <a:cubicBezTo>
                    <a:pt x="3780" y="8716"/>
                    <a:pt x="7560" y="4580"/>
                    <a:pt x="10800" y="2282"/>
                  </a:cubicBezTo>
                  <a:cubicBezTo>
                    <a:pt x="14040" y="-15"/>
                    <a:pt x="16740" y="-475"/>
                    <a:pt x="18630" y="444"/>
                  </a:cubicBezTo>
                  <a:cubicBezTo>
                    <a:pt x="20520" y="1363"/>
                    <a:pt x="21600" y="3661"/>
                    <a:pt x="21600" y="7338"/>
                  </a:cubicBezTo>
                  <a:cubicBezTo>
                    <a:pt x="21600" y="11014"/>
                    <a:pt x="20520" y="16070"/>
                    <a:pt x="19440" y="211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>
              <a:off x="3317778" y="273593"/>
              <a:ext cx="97468" cy="4000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402" fill="norm" stroke="1" extrusionOk="0">
                  <a:moveTo>
                    <a:pt x="0" y="1160"/>
                  </a:moveTo>
                  <a:cubicBezTo>
                    <a:pt x="2215" y="750"/>
                    <a:pt x="4431" y="340"/>
                    <a:pt x="6923" y="135"/>
                  </a:cubicBezTo>
                  <a:cubicBezTo>
                    <a:pt x="9415" y="-70"/>
                    <a:pt x="12185" y="-70"/>
                    <a:pt x="14123" y="340"/>
                  </a:cubicBezTo>
                  <a:cubicBezTo>
                    <a:pt x="16062" y="750"/>
                    <a:pt x="17169" y="1571"/>
                    <a:pt x="16338" y="2664"/>
                  </a:cubicBezTo>
                  <a:cubicBezTo>
                    <a:pt x="15508" y="3758"/>
                    <a:pt x="12738" y="5125"/>
                    <a:pt x="10800" y="6219"/>
                  </a:cubicBezTo>
                  <a:cubicBezTo>
                    <a:pt x="8862" y="7312"/>
                    <a:pt x="7754" y="8133"/>
                    <a:pt x="8031" y="8816"/>
                  </a:cubicBezTo>
                  <a:cubicBezTo>
                    <a:pt x="8308" y="9500"/>
                    <a:pt x="9969" y="10046"/>
                    <a:pt x="12462" y="11414"/>
                  </a:cubicBezTo>
                  <a:cubicBezTo>
                    <a:pt x="14954" y="12781"/>
                    <a:pt x="18277" y="14968"/>
                    <a:pt x="19938" y="16403"/>
                  </a:cubicBezTo>
                  <a:cubicBezTo>
                    <a:pt x="21600" y="17839"/>
                    <a:pt x="21600" y="18522"/>
                    <a:pt x="19385" y="19274"/>
                  </a:cubicBezTo>
                  <a:cubicBezTo>
                    <a:pt x="17169" y="20026"/>
                    <a:pt x="12738" y="20846"/>
                    <a:pt x="9138" y="21188"/>
                  </a:cubicBezTo>
                  <a:cubicBezTo>
                    <a:pt x="5538" y="21530"/>
                    <a:pt x="2769" y="21393"/>
                    <a:pt x="0" y="21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1" name="Line"/>
            <p:cNvSpPr/>
            <p:nvPr/>
          </p:nvSpPr>
          <p:spPr>
            <a:xfrm>
              <a:off x="3851681" y="528521"/>
              <a:ext cx="355451" cy="1085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0389" fill="norm" stroke="1" extrusionOk="0">
                  <a:moveTo>
                    <a:pt x="1556" y="18112"/>
                  </a:moveTo>
                  <a:cubicBezTo>
                    <a:pt x="939" y="16672"/>
                    <a:pt x="322" y="15232"/>
                    <a:pt x="90" y="13072"/>
                  </a:cubicBezTo>
                  <a:cubicBezTo>
                    <a:pt x="-141" y="10912"/>
                    <a:pt x="13" y="8032"/>
                    <a:pt x="1248" y="5152"/>
                  </a:cubicBezTo>
                  <a:cubicBezTo>
                    <a:pt x="2482" y="2272"/>
                    <a:pt x="4796" y="-608"/>
                    <a:pt x="6570" y="112"/>
                  </a:cubicBezTo>
                  <a:cubicBezTo>
                    <a:pt x="8345" y="832"/>
                    <a:pt x="9579" y="5152"/>
                    <a:pt x="10659" y="9232"/>
                  </a:cubicBezTo>
                  <a:cubicBezTo>
                    <a:pt x="11739" y="13312"/>
                    <a:pt x="12665" y="17152"/>
                    <a:pt x="13513" y="19072"/>
                  </a:cubicBezTo>
                  <a:cubicBezTo>
                    <a:pt x="14362" y="20992"/>
                    <a:pt x="15133" y="20992"/>
                    <a:pt x="16445" y="17872"/>
                  </a:cubicBezTo>
                  <a:cubicBezTo>
                    <a:pt x="17756" y="14752"/>
                    <a:pt x="19608" y="8512"/>
                    <a:pt x="21459" y="22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2" name="Line"/>
            <p:cNvSpPr/>
            <p:nvPr/>
          </p:nvSpPr>
          <p:spPr>
            <a:xfrm>
              <a:off x="3984793" y="295278"/>
              <a:ext cx="15335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3" name="Line"/>
            <p:cNvSpPr/>
            <p:nvPr/>
          </p:nvSpPr>
          <p:spPr>
            <a:xfrm>
              <a:off x="3992460" y="226277"/>
              <a:ext cx="1" cy="7668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4" name="Line"/>
            <p:cNvSpPr/>
            <p:nvPr/>
          </p:nvSpPr>
          <p:spPr>
            <a:xfrm>
              <a:off x="4076795" y="302945"/>
              <a:ext cx="1" cy="122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>
              <a:off x="4084462" y="256944"/>
              <a:ext cx="1533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6" name="Line"/>
            <p:cNvSpPr/>
            <p:nvPr/>
          </p:nvSpPr>
          <p:spPr>
            <a:xfrm>
              <a:off x="4147636" y="136021"/>
              <a:ext cx="143832" cy="2775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7" h="20943" fill="norm" stroke="1" extrusionOk="0">
                  <a:moveTo>
                    <a:pt x="14506" y="12018"/>
                  </a:moveTo>
                  <a:cubicBezTo>
                    <a:pt x="12990" y="11439"/>
                    <a:pt x="11474" y="10861"/>
                    <a:pt x="9769" y="10572"/>
                  </a:cubicBezTo>
                  <a:cubicBezTo>
                    <a:pt x="8064" y="10282"/>
                    <a:pt x="6169" y="10282"/>
                    <a:pt x="4464" y="11439"/>
                  </a:cubicBezTo>
                  <a:cubicBezTo>
                    <a:pt x="2759" y="12597"/>
                    <a:pt x="1243" y="14911"/>
                    <a:pt x="485" y="16647"/>
                  </a:cubicBezTo>
                  <a:cubicBezTo>
                    <a:pt x="-273" y="18382"/>
                    <a:pt x="-273" y="19539"/>
                    <a:pt x="1432" y="20311"/>
                  </a:cubicBezTo>
                  <a:cubicBezTo>
                    <a:pt x="3138" y="21082"/>
                    <a:pt x="6548" y="21468"/>
                    <a:pt x="9390" y="19539"/>
                  </a:cubicBezTo>
                  <a:cubicBezTo>
                    <a:pt x="12232" y="17611"/>
                    <a:pt x="14506" y="13368"/>
                    <a:pt x="15832" y="10186"/>
                  </a:cubicBezTo>
                  <a:cubicBezTo>
                    <a:pt x="17159" y="7004"/>
                    <a:pt x="17538" y="4882"/>
                    <a:pt x="17727" y="3339"/>
                  </a:cubicBezTo>
                  <a:cubicBezTo>
                    <a:pt x="17916" y="1797"/>
                    <a:pt x="17916" y="832"/>
                    <a:pt x="16969" y="350"/>
                  </a:cubicBezTo>
                  <a:cubicBezTo>
                    <a:pt x="16022" y="-132"/>
                    <a:pt x="14127" y="-132"/>
                    <a:pt x="12990" y="447"/>
                  </a:cubicBezTo>
                  <a:cubicBezTo>
                    <a:pt x="11853" y="1025"/>
                    <a:pt x="11474" y="2182"/>
                    <a:pt x="11664" y="4979"/>
                  </a:cubicBezTo>
                  <a:cubicBezTo>
                    <a:pt x="11853" y="7775"/>
                    <a:pt x="12611" y="12211"/>
                    <a:pt x="14316" y="15007"/>
                  </a:cubicBezTo>
                  <a:cubicBezTo>
                    <a:pt x="16022" y="17804"/>
                    <a:pt x="18674" y="18961"/>
                    <a:pt x="21327" y="20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7" name="Line"/>
            <p:cNvSpPr/>
            <p:nvPr/>
          </p:nvSpPr>
          <p:spPr>
            <a:xfrm>
              <a:off x="4605807" y="325946"/>
              <a:ext cx="290902" cy="420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0" h="21304" fill="norm" stroke="1" extrusionOk="0">
                  <a:moveTo>
                    <a:pt x="0" y="0"/>
                  </a:moveTo>
                  <a:cubicBezTo>
                    <a:pt x="2066" y="1164"/>
                    <a:pt x="4132" y="2328"/>
                    <a:pt x="6762" y="4592"/>
                  </a:cubicBezTo>
                  <a:cubicBezTo>
                    <a:pt x="9391" y="6855"/>
                    <a:pt x="12584" y="10218"/>
                    <a:pt x="14650" y="12546"/>
                  </a:cubicBezTo>
                  <a:cubicBezTo>
                    <a:pt x="16717" y="14874"/>
                    <a:pt x="17656" y="16168"/>
                    <a:pt x="18689" y="17655"/>
                  </a:cubicBezTo>
                  <a:cubicBezTo>
                    <a:pt x="19722" y="19143"/>
                    <a:pt x="20849" y="20824"/>
                    <a:pt x="21224" y="21212"/>
                  </a:cubicBezTo>
                  <a:cubicBezTo>
                    <a:pt x="21600" y="21600"/>
                    <a:pt x="21224" y="20695"/>
                    <a:pt x="20849" y="19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8" name="Line"/>
            <p:cNvSpPr/>
            <p:nvPr/>
          </p:nvSpPr>
          <p:spPr>
            <a:xfrm>
              <a:off x="4657269" y="279945"/>
              <a:ext cx="216878" cy="5166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510" fill="norm" stroke="1" extrusionOk="0">
                  <a:moveTo>
                    <a:pt x="21314" y="0"/>
                  </a:moveTo>
                  <a:cubicBezTo>
                    <a:pt x="19054" y="2341"/>
                    <a:pt x="16793" y="4682"/>
                    <a:pt x="13905" y="7289"/>
                  </a:cubicBezTo>
                  <a:cubicBezTo>
                    <a:pt x="11016" y="9896"/>
                    <a:pt x="7500" y="12768"/>
                    <a:pt x="4988" y="14950"/>
                  </a:cubicBezTo>
                  <a:cubicBezTo>
                    <a:pt x="2477" y="17131"/>
                    <a:pt x="970" y="18621"/>
                    <a:pt x="342" y="19632"/>
                  </a:cubicBezTo>
                  <a:cubicBezTo>
                    <a:pt x="-286" y="20642"/>
                    <a:pt x="-35" y="21174"/>
                    <a:pt x="970" y="21387"/>
                  </a:cubicBezTo>
                  <a:cubicBezTo>
                    <a:pt x="1974" y="21600"/>
                    <a:pt x="3733" y="21494"/>
                    <a:pt x="5491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89" name="Line"/>
            <p:cNvSpPr/>
            <p:nvPr/>
          </p:nvSpPr>
          <p:spPr>
            <a:xfrm>
              <a:off x="5200333" y="289086"/>
              <a:ext cx="187492" cy="550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9" h="21542" fill="norm" stroke="1" extrusionOk="0">
                  <a:moveTo>
                    <a:pt x="21129" y="842"/>
                  </a:moveTo>
                  <a:cubicBezTo>
                    <a:pt x="19977" y="542"/>
                    <a:pt x="18825" y="242"/>
                    <a:pt x="17385" y="92"/>
                  </a:cubicBezTo>
                  <a:cubicBezTo>
                    <a:pt x="15945" y="-58"/>
                    <a:pt x="14217" y="-58"/>
                    <a:pt x="12201" y="342"/>
                  </a:cubicBezTo>
                  <a:cubicBezTo>
                    <a:pt x="10185" y="742"/>
                    <a:pt x="7881" y="1542"/>
                    <a:pt x="5577" y="3442"/>
                  </a:cubicBezTo>
                  <a:cubicBezTo>
                    <a:pt x="3273" y="5342"/>
                    <a:pt x="969" y="8342"/>
                    <a:pt x="249" y="10992"/>
                  </a:cubicBezTo>
                  <a:cubicBezTo>
                    <a:pt x="-471" y="13642"/>
                    <a:pt x="393" y="15942"/>
                    <a:pt x="2553" y="17642"/>
                  </a:cubicBezTo>
                  <a:cubicBezTo>
                    <a:pt x="4713" y="19342"/>
                    <a:pt x="8169" y="20442"/>
                    <a:pt x="11625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0" name="Line"/>
            <p:cNvSpPr/>
            <p:nvPr/>
          </p:nvSpPr>
          <p:spPr>
            <a:xfrm>
              <a:off x="5511371" y="397227"/>
              <a:ext cx="382466" cy="3921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1" h="21386" fill="norm" stroke="1" extrusionOk="0">
                  <a:moveTo>
                    <a:pt x="9887" y="3221"/>
                  </a:moveTo>
                  <a:cubicBezTo>
                    <a:pt x="9887" y="2524"/>
                    <a:pt x="9887" y="1827"/>
                    <a:pt x="9527" y="1339"/>
                  </a:cubicBezTo>
                  <a:cubicBezTo>
                    <a:pt x="9167" y="851"/>
                    <a:pt x="8447" y="573"/>
                    <a:pt x="7799" y="642"/>
                  </a:cubicBezTo>
                  <a:cubicBezTo>
                    <a:pt x="7151" y="712"/>
                    <a:pt x="6575" y="1130"/>
                    <a:pt x="5567" y="2524"/>
                  </a:cubicBezTo>
                  <a:cubicBezTo>
                    <a:pt x="4559" y="3917"/>
                    <a:pt x="3119" y="6286"/>
                    <a:pt x="2255" y="8516"/>
                  </a:cubicBezTo>
                  <a:cubicBezTo>
                    <a:pt x="1391" y="10746"/>
                    <a:pt x="1103" y="12836"/>
                    <a:pt x="1247" y="14787"/>
                  </a:cubicBezTo>
                  <a:cubicBezTo>
                    <a:pt x="1391" y="16738"/>
                    <a:pt x="1967" y="18550"/>
                    <a:pt x="2543" y="19664"/>
                  </a:cubicBezTo>
                  <a:cubicBezTo>
                    <a:pt x="3119" y="20779"/>
                    <a:pt x="3695" y="21197"/>
                    <a:pt x="4703" y="21337"/>
                  </a:cubicBezTo>
                  <a:cubicBezTo>
                    <a:pt x="5711" y="21476"/>
                    <a:pt x="7151" y="21337"/>
                    <a:pt x="8663" y="20710"/>
                  </a:cubicBezTo>
                  <a:cubicBezTo>
                    <a:pt x="10175" y="20082"/>
                    <a:pt x="11759" y="18968"/>
                    <a:pt x="12983" y="16877"/>
                  </a:cubicBezTo>
                  <a:cubicBezTo>
                    <a:pt x="14207" y="14787"/>
                    <a:pt x="15071" y="11721"/>
                    <a:pt x="15287" y="9491"/>
                  </a:cubicBezTo>
                  <a:cubicBezTo>
                    <a:pt x="15503" y="7262"/>
                    <a:pt x="15071" y="5868"/>
                    <a:pt x="13919" y="4405"/>
                  </a:cubicBezTo>
                  <a:cubicBezTo>
                    <a:pt x="12767" y="2942"/>
                    <a:pt x="10895" y="1409"/>
                    <a:pt x="9239" y="642"/>
                  </a:cubicBezTo>
                  <a:cubicBezTo>
                    <a:pt x="7583" y="-124"/>
                    <a:pt x="6143" y="-124"/>
                    <a:pt x="4775" y="224"/>
                  </a:cubicBezTo>
                  <a:cubicBezTo>
                    <a:pt x="3407" y="573"/>
                    <a:pt x="2111" y="1270"/>
                    <a:pt x="1319" y="1966"/>
                  </a:cubicBezTo>
                  <a:cubicBezTo>
                    <a:pt x="527" y="2663"/>
                    <a:pt x="239" y="3360"/>
                    <a:pt x="95" y="4057"/>
                  </a:cubicBezTo>
                  <a:cubicBezTo>
                    <a:pt x="-49" y="4753"/>
                    <a:pt x="-49" y="5450"/>
                    <a:pt x="239" y="6077"/>
                  </a:cubicBezTo>
                  <a:cubicBezTo>
                    <a:pt x="527" y="6704"/>
                    <a:pt x="1103" y="7262"/>
                    <a:pt x="2687" y="7680"/>
                  </a:cubicBezTo>
                  <a:cubicBezTo>
                    <a:pt x="4271" y="8098"/>
                    <a:pt x="6863" y="8377"/>
                    <a:pt x="10175" y="8307"/>
                  </a:cubicBezTo>
                  <a:cubicBezTo>
                    <a:pt x="13487" y="8237"/>
                    <a:pt x="17519" y="7819"/>
                    <a:pt x="21551" y="74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1" name="Line"/>
            <p:cNvSpPr/>
            <p:nvPr/>
          </p:nvSpPr>
          <p:spPr>
            <a:xfrm>
              <a:off x="5556495" y="272278"/>
              <a:ext cx="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21600"/>
                  </a:moveTo>
                  <a:cubicBezTo>
                    <a:pt x="21600" y="14400"/>
                    <a:pt x="216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2" name="Line"/>
            <p:cNvSpPr/>
            <p:nvPr/>
          </p:nvSpPr>
          <p:spPr>
            <a:xfrm>
              <a:off x="5541161" y="260438"/>
              <a:ext cx="406343" cy="83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7636" fill="norm" stroke="1" extrusionOk="0">
                  <a:moveTo>
                    <a:pt x="0" y="8818"/>
                  </a:moveTo>
                  <a:cubicBezTo>
                    <a:pt x="2038" y="14218"/>
                    <a:pt x="4075" y="19618"/>
                    <a:pt x="6860" y="16918"/>
                  </a:cubicBezTo>
                  <a:cubicBezTo>
                    <a:pt x="9645" y="14218"/>
                    <a:pt x="13177" y="3418"/>
                    <a:pt x="15759" y="718"/>
                  </a:cubicBezTo>
                  <a:cubicBezTo>
                    <a:pt x="18340" y="-1982"/>
                    <a:pt x="19970" y="3418"/>
                    <a:pt x="21600" y="8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3" name="Line"/>
            <p:cNvSpPr/>
            <p:nvPr/>
          </p:nvSpPr>
          <p:spPr>
            <a:xfrm>
              <a:off x="5892371" y="176334"/>
              <a:ext cx="86786" cy="241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75" h="21496" fill="norm" stroke="1" extrusionOk="0">
                  <a:moveTo>
                    <a:pt x="3944" y="1715"/>
                  </a:moveTo>
                  <a:cubicBezTo>
                    <a:pt x="2144" y="805"/>
                    <a:pt x="344" y="-104"/>
                    <a:pt x="44" y="10"/>
                  </a:cubicBezTo>
                  <a:cubicBezTo>
                    <a:pt x="-256" y="123"/>
                    <a:pt x="944" y="1260"/>
                    <a:pt x="4844" y="2738"/>
                  </a:cubicBezTo>
                  <a:cubicBezTo>
                    <a:pt x="8744" y="4216"/>
                    <a:pt x="15344" y="6035"/>
                    <a:pt x="18344" y="8081"/>
                  </a:cubicBezTo>
                  <a:cubicBezTo>
                    <a:pt x="21344" y="10128"/>
                    <a:pt x="20744" y="12401"/>
                    <a:pt x="18344" y="14675"/>
                  </a:cubicBezTo>
                  <a:cubicBezTo>
                    <a:pt x="15944" y="16949"/>
                    <a:pt x="11744" y="19222"/>
                    <a:pt x="7544" y="21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994" name="Line"/>
            <p:cNvSpPr/>
            <p:nvPr/>
          </p:nvSpPr>
          <p:spPr>
            <a:xfrm>
              <a:off x="6054840" y="350150"/>
              <a:ext cx="119783" cy="4511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2" h="21542" fill="norm" stroke="1" extrusionOk="0">
                  <a:moveTo>
                    <a:pt x="8100" y="1773"/>
                  </a:moveTo>
                  <a:cubicBezTo>
                    <a:pt x="9000" y="918"/>
                    <a:pt x="9900" y="64"/>
                    <a:pt x="11025" y="3"/>
                  </a:cubicBezTo>
                  <a:cubicBezTo>
                    <a:pt x="12150" y="-58"/>
                    <a:pt x="13500" y="674"/>
                    <a:pt x="15525" y="2444"/>
                  </a:cubicBezTo>
                  <a:cubicBezTo>
                    <a:pt x="17550" y="4213"/>
                    <a:pt x="20250" y="7020"/>
                    <a:pt x="20925" y="9766"/>
                  </a:cubicBezTo>
                  <a:cubicBezTo>
                    <a:pt x="21600" y="12511"/>
                    <a:pt x="20250" y="15196"/>
                    <a:pt x="16425" y="17149"/>
                  </a:cubicBezTo>
                  <a:cubicBezTo>
                    <a:pt x="12600" y="19101"/>
                    <a:pt x="6300" y="20322"/>
                    <a:pt x="0" y="215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995" name="Line Line" descr="Line Lin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509411" y="892209"/>
              <a:ext cx="301174" cy="101835"/>
            </a:xfrm>
            <a:prstGeom prst="rect">
              <a:avLst/>
            </a:prstGeom>
            <a:effectLst/>
          </p:spPr>
        </p:pic>
        <p:pic>
          <p:nvPicPr>
            <p:cNvPr id="997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524745" y="968877"/>
              <a:ext cx="293506" cy="101836"/>
            </a:xfrm>
            <a:prstGeom prst="rect">
              <a:avLst/>
            </a:prstGeom>
            <a:effectLst/>
          </p:spPr>
        </p:pic>
        <p:pic>
          <p:nvPicPr>
            <p:cNvPr id="999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610039" y="1237217"/>
              <a:ext cx="269547" cy="235825"/>
            </a:xfrm>
            <a:prstGeom prst="rect">
              <a:avLst/>
            </a:prstGeom>
            <a:effectLst/>
          </p:spPr>
        </p:pic>
        <p:pic>
          <p:nvPicPr>
            <p:cNvPr id="1001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831418" y="1262294"/>
              <a:ext cx="170837" cy="214761"/>
            </a:xfrm>
            <a:prstGeom prst="rect">
              <a:avLst/>
            </a:prstGeom>
            <a:effectLst/>
          </p:spPr>
        </p:pic>
        <p:pic>
          <p:nvPicPr>
            <p:cNvPr id="1003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6046701" y="1091547"/>
              <a:ext cx="200893" cy="377841"/>
            </a:xfrm>
            <a:prstGeom prst="rect">
              <a:avLst/>
            </a:prstGeom>
            <a:effectLst/>
          </p:spPr>
        </p:pic>
        <p:pic>
          <p:nvPicPr>
            <p:cNvPr id="1005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6222428" y="1244884"/>
              <a:ext cx="186170" cy="224504"/>
            </a:xfrm>
            <a:prstGeom prst="rect">
              <a:avLst/>
            </a:prstGeom>
            <a:effectLst/>
          </p:spPr>
        </p:pic>
        <p:pic>
          <p:nvPicPr>
            <p:cNvPr id="1007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418726" y="1229550"/>
              <a:ext cx="144682" cy="250164"/>
            </a:xfrm>
            <a:prstGeom prst="rect">
              <a:avLst/>
            </a:prstGeom>
            <a:effectLst/>
          </p:spPr>
        </p:pic>
        <p:pic>
          <p:nvPicPr>
            <p:cNvPr id="1009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555621" y="1244884"/>
              <a:ext cx="243986" cy="202155"/>
            </a:xfrm>
            <a:prstGeom prst="rect">
              <a:avLst/>
            </a:prstGeom>
            <a:effectLst/>
          </p:spPr>
        </p:pic>
        <p:pic>
          <p:nvPicPr>
            <p:cNvPr id="1011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6782107" y="1242828"/>
              <a:ext cx="206615" cy="241894"/>
            </a:xfrm>
            <a:prstGeom prst="rect">
              <a:avLst/>
            </a:prstGeom>
            <a:effectLst/>
          </p:spPr>
        </p:pic>
        <p:pic>
          <p:nvPicPr>
            <p:cNvPr id="1013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4497388" y="892209"/>
              <a:ext cx="477511" cy="134682"/>
            </a:xfrm>
            <a:prstGeom prst="rect">
              <a:avLst/>
            </a:prstGeom>
            <a:effectLst/>
          </p:spPr>
        </p:pic>
        <p:pic>
          <p:nvPicPr>
            <p:cNvPr id="1015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4512722" y="1045546"/>
              <a:ext cx="385509" cy="124836"/>
            </a:xfrm>
            <a:prstGeom prst="rect">
              <a:avLst/>
            </a:prstGeom>
            <a:effectLst/>
          </p:spPr>
        </p:pic>
        <p:pic>
          <p:nvPicPr>
            <p:cNvPr id="1017" name="Line Shape" descr="Line Shape"/>
            <p:cNvPicPr>
              <a:picLocks noChangeAspect="0"/>
            </p:cNvPicPr>
            <p:nvPr/>
          </p:nvPicPr>
          <p:blipFill>
            <a:blip r:embed="rId13">
              <a:extLst/>
            </a:blip>
            <a:stretch>
              <a:fillRect/>
            </a:stretch>
          </p:blipFill>
          <p:spPr>
            <a:xfrm>
              <a:off x="4276186" y="1367553"/>
              <a:ext cx="238702" cy="452214"/>
            </a:xfrm>
            <a:prstGeom prst="rect">
              <a:avLst/>
            </a:prstGeom>
            <a:effectLst/>
          </p:spPr>
        </p:pic>
        <p:pic>
          <p:nvPicPr>
            <p:cNvPr id="1019" name="Line Shape" descr="Line Shape"/>
            <p:cNvPicPr>
              <a:picLocks noChangeAspect="0"/>
            </p:cNvPicPr>
            <p:nvPr/>
          </p:nvPicPr>
          <p:blipFill>
            <a:blip r:embed="rId14">
              <a:extLst/>
            </a:blip>
            <a:stretch>
              <a:fillRect/>
            </a:stretch>
          </p:blipFill>
          <p:spPr>
            <a:xfrm>
              <a:off x="4489722" y="1528557"/>
              <a:ext cx="186170" cy="193837"/>
            </a:xfrm>
            <a:prstGeom prst="rect">
              <a:avLst/>
            </a:prstGeom>
            <a:effectLst/>
          </p:spPr>
        </p:pic>
        <p:pic>
          <p:nvPicPr>
            <p:cNvPr id="1021" name="Line Shape" descr="Line Shape"/>
            <p:cNvPicPr>
              <a:picLocks noChangeAspect="0"/>
            </p:cNvPicPr>
            <p:nvPr/>
          </p:nvPicPr>
          <p:blipFill>
            <a:blip r:embed="rId15">
              <a:extLst/>
            </a:blip>
            <a:stretch>
              <a:fillRect/>
            </a:stretch>
          </p:blipFill>
          <p:spPr>
            <a:xfrm>
              <a:off x="4655269" y="1536224"/>
              <a:ext cx="147234" cy="210937"/>
            </a:xfrm>
            <a:prstGeom prst="rect">
              <a:avLst/>
            </a:prstGeom>
            <a:effectLst/>
          </p:spPr>
        </p:pic>
        <p:pic>
          <p:nvPicPr>
            <p:cNvPr id="1023" name="Line Shape" descr="Line Shape"/>
            <p:cNvPicPr>
              <a:picLocks noChangeAspect="0"/>
            </p:cNvPicPr>
            <p:nvPr/>
          </p:nvPicPr>
          <p:blipFill>
            <a:blip r:embed="rId16">
              <a:extLst/>
            </a:blip>
            <a:stretch>
              <a:fillRect/>
            </a:stretch>
          </p:blipFill>
          <p:spPr>
            <a:xfrm>
              <a:off x="4773395" y="1513223"/>
              <a:ext cx="272607" cy="188830"/>
            </a:xfrm>
            <a:prstGeom prst="rect">
              <a:avLst/>
            </a:prstGeom>
            <a:effectLst/>
          </p:spPr>
        </p:pic>
        <p:pic>
          <p:nvPicPr>
            <p:cNvPr id="1025" name="Line Shape" descr="Line Shape"/>
            <p:cNvPicPr>
              <a:picLocks noChangeAspect="0"/>
            </p:cNvPicPr>
            <p:nvPr/>
          </p:nvPicPr>
          <p:blipFill>
            <a:blip r:embed="rId17">
              <a:extLst/>
            </a:blip>
            <a:stretch>
              <a:fillRect/>
            </a:stretch>
          </p:blipFill>
          <p:spPr>
            <a:xfrm>
              <a:off x="5018733" y="1469319"/>
              <a:ext cx="193838" cy="230074"/>
            </a:xfrm>
            <a:prstGeom prst="rect">
              <a:avLst/>
            </a:prstGeom>
            <a:effectLst/>
          </p:spPr>
        </p:pic>
        <p:sp>
          <p:nvSpPr>
            <p:cNvPr id="1027" name="Line"/>
            <p:cNvSpPr/>
            <p:nvPr/>
          </p:nvSpPr>
          <p:spPr>
            <a:xfrm>
              <a:off x="6767856" y="647953"/>
              <a:ext cx="1533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8" name="Line"/>
            <p:cNvSpPr/>
            <p:nvPr/>
          </p:nvSpPr>
          <p:spPr>
            <a:xfrm>
              <a:off x="7701406" y="251963"/>
              <a:ext cx="219428" cy="5033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5" h="21485" fill="norm" stroke="1" extrusionOk="0">
                  <a:moveTo>
                    <a:pt x="20791" y="1521"/>
                  </a:moveTo>
                  <a:cubicBezTo>
                    <a:pt x="21037" y="976"/>
                    <a:pt x="21282" y="430"/>
                    <a:pt x="20791" y="158"/>
                  </a:cubicBezTo>
                  <a:cubicBezTo>
                    <a:pt x="20300" y="-115"/>
                    <a:pt x="19073" y="-115"/>
                    <a:pt x="16373" y="812"/>
                  </a:cubicBezTo>
                  <a:cubicBezTo>
                    <a:pt x="13673" y="1740"/>
                    <a:pt x="9500" y="3594"/>
                    <a:pt x="6187" y="6267"/>
                  </a:cubicBezTo>
                  <a:cubicBezTo>
                    <a:pt x="2873" y="8940"/>
                    <a:pt x="418" y="12430"/>
                    <a:pt x="50" y="14994"/>
                  </a:cubicBezTo>
                  <a:cubicBezTo>
                    <a:pt x="-318" y="17558"/>
                    <a:pt x="1400" y="19194"/>
                    <a:pt x="2750" y="20176"/>
                  </a:cubicBezTo>
                  <a:cubicBezTo>
                    <a:pt x="4100" y="21158"/>
                    <a:pt x="5082" y="21485"/>
                    <a:pt x="6923" y="21485"/>
                  </a:cubicBezTo>
                  <a:cubicBezTo>
                    <a:pt x="8764" y="21485"/>
                    <a:pt x="11464" y="21158"/>
                    <a:pt x="13182" y="20776"/>
                  </a:cubicBezTo>
                  <a:cubicBezTo>
                    <a:pt x="14900" y="20394"/>
                    <a:pt x="15637" y="19958"/>
                    <a:pt x="15391" y="19030"/>
                  </a:cubicBezTo>
                  <a:cubicBezTo>
                    <a:pt x="15146" y="18103"/>
                    <a:pt x="13918" y="16685"/>
                    <a:pt x="12691" y="152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29" name="Line"/>
            <p:cNvSpPr/>
            <p:nvPr/>
          </p:nvSpPr>
          <p:spPr>
            <a:xfrm>
              <a:off x="7958208" y="568875"/>
              <a:ext cx="128345" cy="1273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0" h="20703" fill="norm" stroke="1" extrusionOk="0">
                  <a:moveTo>
                    <a:pt x="14917" y="392"/>
                  </a:moveTo>
                  <a:cubicBezTo>
                    <a:pt x="11952" y="-24"/>
                    <a:pt x="8988" y="-439"/>
                    <a:pt x="6446" y="1015"/>
                  </a:cubicBezTo>
                  <a:cubicBezTo>
                    <a:pt x="3905" y="2469"/>
                    <a:pt x="1788" y="5792"/>
                    <a:pt x="729" y="8492"/>
                  </a:cubicBezTo>
                  <a:cubicBezTo>
                    <a:pt x="-330" y="11192"/>
                    <a:pt x="-330" y="13269"/>
                    <a:pt x="1364" y="15346"/>
                  </a:cubicBezTo>
                  <a:cubicBezTo>
                    <a:pt x="3058" y="17423"/>
                    <a:pt x="6447" y="19499"/>
                    <a:pt x="9199" y="20330"/>
                  </a:cubicBezTo>
                  <a:cubicBezTo>
                    <a:pt x="11952" y="21161"/>
                    <a:pt x="14070" y="20746"/>
                    <a:pt x="15976" y="17630"/>
                  </a:cubicBezTo>
                  <a:cubicBezTo>
                    <a:pt x="17882" y="14515"/>
                    <a:pt x="19576" y="8699"/>
                    <a:pt x="21270" y="28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0" name="Line"/>
            <p:cNvSpPr/>
            <p:nvPr/>
          </p:nvSpPr>
          <p:spPr>
            <a:xfrm>
              <a:off x="8176196" y="282051"/>
              <a:ext cx="350026" cy="400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401" fill="norm" stroke="1" extrusionOk="0">
                  <a:moveTo>
                    <a:pt x="7603" y="17112"/>
                  </a:moveTo>
                  <a:cubicBezTo>
                    <a:pt x="6981" y="16702"/>
                    <a:pt x="6360" y="16292"/>
                    <a:pt x="5116" y="16565"/>
                  </a:cubicBezTo>
                  <a:cubicBezTo>
                    <a:pt x="3873" y="16839"/>
                    <a:pt x="2009" y="17796"/>
                    <a:pt x="998" y="18684"/>
                  </a:cubicBezTo>
                  <a:cubicBezTo>
                    <a:pt x="-12" y="19573"/>
                    <a:pt x="-167" y="20393"/>
                    <a:pt x="144" y="20872"/>
                  </a:cubicBezTo>
                  <a:cubicBezTo>
                    <a:pt x="455" y="21350"/>
                    <a:pt x="1232" y="21487"/>
                    <a:pt x="2319" y="21350"/>
                  </a:cubicBezTo>
                  <a:cubicBezTo>
                    <a:pt x="3407" y="21214"/>
                    <a:pt x="4806" y="20803"/>
                    <a:pt x="5816" y="20393"/>
                  </a:cubicBezTo>
                  <a:cubicBezTo>
                    <a:pt x="6826" y="19983"/>
                    <a:pt x="7447" y="19573"/>
                    <a:pt x="7991" y="19641"/>
                  </a:cubicBezTo>
                  <a:cubicBezTo>
                    <a:pt x="8535" y="19710"/>
                    <a:pt x="9001" y="20257"/>
                    <a:pt x="9623" y="20393"/>
                  </a:cubicBezTo>
                  <a:cubicBezTo>
                    <a:pt x="10245" y="20530"/>
                    <a:pt x="11022" y="20257"/>
                    <a:pt x="12653" y="18753"/>
                  </a:cubicBezTo>
                  <a:cubicBezTo>
                    <a:pt x="14285" y="17249"/>
                    <a:pt x="16771" y="14515"/>
                    <a:pt x="18403" y="11439"/>
                  </a:cubicBezTo>
                  <a:cubicBezTo>
                    <a:pt x="20034" y="8363"/>
                    <a:pt x="20811" y="4945"/>
                    <a:pt x="21122" y="2895"/>
                  </a:cubicBezTo>
                  <a:cubicBezTo>
                    <a:pt x="21433" y="844"/>
                    <a:pt x="21278" y="160"/>
                    <a:pt x="20811" y="24"/>
                  </a:cubicBezTo>
                  <a:cubicBezTo>
                    <a:pt x="20345" y="-113"/>
                    <a:pt x="19568" y="297"/>
                    <a:pt x="18714" y="2211"/>
                  </a:cubicBezTo>
                  <a:cubicBezTo>
                    <a:pt x="17859" y="4125"/>
                    <a:pt x="16927" y="7543"/>
                    <a:pt x="16771" y="10960"/>
                  </a:cubicBezTo>
                  <a:cubicBezTo>
                    <a:pt x="16616" y="14378"/>
                    <a:pt x="17237" y="17796"/>
                    <a:pt x="17859" y="212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1" name="Line"/>
            <p:cNvSpPr/>
            <p:nvPr/>
          </p:nvSpPr>
          <p:spPr>
            <a:xfrm>
              <a:off x="7956216" y="812450"/>
              <a:ext cx="406343" cy="34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34" fill="norm" stroke="1" extrusionOk="0">
                  <a:moveTo>
                    <a:pt x="0" y="2520"/>
                  </a:moveTo>
                  <a:cubicBezTo>
                    <a:pt x="5026" y="977"/>
                    <a:pt x="10053" y="-566"/>
                    <a:pt x="13313" y="205"/>
                  </a:cubicBezTo>
                  <a:cubicBezTo>
                    <a:pt x="16574" y="977"/>
                    <a:pt x="18068" y="4063"/>
                    <a:pt x="19155" y="6377"/>
                  </a:cubicBezTo>
                  <a:cubicBezTo>
                    <a:pt x="20242" y="8691"/>
                    <a:pt x="20921" y="10234"/>
                    <a:pt x="21260" y="12548"/>
                  </a:cubicBezTo>
                  <a:cubicBezTo>
                    <a:pt x="21600" y="14863"/>
                    <a:pt x="21600" y="17948"/>
                    <a:pt x="21600" y="21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2" name="Line"/>
            <p:cNvSpPr/>
            <p:nvPr/>
          </p:nvSpPr>
          <p:spPr>
            <a:xfrm>
              <a:off x="8137664" y="839624"/>
              <a:ext cx="255562" cy="64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4" fill="norm" stroke="1" extrusionOk="0">
                  <a:moveTo>
                    <a:pt x="3456" y="14954"/>
                  </a:moveTo>
                  <a:cubicBezTo>
                    <a:pt x="1728" y="17446"/>
                    <a:pt x="0" y="19938"/>
                    <a:pt x="0" y="20769"/>
                  </a:cubicBezTo>
                  <a:cubicBezTo>
                    <a:pt x="0" y="21600"/>
                    <a:pt x="1728" y="20769"/>
                    <a:pt x="5616" y="17031"/>
                  </a:cubicBezTo>
                  <a:cubicBezTo>
                    <a:pt x="9504" y="13292"/>
                    <a:pt x="15552" y="664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3" name="Line"/>
            <p:cNvSpPr/>
            <p:nvPr/>
          </p:nvSpPr>
          <p:spPr>
            <a:xfrm>
              <a:off x="8761234" y="555951"/>
              <a:ext cx="1" cy="2300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4" name="Line"/>
            <p:cNvSpPr/>
            <p:nvPr/>
          </p:nvSpPr>
          <p:spPr>
            <a:xfrm>
              <a:off x="8745900" y="732288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5" name="Line"/>
            <p:cNvSpPr/>
            <p:nvPr/>
          </p:nvSpPr>
          <p:spPr>
            <a:xfrm>
              <a:off x="9796994" y="572420"/>
              <a:ext cx="367272" cy="418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460" fill="norm" stroke="1" extrusionOk="0">
                  <a:moveTo>
                    <a:pt x="11657" y="3084"/>
                  </a:moveTo>
                  <a:cubicBezTo>
                    <a:pt x="11657" y="2429"/>
                    <a:pt x="11657" y="1775"/>
                    <a:pt x="11357" y="1251"/>
                  </a:cubicBezTo>
                  <a:cubicBezTo>
                    <a:pt x="11057" y="727"/>
                    <a:pt x="10457" y="335"/>
                    <a:pt x="9257" y="466"/>
                  </a:cubicBezTo>
                  <a:cubicBezTo>
                    <a:pt x="8057" y="597"/>
                    <a:pt x="6257" y="1251"/>
                    <a:pt x="4607" y="3411"/>
                  </a:cubicBezTo>
                  <a:cubicBezTo>
                    <a:pt x="2957" y="5571"/>
                    <a:pt x="1457" y="9237"/>
                    <a:pt x="707" y="11920"/>
                  </a:cubicBezTo>
                  <a:cubicBezTo>
                    <a:pt x="-43" y="14604"/>
                    <a:pt x="-43" y="16306"/>
                    <a:pt x="32" y="17549"/>
                  </a:cubicBezTo>
                  <a:cubicBezTo>
                    <a:pt x="107" y="18793"/>
                    <a:pt x="257" y="19578"/>
                    <a:pt x="632" y="20167"/>
                  </a:cubicBezTo>
                  <a:cubicBezTo>
                    <a:pt x="1007" y="20757"/>
                    <a:pt x="1607" y="21149"/>
                    <a:pt x="2282" y="21346"/>
                  </a:cubicBezTo>
                  <a:cubicBezTo>
                    <a:pt x="2957" y="21542"/>
                    <a:pt x="3707" y="21542"/>
                    <a:pt x="5432" y="20887"/>
                  </a:cubicBezTo>
                  <a:cubicBezTo>
                    <a:pt x="7157" y="20233"/>
                    <a:pt x="9857" y="18924"/>
                    <a:pt x="12032" y="16895"/>
                  </a:cubicBezTo>
                  <a:cubicBezTo>
                    <a:pt x="14207" y="14866"/>
                    <a:pt x="15857" y="12117"/>
                    <a:pt x="16757" y="9695"/>
                  </a:cubicBezTo>
                  <a:cubicBezTo>
                    <a:pt x="17657" y="7273"/>
                    <a:pt x="17807" y="5178"/>
                    <a:pt x="17582" y="3738"/>
                  </a:cubicBezTo>
                  <a:cubicBezTo>
                    <a:pt x="17357" y="2298"/>
                    <a:pt x="16757" y="1513"/>
                    <a:pt x="15632" y="989"/>
                  </a:cubicBezTo>
                  <a:cubicBezTo>
                    <a:pt x="14507" y="466"/>
                    <a:pt x="12857" y="204"/>
                    <a:pt x="11282" y="73"/>
                  </a:cubicBezTo>
                  <a:cubicBezTo>
                    <a:pt x="9707" y="-58"/>
                    <a:pt x="8207" y="-58"/>
                    <a:pt x="6857" y="466"/>
                  </a:cubicBezTo>
                  <a:cubicBezTo>
                    <a:pt x="5507" y="989"/>
                    <a:pt x="4307" y="2037"/>
                    <a:pt x="3482" y="3280"/>
                  </a:cubicBezTo>
                  <a:cubicBezTo>
                    <a:pt x="2657" y="4524"/>
                    <a:pt x="2207" y="5964"/>
                    <a:pt x="2207" y="7011"/>
                  </a:cubicBezTo>
                  <a:cubicBezTo>
                    <a:pt x="2207" y="8058"/>
                    <a:pt x="2657" y="8713"/>
                    <a:pt x="3257" y="9040"/>
                  </a:cubicBezTo>
                  <a:cubicBezTo>
                    <a:pt x="3857" y="9367"/>
                    <a:pt x="4607" y="9367"/>
                    <a:pt x="6782" y="9171"/>
                  </a:cubicBezTo>
                  <a:cubicBezTo>
                    <a:pt x="8957" y="8975"/>
                    <a:pt x="12557" y="8582"/>
                    <a:pt x="15257" y="8124"/>
                  </a:cubicBezTo>
                  <a:cubicBezTo>
                    <a:pt x="17957" y="7666"/>
                    <a:pt x="19757" y="7142"/>
                    <a:pt x="21557" y="66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6" name="Line"/>
            <p:cNvSpPr/>
            <p:nvPr/>
          </p:nvSpPr>
          <p:spPr>
            <a:xfrm>
              <a:off x="9865259" y="456282"/>
              <a:ext cx="33734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55" y="21600"/>
                    <a:pt x="8509" y="21600"/>
                    <a:pt x="12109" y="18000"/>
                  </a:cubicBezTo>
                  <a:cubicBezTo>
                    <a:pt x="15709" y="14400"/>
                    <a:pt x="18655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7" name="Line"/>
            <p:cNvSpPr/>
            <p:nvPr/>
          </p:nvSpPr>
          <p:spPr>
            <a:xfrm>
              <a:off x="10161314" y="387220"/>
              <a:ext cx="88684" cy="1840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58" h="21311" fill="norm" stroke="1" extrusionOk="0">
                  <a:moveTo>
                    <a:pt x="675" y="3558"/>
                  </a:moveTo>
                  <a:cubicBezTo>
                    <a:pt x="91" y="2078"/>
                    <a:pt x="-493" y="599"/>
                    <a:pt x="675" y="155"/>
                  </a:cubicBezTo>
                  <a:cubicBezTo>
                    <a:pt x="1842" y="-289"/>
                    <a:pt x="4761" y="303"/>
                    <a:pt x="8264" y="895"/>
                  </a:cubicBezTo>
                  <a:cubicBezTo>
                    <a:pt x="11766" y="1486"/>
                    <a:pt x="15853" y="2078"/>
                    <a:pt x="18188" y="4149"/>
                  </a:cubicBezTo>
                  <a:cubicBezTo>
                    <a:pt x="20523" y="6221"/>
                    <a:pt x="21107" y="9771"/>
                    <a:pt x="18772" y="12878"/>
                  </a:cubicBezTo>
                  <a:cubicBezTo>
                    <a:pt x="16437" y="15985"/>
                    <a:pt x="11183" y="18648"/>
                    <a:pt x="5929" y="213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8" name="Line"/>
            <p:cNvSpPr/>
            <p:nvPr/>
          </p:nvSpPr>
          <p:spPr>
            <a:xfrm>
              <a:off x="9836682" y="-1"/>
              <a:ext cx="342918" cy="293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223" fill="norm" stroke="1" extrusionOk="0">
                  <a:moveTo>
                    <a:pt x="6589" y="10807"/>
                  </a:moveTo>
                  <a:cubicBezTo>
                    <a:pt x="4989" y="13023"/>
                    <a:pt x="3389" y="15238"/>
                    <a:pt x="2189" y="17177"/>
                  </a:cubicBezTo>
                  <a:cubicBezTo>
                    <a:pt x="989" y="19115"/>
                    <a:pt x="189" y="20777"/>
                    <a:pt x="29" y="21146"/>
                  </a:cubicBezTo>
                  <a:cubicBezTo>
                    <a:pt x="-131" y="21515"/>
                    <a:pt x="349" y="20592"/>
                    <a:pt x="1949" y="17638"/>
                  </a:cubicBezTo>
                  <a:cubicBezTo>
                    <a:pt x="3549" y="14684"/>
                    <a:pt x="6269" y="9700"/>
                    <a:pt x="7789" y="6746"/>
                  </a:cubicBezTo>
                  <a:cubicBezTo>
                    <a:pt x="9309" y="3792"/>
                    <a:pt x="9629" y="2869"/>
                    <a:pt x="10109" y="1946"/>
                  </a:cubicBezTo>
                  <a:cubicBezTo>
                    <a:pt x="10589" y="1023"/>
                    <a:pt x="11229" y="100"/>
                    <a:pt x="11789" y="7"/>
                  </a:cubicBezTo>
                  <a:cubicBezTo>
                    <a:pt x="12349" y="-85"/>
                    <a:pt x="12829" y="653"/>
                    <a:pt x="14029" y="2684"/>
                  </a:cubicBezTo>
                  <a:cubicBezTo>
                    <a:pt x="15229" y="4715"/>
                    <a:pt x="17149" y="8038"/>
                    <a:pt x="18509" y="10623"/>
                  </a:cubicBezTo>
                  <a:cubicBezTo>
                    <a:pt x="19869" y="13207"/>
                    <a:pt x="20669" y="15053"/>
                    <a:pt x="21469" y="169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39" name="Line"/>
            <p:cNvSpPr/>
            <p:nvPr/>
          </p:nvSpPr>
          <p:spPr>
            <a:xfrm>
              <a:off x="10230093" y="922593"/>
              <a:ext cx="240847" cy="231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490" fill="norm" stroke="1" extrusionOk="0">
                  <a:moveTo>
                    <a:pt x="2329" y="10097"/>
                  </a:moveTo>
                  <a:cubicBezTo>
                    <a:pt x="1420" y="14606"/>
                    <a:pt x="510" y="19116"/>
                    <a:pt x="169" y="18642"/>
                  </a:cubicBezTo>
                  <a:cubicBezTo>
                    <a:pt x="-172" y="18167"/>
                    <a:pt x="55" y="12708"/>
                    <a:pt x="396" y="9147"/>
                  </a:cubicBezTo>
                  <a:cubicBezTo>
                    <a:pt x="737" y="5587"/>
                    <a:pt x="1192" y="3925"/>
                    <a:pt x="1874" y="2501"/>
                  </a:cubicBezTo>
                  <a:cubicBezTo>
                    <a:pt x="2556" y="1077"/>
                    <a:pt x="3466" y="-110"/>
                    <a:pt x="4034" y="9"/>
                  </a:cubicBezTo>
                  <a:cubicBezTo>
                    <a:pt x="4603" y="127"/>
                    <a:pt x="4830" y="1552"/>
                    <a:pt x="5171" y="2976"/>
                  </a:cubicBezTo>
                  <a:cubicBezTo>
                    <a:pt x="5512" y="4400"/>
                    <a:pt x="5967" y="5824"/>
                    <a:pt x="7104" y="7011"/>
                  </a:cubicBezTo>
                  <a:cubicBezTo>
                    <a:pt x="8241" y="8198"/>
                    <a:pt x="10060" y="9147"/>
                    <a:pt x="11992" y="8435"/>
                  </a:cubicBezTo>
                  <a:cubicBezTo>
                    <a:pt x="13925" y="7723"/>
                    <a:pt x="15971" y="5349"/>
                    <a:pt x="17449" y="3688"/>
                  </a:cubicBezTo>
                  <a:cubicBezTo>
                    <a:pt x="18927" y="2026"/>
                    <a:pt x="19836" y="1077"/>
                    <a:pt x="20291" y="1195"/>
                  </a:cubicBezTo>
                  <a:cubicBezTo>
                    <a:pt x="20746" y="1314"/>
                    <a:pt x="20746" y="2501"/>
                    <a:pt x="20860" y="6061"/>
                  </a:cubicBezTo>
                  <a:cubicBezTo>
                    <a:pt x="20973" y="9622"/>
                    <a:pt x="21201" y="15556"/>
                    <a:pt x="21428" y="21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0" name="Line"/>
            <p:cNvSpPr/>
            <p:nvPr/>
          </p:nvSpPr>
          <p:spPr>
            <a:xfrm>
              <a:off x="10574102" y="916912"/>
              <a:ext cx="226512" cy="2337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022" fill="norm" stroke="1" extrusionOk="0">
                  <a:moveTo>
                    <a:pt x="1125" y="4769"/>
                  </a:moveTo>
                  <a:cubicBezTo>
                    <a:pt x="882" y="9365"/>
                    <a:pt x="639" y="13961"/>
                    <a:pt x="396" y="16948"/>
                  </a:cubicBezTo>
                  <a:cubicBezTo>
                    <a:pt x="154" y="19935"/>
                    <a:pt x="-89" y="21314"/>
                    <a:pt x="32" y="20969"/>
                  </a:cubicBezTo>
                  <a:cubicBezTo>
                    <a:pt x="154" y="20625"/>
                    <a:pt x="639" y="18557"/>
                    <a:pt x="1367" y="15110"/>
                  </a:cubicBezTo>
                  <a:cubicBezTo>
                    <a:pt x="2095" y="11663"/>
                    <a:pt x="3066" y="6837"/>
                    <a:pt x="3673" y="3850"/>
                  </a:cubicBezTo>
                  <a:cubicBezTo>
                    <a:pt x="4280" y="863"/>
                    <a:pt x="4522" y="-286"/>
                    <a:pt x="4644" y="59"/>
                  </a:cubicBezTo>
                  <a:cubicBezTo>
                    <a:pt x="4765" y="403"/>
                    <a:pt x="4765" y="2242"/>
                    <a:pt x="5008" y="3735"/>
                  </a:cubicBezTo>
                  <a:cubicBezTo>
                    <a:pt x="5250" y="5229"/>
                    <a:pt x="5736" y="6378"/>
                    <a:pt x="6585" y="6952"/>
                  </a:cubicBezTo>
                  <a:cubicBezTo>
                    <a:pt x="7435" y="7527"/>
                    <a:pt x="8648" y="7527"/>
                    <a:pt x="10226" y="6608"/>
                  </a:cubicBezTo>
                  <a:cubicBezTo>
                    <a:pt x="11803" y="5688"/>
                    <a:pt x="13745" y="3850"/>
                    <a:pt x="15201" y="2586"/>
                  </a:cubicBezTo>
                  <a:cubicBezTo>
                    <a:pt x="16657" y="1323"/>
                    <a:pt x="17628" y="633"/>
                    <a:pt x="18235" y="1093"/>
                  </a:cubicBezTo>
                  <a:cubicBezTo>
                    <a:pt x="18841" y="1552"/>
                    <a:pt x="19084" y="3161"/>
                    <a:pt x="19205" y="5344"/>
                  </a:cubicBezTo>
                  <a:cubicBezTo>
                    <a:pt x="19327" y="7527"/>
                    <a:pt x="19327" y="10284"/>
                    <a:pt x="19691" y="12237"/>
                  </a:cubicBezTo>
                  <a:cubicBezTo>
                    <a:pt x="20055" y="14191"/>
                    <a:pt x="20783" y="15340"/>
                    <a:pt x="21511" y="164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1" name="Line"/>
            <p:cNvSpPr/>
            <p:nvPr/>
          </p:nvSpPr>
          <p:spPr>
            <a:xfrm>
              <a:off x="10910826" y="925097"/>
              <a:ext cx="150461" cy="22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300" fill="norm" stroke="1" extrusionOk="0">
                  <a:moveTo>
                    <a:pt x="20115" y="1333"/>
                  </a:moveTo>
                  <a:cubicBezTo>
                    <a:pt x="18675" y="613"/>
                    <a:pt x="17235" y="-107"/>
                    <a:pt x="14895" y="13"/>
                  </a:cubicBezTo>
                  <a:cubicBezTo>
                    <a:pt x="12555" y="133"/>
                    <a:pt x="9315" y="1093"/>
                    <a:pt x="6615" y="3733"/>
                  </a:cubicBezTo>
                  <a:cubicBezTo>
                    <a:pt x="3915" y="6373"/>
                    <a:pt x="1755" y="10693"/>
                    <a:pt x="675" y="13453"/>
                  </a:cubicBezTo>
                  <a:cubicBezTo>
                    <a:pt x="-405" y="16213"/>
                    <a:pt x="-405" y="17413"/>
                    <a:pt x="2295" y="18613"/>
                  </a:cubicBezTo>
                  <a:cubicBezTo>
                    <a:pt x="4995" y="19813"/>
                    <a:pt x="10395" y="21013"/>
                    <a:pt x="13995" y="21253"/>
                  </a:cubicBezTo>
                  <a:cubicBezTo>
                    <a:pt x="17595" y="21493"/>
                    <a:pt x="19395" y="20773"/>
                    <a:pt x="21195" y="200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2" name="Line"/>
            <p:cNvSpPr/>
            <p:nvPr/>
          </p:nvSpPr>
          <p:spPr>
            <a:xfrm>
              <a:off x="10923283" y="1046629"/>
              <a:ext cx="161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3" name="Line"/>
            <p:cNvSpPr/>
            <p:nvPr/>
          </p:nvSpPr>
          <p:spPr>
            <a:xfrm>
              <a:off x="1010059" y="2472661"/>
              <a:ext cx="7942847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36" y="20160"/>
                    <a:pt x="473" y="18720"/>
                    <a:pt x="740" y="18000"/>
                  </a:cubicBezTo>
                  <a:cubicBezTo>
                    <a:pt x="1008" y="17280"/>
                    <a:pt x="1307" y="17280"/>
                    <a:pt x="1592" y="17100"/>
                  </a:cubicBezTo>
                  <a:cubicBezTo>
                    <a:pt x="1876" y="16920"/>
                    <a:pt x="2147" y="16560"/>
                    <a:pt x="2436" y="16380"/>
                  </a:cubicBezTo>
                  <a:cubicBezTo>
                    <a:pt x="2724" y="16200"/>
                    <a:pt x="3030" y="16200"/>
                    <a:pt x="3332" y="15840"/>
                  </a:cubicBezTo>
                  <a:cubicBezTo>
                    <a:pt x="3635" y="15480"/>
                    <a:pt x="3934" y="14760"/>
                    <a:pt x="4219" y="14040"/>
                  </a:cubicBezTo>
                  <a:cubicBezTo>
                    <a:pt x="4503" y="13320"/>
                    <a:pt x="4775" y="12600"/>
                    <a:pt x="5056" y="11700"/>
                  </a:cubicBezTo>
                  <a:cubicBezTo>
                    <a:pt x="5337" y="10800"/>
                    <a:pt x="5629" y="9720"/>
                    <a:pt x="5883" y="9000"/>
                  </a:cubicBezTo>
                  <a:cubicBezTo>
                    <a:pt x="6137" y="8280"/>
                    <a:pt x="6352" y="7920"/>
                    <a:pt x="6564" y="7380"/>
                  </a:cubicBezTo>
                  <a:cubicBezTo>
                    <a:pt x="6776" y="6840"/>
                    <a:pt x="6985" y="6120"/>
                    <a:pt x="7259" y="5580"/>
                  </a:cubicBezTo>
                  <a:cubicBezTo>
                    <a:pt x="7534" y="5040"/>
                    <a:pt x="7874" y="4680"/>
                    <a:pt x="8166" y="4320"/>
                  </a:cubicBezTo>
                  <a:cubicBezTo>
                    <a:pt x="8458" y="3960"/>
                    <a:pt x="8701" y="3600"/>
                    <a:pt x="8937" y="3240"/>
                  </a:cubicBezTo>
                  <a:cubicBezTo>
                    <a:pt x="9174" y="2880"/>
                    <a:pt x="9403" y="2520"/>
                    <a:pt x="9692" y="2340"/>
                  </a:cubicBezTo>
                  <a:cubicBezTo>
                    <a:pt x="9980" y="2160"/>
                    <a:pt x="10327" y="2160"/>
                    <a:pt x="10630" y="2160"/>
                  </a:cubicBezTo>
                  <a:cubicBezTo>
                    <a:pt x="10932" y="2160"/>
                    <a:pt x="11189" y="2160"/>
                    <a:pt x="11436" y="1980"/>
                  </a:cubicBezTo>
                  <a:cubicBezTo>
                    <a:pt x="11683" y="1800"/>
                    <a:pt x="11919" y="1440"/>
                    <a:pt x="12180" y="1260"/>
                  </a:cubicBezTo>
                  <a:cubicBezTo>
                    <a:pt x="12440" y="1080"/>
                    <a:pt x="12725" y="1080"/>
                    <a:pt x="13003" y="1080"/>
                  </a:cubicBezTo>
                  <a:cubicBezTo>
                    <a:pt x="13281" y="1080"/>
                    <a:pt x="13552" y="1080"/>
                    <a:pt x="13830" y="900"/>
                  </a:cubicBezTo>
                  <a:cubicBezTo>
                    <a:pt x="14108" y="720"/>
                    <a:pt x="14393" y="360"/>
                    <a:pt x="14675" y="180"/>
                  </a:cubicBezTo>
                  <a:cubicBezTo>
                    <a:pt x="14956" y="0"/>
                    <a:pt x="15234" y="0"/>
                    <a:pt x="15519" y="0"/>
                  </a:cubicBezTo>
                  <a:cubicBezTo>
                    <a:pt x="15804" y="0"/>
                    <a:pt x="16096" y="0"/>
                    <a:pt x="16377" y="180"/>
                  </a:cubicBezTo>
                  <a:cubicBezTo>
                    <a:pt x="16659" y="360"/>
                    <a:pt x="16930" y="720"/>
                    <a:pt x="17201" y="1080"/>
                  </a:cubicBezTo>
                  <a:cubicBezTo>
                    <a:pt x="17472" y="1440"/>
                    <a:pt x="17743" y="1800"/>
                    <a:pt x="17997" y="2160"/>
                  </a:cubicBezTo>
                  <a:cubicBezTo>
                    <a:pt x="18250" y="2520"/>
                    <a:pt x="18486" y="2880"/>
                    <a:pt x="18775" y="3240"/>
                  </a:cubicBezTo>
                  <a:cubicBezTo>
                    <a:pt x="19063" y="3600"/>
                    <a:pt x="19404" y="3960"/>
                    <a:pt x="19713" y="4320"/>
                  </a:cubicBezTo>
                  <a:cubicBezTo>
                    <a:pt x="20022" y="4680"/>
                    <a:pt x="20300" y="5040"/>
                    <a:pt x="20610" y="5940"/>
                  </a:cubicBezTo>
                  <a:cubicBezTo>
                    <a:pt x="20919" y="6840"/>
                    <a:pt x="21259" y="8280"/>
                    <a:pt x="21600" y="9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4" name="Line"/>
            <p:cNvSpPr/>
            <p:nvPr/>
          </p:nvSpPr>
          <p:spPr>
            <a:xfrm>
              <a:off x="64105" y="3095275"/>
              <a:ext cx="170816" cy="4318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23" h="21472" fill="norm" stroke="1" extrusionOk="0">
                  <a:moveTo>
                    <a:pt x="17263" y="2969"/>
                  </a:moveTo>
                  <a:cubicBezTo>
                    <a:pt x="17263" y="2334"/>
                    <a:pt x="17263" y="1699"/>
                    <a:pt x="16637" y="1191"/>
                  </a:cubicBezTo>
                  <a:cubicBezTo>
                    <a:pt x="16011" y="682"/>
                    <a:pt x="14759" y="301"/>
                    <a:pt x="12568" y="111"/>
                  </a:cubicBezTo>
                  <a:cubicBezTo>
                    <a:pt x="10376" y="-80"/>
                    <a:pt x="7246" y="-80"/>
                    <a:pt x="4742" y="555"/>
                  </a:cubicBezTo>
                  <a:cubicBezTo>
                    <a:pt x="2237" y="1191"/>
                    <a:pt x="359" y="2461"/>
                    <a:pt x="46" y="3732"/>
                  </a:cubicBezTo>
                  <a:cubicBezTo>
                    <a:pt x="-267" y="5002"/>
                    <a:pt x="985" y="6273"/>
                    <a:pt x="4585" y="7925"/>
                  </a:cubicBezTo>
                  <a:cubicBezTo>
                    <a:pt x="8185" y="9576"/>
                    <a:pt x="14133" y="11609"/>
                    <a:pt x="17420" y="13261"/>
                  </a:cubicBezTo>
                  <a:cubicBezTo>
                    <a:pt x="20707" y="14913"/>
                    <a:pt x="21333" y="16184"/>
                    <a:pt x="20707" y="17391"/>
                  </a:cubicBezTo>
                  <a:cubicBezTo>
                    <a:pt x="20081" y="18598"/>
                    <a:pt x="18203" y="19741"/>
                    <a:pt x="16481" y="20440"/>
                  </a:cubicBezTo>
                  <a:cubicBezTo>
                    <a:pt x="14759" y="21139"/>
                    <a:pt x="13194" y="21393"/>
                    <a:pt x="11629" y="21456"/>
                  </a:cubicBezTo>
                  <a:cubicBezTo>
                    <a:pt x="10063" y="21520"/>
                    <a:pt x="8498" y="21393"/>
                    <a:pt x="7872" y="20885"/>
                  </a:cubicBezTo>
                  <a:cubicBezTo>
                    <a:pt x="7246" y="20376"/>
                    <a:pt x="7559" y="19487"/>
                    <a:pt x="7872" y="185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5" name="Line"/>
            <p:cNvSpPr/>
            <p:nvPr/>
          </p:nvSpPr>
          <p:spPr>
            <a:xfrm>
              <a:off x="328321" y="3132009"/>
              <a:ext cx="106726" cy="3214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93" fill="norm" stroke="1" extrusionOk="0">
                  <a:moveTo>
                    <a:pt x="9134" y="0"/>
                  </a:moveTo>
                  <a:cubicBezTo>
                    <a:pt x="6563" y="2381"/>
                    <a:pt x="3991" y="4762"/>
                    <a:pt x="2448" y="7739"/>
                  </a:cubicBezTo>
                  <a:cubicBezTo>
                    <a:pt x="906" y="10715"/>
                    <a:pt x="391" y="14287"/>
                    <a:pt x="134" y="16583"/>
                  </a:cubicBezTo>
                  <a:cubicBezTo>
                    <a:pt x="-123" y="18879"/>
                    <a:pt x="-123" y="19899"/>
                    <a:pt x="1163" y="20580"/>
                  </a:cubicBezTo>
                  <a:cubicBezTo>
                    <a:pt x="2448" y="21260"/>
                    <a:pt x="5020" y="21600"/>
                    <a:pt x="8620" y="21260"/>
                  </a:cubicBezTo>
                  <a:cubicBezTo>
                    <a:pt x="12220" y="20920"/>
                    <a:pt x="16848" y="19899"/>
                    <a:pt x="21477" y="188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6" name="Line"/>
            <p:cNvSpPr/>
            <p:nvPr/>
          </p:nvSpPr>
          <p:spPr>
            <a:xfrm>
              <a:off x="335377" y="3293013"/>
              <a:ext cx="76670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7" name="Line"/>
            <p:cNvSpPr/>
            <p:nvPr/>
          </p:nvSpPr>
          <p:spPr>
            <a:xfrm>
              <a:off x="455810" y="3289518"/>
              <a:ext cx="94240" cy="1288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1" h="20951" fill="norm" stroke="1" extrusionOk="0">
                  <a:moveTo>
                    <a:pt x="5614" y="3060"/>
                  </a:moveTo>
                  <a:cubicBezTo>
                    <a:pt x="7887" y="1814"/>
                    <a:pt x="10161" y="568"/>
                    <a:pt x="9877" y="152"/>
                  </a:cubicBezTo>
                  <a:cubicBezTo>
                    <a:pt x="9593" y="-263"/>
                    <a:pt x="6750" y="152"/>
                    <a:pt x="4761" y="1606"/>
                  </a:cubicBezTo>
                  <a:cubicBezTo>
                    <a:pt x="2772" y="3060"/>
                    <a:pt x="1635" y="5552"/>
                    <a:pt x="782" y="7837"/>
                  </a:cubicBezTo>
                  <a:cubicBezTo>
                    <a:pt x="-71" y="10122"/>
                    <a:pt x="-639" y="12199"/>
                    <a:pt x="1350" y="14483"/>
                  </a:cubicBezTo>
                  <a:cubicBezTo>
                    <a:pt x="3340" y="16768"/>
                    <a:pt x="7887" y="19260"/>
                    <a:pt x="11582" y="20299"/>
                  </a:cubicBezTo>
                  <a:cubicBezTo>
                    <a:pt x="15277" y="21337"/>
                    <a:pt x="18119" y="20922"/>
                    <a:pt x="20961" y="205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8" name="Line"/>
            <p:cNvSpPr/>
            <p:nvPr/>
          </p:nvSpPr>
          <p:spPr>
            <a:xfrm>
              <a:off x="596488" y="3259626"/>
              <a:ext cx="90090" cy="437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1" h="21371" fill="norm" stroke="1" extrusionOk="0">
                  <a:moveTo>
                    <a:pt x="3497" y="3878"/>
                  </a:moveTo>
                  <a:cubicBezTo>
                    <a:pt x="2297" y="8373"/>
                    <a:pt x="1097" y="12868"/>
                    <a:pt x="497" y="15428"/>
                  </a:cubicBezTo>
                  <a:cubicBezTo>
                    <a:pt x="-103" y="17987"/>
                    <a:pt x="-103" y="18611"/>
                    <a:pt x="197" y="19423"/>
                  </a:cubicBezTo>
                  <a:cubicBezTo>
                    <a:pt x="497" y="20234"/>
                    <a:pt x="1097" y="21233"/>
                    <a:pt x="1397" y="21358"/>
                  </a:cubicBezTo>
                  <a:cubicBezTo>
                    <a:pt x="1697" y="21483"/>
                    <a:pt x="1697" y="20734"/>
                    <a:pt x="1397" y="17987"/>
                  </a:cubicBezTo>
                  <a:cubicBezTo>
                    <a:pt x="1097" y="15240"/>
                    <a:pt x="497" y="10496"/>
                    <a:pt x="497" y="7437"/>
                  </a:cubicBezTo>
                  <a:cubicBezTo>
                    <a:pt x="497" y="4378"/>
                    <a:pt x="1097" y="3004"/>
                    <a:pt x="2297" y="2068"/>
                  </a:cubicBezTo>
                  <a:cubicBezTo>
                    <a:pt x="3497" y="1132"/>
                    <a:pt x="5297" y="632"/>
                    <a:pt x="7697" y="320"/>
                  </a:cubicBezTo>
                  <a:cubicBezTo>
                    <a:pt x="10097" y="8"/>
                    <a:pt x="13097" y="-117"/>
                    <a:pt x="15497" y="133"/>
                  </a:cubicBezTo>
                  <a:cubicBezTo>
                    <a:pt x="17897" y="382"/>
                    <a:pt x="19697" y="1007"/>
                    <a:pt x="20597" y="1756"/>
                  </a:cubicBezTo>
                  <a:cubicBezTo>
                    <a:pt x="21497" y="2505"/>
                    <a:pt x="21497" y="3379"/>
                    <a:pt x="19097" y="4253"/>
                  </a:cubicBezTo>
                  <a:cubicBezTo>
                    <a:pt x="16697" y="5127"/>
                    <a:pt x="11897" y="6001"/>
                    <a:pt x="7097" y="68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49" name="Line"/>
            <p:cNvSpPr/>
            <p:nvPr/>
          </p:nvSpPr>
          <p:spPr>
            <a:xfrm>
              <a:off x="946886" y="3195899"/>
              <a:ext cx="181014" cy="2362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8" h="21242" fill="norm" stroke="1" extrusionOk="0">
                  <a:moveTo>
                    <a:pt x="16191" y="1838"/>
                  </a:moveTo>
                  <a:cubicBezTo>
                    <a:pt x="14711" y="919"/>
                    <a:pt x="13232" y="0"/>
                    <a:pt x="11605" y="0"/>
                  </a:cubicBezTo>
                  <a:cubicBezTo>
                    <a:pt x="9977" y="0"/>
                    <a:pt x="8202" y="919"/>
                    <a:pt x="6131" y="3906"/>
                  </a:cubicBezTo>
                  <a:cubicBezTo>
                    <a:pt x="4059" y="6894"/>
                    <a:pt x="1692" y="11949"/>
                    <a:pt x="657" y="15166"/>
                  </a:cubicBezTo>
                  <a:cubicBezTo>
                    <a:pt x="-379" y="18383"/>
                    <a:pt x="-83" y="19762"/>
                    <a:pt x="805" y="20566"/>
                  </a:cubicBezTo>
                  <a:cubicBezTo>
                    <a:pt x="1692" y="21370"/>
                    <a:pt x="3172" y="21600"/>
                    <a:pt x="6131" y="20451"/>
                  </a:cubicBezTo>
                  <a:cubicBezTo>
                    <a:pt x="9089" y="19302"/>
                    <a:pt x="13528" y="16774"/>
                    <a:pt x="16339" y="14132"/>
                  </a:cubicBezTo>
                  <a:cubicBezTo>
                    <a:pt x="19150" y="11489"/>
                    <a:pt x="20333" y="8732"/>
                    <a:pt x="20777" y="6664"/>
                  </a:cubicBezTo>
                  <a:cubicBezTo>
                    <a:pt x="21221" y="4596"/>
                    <a:pt x="20925" y="3217"/>
                    <a:pt x="19002" y="2643"/>
                  </a:cubicBezTo>
                  <a:cubicBezTo>
                    <a:pt x="17079" y="2068"/>
                    <a:pt x="13528" y="2298"/>
                    <a:pt x="9977" y="25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0" name="Line"/>
            <p:cNvSpPr/>
            <p:nvPr/>
          </p:nvSpPr>
          <p:spPr>
            <a:xfrm>
              <a:off x="182040" y="3507684"/>
              <a:ext cx="812686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94" y="21046"/>
                    <a:pt x="2989" y="20492"/>
                    <a:pt x="5094" y="18831"/>
                  </a:cubicBezTo>
                  <a:cubicBezTo>
                    <a:pt x="7200" y="17169"/>
                    <a:pt x="9917" y="14400"/>
                    <a:pt x="12294" y="11908"/>
                  </a:cubicBezTo>
                  <a:cubicBezTo>
                    <a:pt x="14672" y="9415"/>
                    <a:pt x="16709" y="7200"/>
                    <a:pt x="18204" y="5262"/>
                  </a:cubicBezTo>
                  <a:cubicBezTo>
                    <a:pt x="19698" y="3323"/>
                    <a:pt x="20649" y="166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1" name="Line"/>
            <p:cNvSpPr/>
            <p:nvPr/>
          </p:nvSpPr>
          <p:spPr>
            <a:xfrm>
              <a:off x="550049" y="3515351"/>
              <a:ext cx="490678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13" y="20000"/>
                    <a:pt x="7425" y="18400"/>
                    <a:pt x="11025" y="14800"/>
                  </a:cubicBezTo>
                  <a:cubicBezTo>
                    <a:pt x="14625" y="11200"/>
                    <a:pt x="18113" y="5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2" name="Line"/>
            <p:cNvSpPr/>
            <p:nvPr/>
          </p:nvSpPr>
          <p:spPr>
            <a:xfrm>
              <a:off x="1247731" y="3262345"/>
              <a:ext cx="2300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3" name="Line"/>
            <p:cNvSpPr/>
            <p:nvPr/>
          </p:nvSpPr>
          <p:spPr>
            <a:xfrm>
              <a:off x="1263065" y="3408015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4" name="Line"/>
            <p:cNvSpPr/>
            <p:nvPr/>
          </p:nvSpPr>
          <p:spPr>
            <a:xfrm>
              <a:off x="2298088" y="3208677"/>
              <a:ext cx="1533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3429"/>
                    <a:pt x="0" y="6857"/>
                    <a:pt x="1800" y="10114"/>
                  </a:cubicBezTo>
                  <a:cubicBezTo>
                    <a:pt x="3600" y="13371"/>
                    <a:pt x="7200" y="16457"/>
                    <a:pt x="7200" y="18514"/>
                  </a:cubicBezTo>
                  <a:cubicBezTo>
                    <a:pt x="7200" y="20571"/>
                    <a:pt x="3600" y="21600"/>
                    <a:pt x="5400" y="21600"/>
                  </a:cubicBezTo>
                  <a:cubicBezTo>
                    <a:pt x="7200" y="21600"/>
                    <a:pt x="14400" y="20571"/>
                    <a:pt x="21600" y="195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5" name="Line"/>
            <p:cNvSpPr/>
            <p:nvPr/>
          </p:nvSpPr>
          <p:spPr>
            <a:xfrm>
              <a:off x="2316111" y="3239345"/>
              <a:ext cx="135315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94" h="21600" fill="norm" stroke="1" extrusionOk="0">
                  <a:moveTo>
                    <a:pt x="14903" y="0"/>
                  </a:moveTo>
                  <a:cubicBezTo>
                    <a:pt x="13332" y="1800"/>
                    <a:pt x="11761" y="3600"/>
                    <a:pt x="9012" y="5400"/>
                  </a:cubicBezTo>
                  <a:cubicBezTo>
                    <a:pt x="6263" y="7200"/>
                    <a:pt x="2336" y="9000"/>
                    <a:pt x="765" y="10400"/>
                  </a:cubicBezTo>
                  <a:cubicBezTo>
                    <a:pt x="-806" y="11800"/>
                    <a:pt x="-21" y="12800"/>
                    <a:pt x="3710" y="14600"/>
                  </a:cubicBezTo>
                  <a:cubicBezTo>
                    <a:pt x="7441" y="16400"/>
                    <a:pt x="14118" y="19000"/>
                    <a:pt x="207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6" name="Line"/>
            <p:cNvSpPr/>
            <p:nvPr/>
          </p:nvSpPr>
          <p:spPr>
            <a:xfrm>
              <a:off x="2627762" y="3354347"/>
              <a:ext cx="115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7" name="Line"/>
            <p:cNvSpPr/>
            <p:nvPr/>
          </p:nvSpPr>
          <p:spPr>
            <a:xfrm>
              <a:off x="2635429" y="3469350"/>
              <a:ext cx="161005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57" y="10800"/>
                    <a:pt x="8914" y="21600"/>
                    <a:pt x="12514" y="21600"/>
                  </a:cubicBezTo>
                  <a:cubicBezTo>
                    <a:pt x="16114" y="21600"/>
                    <a:pt x="18857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8" name="Line"/>
            <p:cNvSpPr/>
            <p:nvPr/>
          </p:nvSpPr>
          <p:spPr>
            <a:xfrm>
              <a:off x="3351939" y="3189077"/>
              <a:ext cx="34842" cy="3213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4" h="20895" fill="norm" stroke="1" extrusionOk="0">
                  <a:moveTo>
                    <a:pt x="7148" y="1275"/>
                  </a:moveTo>
                  <a:cubicBezTo>
                    <a:pt x="7148" y="444"/>
                    <a:pt x="7148" y="-387"/>
                    <a:pt x="7148" y="195"/>
                  </a:cubicBezTo>
                  <a:cubicBezTo>
                    <a:pt x="7148" y="776"/>
                    <a:pt x="7148" y="2770"/>
                    <a:pt x="6377" y="5761"/>
                  </a:cubicBezTo>
                  <a:cubicBezTo>
                    <a:pt x="5605" y="8751"/>
                    <a:pt x="4063" y="12739"/>
                    <a:pt x="2520" y="15647"/>
                  </a:cubicBezTo>
                  <a:cubicBezTo>
                    <a:pt x="977" y="18555"/>
                    <a:pt x="-566" y="20382"/>
                    <a:pt x="205" y="20798"/>
                  </a:cubicBezTo>
                  <a:cubicBezTo>
                    <a:pt x="977" y="21213"/>
                    <a:pt x="4063" y="20216"/>
                    <a:pt x="7920" y="19385"/>
                  </a:cubicBezTo>
                  <a:cubicBezTo>
                    <a:pt x="11777" y="18555"/>
                    <a:pt x="16405" y="17890"/>
                    <a:pt x="21034" y="172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59" name="Line"/>
            <p:cNvSpPr/>
            <p:nvPr/>
          </p:nvSpPr>
          <p:spPr>
            <a:xfrm>
              <a:off x="3455781" y="3206122"/>
              <a:ext cx="30155" cy="301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8" h="21600" fill="norm" stroke="1" extrusionOk="0">
                  <a:moveTo>
                    <a:pt x="16200" y="1831"/>
                  </a:moveTo>
                  <a:cubicBezTo>
                    <a:pt x="18000" y="915"/>
                    <a:pt x="19800" y="0"/>
                    <a:pt x="20700" y="0"/>
                  </a:cubicBezTo>
                  <a:cubicBezTo>
                    <a:pt x="21600" y="0"/>
                    <a:pt x="21600" y="915"/>
                    <a:pt x="18900" y="4027"/>
                  </a:cubicBezTo>
                  <a:cubicBezTo>
                    <a:pt x="16200" y="7139"/>
                    <a:pt x="10800" y="12447"/>
                    <a:pt x="7200" y="15742"/>
                  </a:cubicBezTo>
                  <a:cubicBezTo>
                    <a:pt x="3600" y="19037"/>
                    <a:pt x="1800" y="2031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0" name="Line"/>
            <p:cNvSpPr/>
            <p:nvPr/>
          </p:nvSpPr>
          <p:spPr>
            <a:xfrm>
              <a:off x="3248776" y="3297447"/>
              <a:ext cx="306675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4680" y="12302"/>
                    <a:pt x="9360" y="4448"/>
                    <a:pt x="12960" y="1502"/>
                  </a:cubicBezTo>
                  <a:cubicBezTo>
                    <a:pt x="16560" y="-1443"/>
                    <a:pt x="19080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1" name="Line"/>
            <p:cNvSpPr/>
            <p:nvPr/>
          </p:nvSpPr>
          <p:spPr>
            <a:xfrm>
              <a:off x="3233443" y="3377348"/>
              <a:ext cx="383342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32" y="16800"/>
                    <a:pt x="8064" y="12000"/>
                    <a:pt x="11664" y="8400"/>
                  </a:cubicBezTo>
                  <a:cubicBezTo>
                    <a:pt x="15264" y="4800"/>
                    <a:pt x="1843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2" name="Line"/>
            <p:cNvSpPr/>
            <p:nvPr/>
          </p:nvSpPr>
          <p:spPr>
            <a:xfrm>
              <a:off x="3847749" y="3254678"/>
              <a:ext cx="290382" cy="22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9" h="21403" fill="norm" stroke="1" extrusionOk="0">
                  <a:moveTo>
                    <a:pt x="1066" y="0"/>
                  </a:moveTo>
                  <a:cubicBezTo>
                    <a:pt x="687" y="5825"/>
                    <a:pt x="308" y="11649"/>
                    <a:pt x="118" y="15169"/>
                  </a:cubicBezTo>
                  <a:cubicBezTo>
                    <a:pt x="-71" y="18688"/>
                    <a:pt x="-71" y="19901"/>
                    <a:pt x="403" y="20629"/>
                  </a:cubicBezTo>
                  <a:cubicBezTo>
                    <a:pt x="876" y="21357"/>
                    <a:pt x="1824" y="21600"/>
                    <a:pt x="2676" y="21236"/>
                  </a:cubicBezTo>
                  <a:cubicBezTo>
                    <a:pt x="3529" y="20872"/>
                    <a:pt x="4287" y="19901"/>
                    <a:pt x="5234" y="18202"/>
                  </a:cubicBezTo>
                  <a:cubicBezTo>
                    <a:pt x="6182" y="16503"/>
                    <a:pt x="7318" y="14076"/>
                    <a:pt x="7887" y="11892"/>
                  </a:cubicBezTo>
                  <a:cubicBezTo>
                    <a:pt x="8455" y="9708"/>
                    <a:pt x="8455" y="7766"/>
                    <a:pt x="8361" y="7402"/>
                  </a:cubicBezTo>
                  <a:cubicBezTo>
                    <a:pt x="8266" y="7038"/>
                    <a:pt x="8076" y="8252"/>
                    <a:pt x="7982" y="9465"/>
                  </a:cubicBezTo>
                  <a:cubicBezTo>
                    <a:pt x="7887" y="10679"/>
                    <a:pt x="7887" y="11892"/>
                    <a:pt x="8361" y="12742"/>
                  </a:cubicBezTo>
                  <a:cubicBezTo>
                    <a:pt x="8834" y="13591"/>
                    <a:pt x="9782" y="14076"/>
                    <a:pt x="10634" y="13955"/>
                  </a:cubicBezTo>
                  <a:cubicBezTo>
                    <a:pt x="11487" y="13834"/>
                    <a:pt x="12245" y="13106"/>
                    <a:pt x="13003" y="12256"/>
                  </a:cubicBezTo>
                  <a:cubicBezTo>
                    <a:pt x="13761" y="11407"/>
                    <a:pt x="14518" y="10436"/>
                    <a:pt x="14992" y="9344"/>
                  </a:cubicBezTo>
                  <a:cubicBezTo>
                    <a:pt x="15466" y="8252"/>
                    <a:pt x="15655" y="7038"/>
                    <a:pt x="15561" y="7160"/>
                  </a:cubicBezTo>
                  <a:cubicBezTo>
                    <a:pt x="15466" y="7281"/>
                    <a:pt x="15087" y="8737"/>
                    <a:pt x="14708" y="10193"/>
                  </a:cubicBezTo>
                  <a:cubicBezTo>
                    <a:pt x="14329" y="11649"/>
                    <a:pt x="13950" y="13106"/>
                    <a:pt x="13761" y="14562"/>
                  </a:cubicBezTo>
                  <a:cubicBezTo>
                    <a:pt x="13571" y="16018"/>
                    <a:pt x="13571" y="17474"/>
                    <a:pt x="13761" y="17474"/>
                  </a:cubicBezTo>
                  <a:cubicBezTo>
                    <a:pt x="13950" y="17474"/>
                    <a:pt x="14329" y="16018"/>
                    <a:pt x="14708" y="13348"/>
                  </a:cubicBezTo>
                  <a:cubicBezTo>
                    <a:pt x="15087" y="10679"/>
                    <a:pt x="15466" y="6796"/>
                    <a:pt x="15940" y="4247"/>
                  </a:cubicBezTo>
                  <a:cubicBezTo>
                    <a:pt x="16413" y="1699"/>
                    <a:pt x="16982" y="485"/>
                    <a:pt x="17740" y="243"/>
                  </a:cubicBezTo>
                  <a:cubicBezTo>
                    <a:pt x="18497" y="0"/>
                    <a:pt x="19445" y="728"/>
                    <a:pt x="20013" y="2306"/>
                  </a:cubicBezTo>
                  <a:cubicBezTo>
                    <a:pt x="20582" y="3883"/>
                    <a:pt x="20771" y="6310"/>
                    <a:pt x="20961" y="8130"/>
                  </a:cubicBezTo>
                  <a:cubicBezTo>
                    <a:pt x="21150" y="9951"/>
                    <a:pt x="21340" y="11164"/>
                    <a:pt x="21434" y="12378"/>
                  </a:cubicBezTo>
                  <a:cubicBezTo>
                    <a:pt x="21529" y="13591"/>
                    <a:pt x="21529" y="14805"/>
                    <a:pt x="21529" y="15411"/>
                  </a:cubicBezTo>
                  <a:cubicBezTo>
                    <a:pt x="21529" y="16018"/>
                    <a:pt x="21529" y="16018"/>
                    <a:pt x="21529" y="16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3" name="Line"/>
            <p:cNvSpPr/>
            <p:nvPr/>
          </p:nvSpPr>
          <p:spPr>
            <a:xfrm>
              <a:off x="4227413" y="3076978"/>
              <a:ext cx="179057" cy="3525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5" h="21285" fill="norm" stroke="1" extrusionOk="0">
                  <a:moveTo>
                    <a:pt x="3061" y="1934"/>
                  </a:moveTo>
                  <a:cubicBezTo>
                    <a:pt x="3974" y="1008"/>
                    <a:pt x="4887" y="82"/>
                    <a:pt x="5343" y="5"/>
                  </a:cubicBezTo>
                  <a:cubicBezTo>
                    <a:pt x="5799" y="-72"/>
                    <a:pt x="5799" y="699"/>
                    <a:pt x="5495" y="3477"/>
                  </a:cubicBezTo>
                  <a:cubicBezTo>
                    <a:pt x="5191" y="6254"/>
                    <a:pt x="4583" y="11037"/>
                    <a:pt x="4278" y="13814"/>
                  </a:cubicBezTo>
                  <a:cubicBezTo>
                    <a:pt x="3974" y="16591"/>
                    <a:pt x="3974" y="17362"/>
                    <a:pt x="3366" y="18442"/>
                  </a:cubicBezTo>
                  <a:cubicBezTo>
                    <a:pt x="2757" y="19522"/>
                    <a:pt x="1540" y="20911"/>
                    <a:pt x="780" y="21219"/>
                  </a:cubicBezTo>
                  <a:cubicBezTo>
                    <a:pt x="19" y="21528"/>
                    <a:pt x="-285" y="20757"/>
                    <a:pt x="323" y="18828"/>
                  </a:cubicBezTo>
                  <a:cubicBezTo>
                    <a:pt x="932" y="16899"/>
                    <a:pt x="2453" y="13814"/>
                    <a:pt x="3670" y="11962"/>
                  </a:cubicBezTo>
                  <a:cubicBezTo>
                    <a:pt x="4887" y="10111"/>
                    <a:pt x="5799" y="9494"/>
                    <a:pt x="7016" y="9108"/>
                  </a:cubicBezTo>
                  <a:cubicBezTo>
                    <a:pt x="8233" y="8722"/>
                    <a:pt x="9754" y="8568"/>
                    <a:pt x="10667" y="8877"/>
                  </a:cubicBezTo>
                  <a:cubicBezTo>
                    <a:pt x="11580" y="9185"/>
                    <a:pt x="11884" y="9957"/>
                    <a:pt x="12036" y="10728"/>
                  </a:cubicBezTo>
                  <a:cubicBezTo>
                    <a:pt x="12188" y="11499"/>
                    <a:pt x="12188" y="12271"/>
                    <a:pt x="11580" y="13042"/>
                  </a:cubicBezTo>
                  <a:cubicBezTo>
                    <a:pt x="10971" y="13814"/>
                    <a:pt x="9754" y="14585"/>
                    <a:pt x="8842" y="15357"/>
                  </a:cubicBezTo>
                  <a:cubicBezTo>
                    <a:pt x="7929" y="16128"/>
                    <a:pt x="7321" y="16899"/>
                    <a:pt x="7473" y="17594"/>
                  </a:cubicBezTo>
                  <a:cubicBezTo>
                    <a:pt x="7625" y="18288"/>
                    <a:pt x="8538" y="18905"/>
                    <a:pt x="10971" y="19291"/>
                  </a:cubicBezTo>
                  <a:cubicBezTo>
                    <a:pt x="13405" y="19677"/>
                    <a:pt x="17360" y="19831"/>
                    <a:pt x="21315" y="19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4" name="Line"/>
            <p:cNvSpPr/>
            <p:nvPr/>
          </p:nvSpPr>
          <p:spPr>
            <a:xfrm>
              <a:off x="4445448" y="3240487"/>
              <a:ext cx="137360" cy="17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18" fill="norm" stroke="1" extrusionOk="0">
                  <a:moveTo>
                    <a:pt x="2299" y="1713"/>
                  </a:moveTo>
                  <a:cubicBezTo>
                    <a:pt x="1899" y="7268"/>
                    <a:pt x="1499" y="12822"/>
                    <a:pt x="1099" y="16371"/>
                  </a:cubicBezTo>
                  <a:cubicBezTo>
                    <a:pt x="699" y="19919"/>
                    <a:pt x="299" y="21462"/>
                    <a:pt x="99" y="21308"/>
                  </a:cubicBezTo>
                  <a:cubicBezTo>
                    <a:pt x="-101" y="21153"/>
                    <a:pt x="-101" y="19302"/>
                    <a:pt x="1099" y="15908"/>
                  </a:cubicBezTo>
                  <a:cubicBezTo>
                    <a:pt x="2299" y="12513"/>
                    <a:pt x="4699" y="7576"/>
                    <a:pt x="6699" y="4491"/>
                  </a:cubicBezTo>
                  <a:cubicBezTo>
                    <a:pt x="8699" y="1405"/>
                    <a:pt x="10299" y="171"/>
                    <a:pt x="11899" y="16"/>
                  </a:cubicBezTo>
                  <a:cubicBezTo>
                    <a:pt x="13499" y="-138"/>
                    <a:pt x="15099" y="788"/>
                    <a:pt x="15899" y="3102"/>
                  </a:cubicBezTo>
                  <a:cubicBezTo>
                    <a:pt x="16699" y="5416"/>
                    <a:pt x="16699" y="9119"/>
                    <a:pt x="16699" y="11742"/>
                  </a:cubicBezTo>
                  <a:cubicBezTo>
                    <a:pt x="16699" y="14365"/>
                    <a:pt x="16699" y="15908"/>
                    <a:pt x="17499" y="16833"/>
                  </a:cubicBezTo>
                  <a:cubicBezTo>
                    <a:pt x="18299" y="17759"/>
                    <a:pt x="19899" y="18068"/>
                    <a:pt x="21499" y="183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5" name="Line"/>
            <p:cNvSpPr/>
            <p:nvPr/>
          </p:nvSpPr>
          <p:spPr>
            <a:xfrm>
              <a:off x="4620489" y="3262345"/>
              <a:ext cx="106845" cy="166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4" h="21332" fill="norm" stroke="1" extrusionOk="0">
                  <a:moveTo>
                    <a:pt x="10434" y="0"/>
                  </a:moveTo>
                  <a:cubicBezTo>
                    <a:pt x="7489" y="982"/>
                    <a:pt x="4543" y="1964"/>
                    <a:pt x="2579" y="5236"/>
                  </a:cubicBezTo>
                  <a:cubicBezTo>
                    <a:pt x="616" y="8509"/>
                    <a:pt x="-366" y="14073"/>
                    <a:pt x="125" y="17345"/>
                  </a:cubicBezTo>
                  <a:cubicBezTo>
                    <a:pt x="616" y="20618"/>
                    <a:pt x="2579" y="21600"/>
                    <a:pt x="6016" y="21273"/>
                  </a:cubicBezTo>
                  <a:cubicBezTo>
                    <a:pt x="9452" y="20945"/>
                    <a:pt x="14361" y="19309"/>
                    <a:pt x="17307" y="16855"/>
                  </a:cubicBezTo>
                  <a:cubicBezTo>
                    <a:pt x="20252" y="14400"/>
                    <a:pt x="21234" y="11127"/>
                    <a:pt x="20007" y="8345"/>
                  </a:cubicBezTo>
                  <a:cubicBezTo>
                    <a:pt x="18779" y="5564"/>
                    <a:pt x="15343" y="3273"/>
                    <a:pt x="11907" y="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6" name="Line"/>
            <p:cNvSpPr/>
            <p:nvPr/>
          </p:nvSpPr>
          <p:spPr>
            <a:xfrm>
              <a:off x="4789811" y="3231678"/>
              <a:ext cx="177809" cy="156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9" h="21371" fill="norm" stroke="1" extrusionOk="0">
                  <a:moveTo>
                    <a:pt x="0" y="2090"/>
                  </a:moveTo>
                  <a:cubicBezTo>
                    <a:pt x="0" y="5574"/>
                    <a:pt x="0" y="9058"/>
                    <a:pt x="0" y="11671"/>
                  </a:cubicBezTo>
                  <a:cubicBezTo>
                    <a:pt x="0" y="14284"/>
                    <a:pt x="0" y="16026"/>
                    <a:pt x="617" y="17419"/>
                  </a:cubicBezTo>
                  <a:cubicBezTo>
                    <a:pt x="1234" y="18813"/>
                    <a:pt x="2469" y="19858"/>
                    <a:pt x="3703" y="19858"/>
                  </a:cubicBezTo>
                  <a:cubicBezTo>
                    <a:pt x="4937" y="19858"/>
                    <a:pt x="6171" y="18813"/>
                    <a:pt x="7251" y="17594"/>
                  </a:cubicBezTo>
                  <a:cubicBezTo>
                    <a:pt x="8331" y="16374"/>
                    <a:pt x="9257" y="14981"/>
                    <a:pt x="9874" y="15155"/>
                  </a:cubicBezTo>
                  <a:cubicBezTo>
                    <a:pt x="10491" y="15329"/>
                    <a:pt x="10800" y="17071"/>
                    <a:pt x="11571" y="18465"/>
                  </a:cubicBezTo>
                  <a:cubicBezTo>
                    <a:pt x="12343" y="19858"/>
                    <a:pt x="13577" y="20903"/>
                    <a:pt x="15120" y="21252"/>
                  </a:cubicBezTo>
                  <a:cubicBezTo>
                    <a:pt x="16663" y="21600"/>
                    <a:pt x="18514" y="21252"/>
                    <a:pt x="19749" y="19335"/>
                  </a:cubicBezTo>
                  <a:cubicBezTo>
                    <a:pt x="20983" y="17419"/>
                    <a:pt x="21600" y="13935"/>
                    <a:pt x="21446" y="10452"/>
                  </a:cubicBezTo>
                  <a:cubicBezTo>
                    <a:pt x="21291" y="6968"/>
                    <a:pt x="20366" y="3484"/>
                    <a:pt x="1944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7" name="Line"/>
            <p:cNvSpPr/>
            <p:nvPr/>
          </p:nvSpPr>
          <p:spPr>
            <a:xfrm>
              <a:off x="5020136" y="3232821"/>
              <a:ext cx="136483" cy="168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306" fill="norm" stroke="1" extrusionOk="0">
                  <a:moveTo>
                    <a:pt x="1129" y="823"/>
                  </a:moveTo>
                  <a:cubicBezTo>
                    <a:pt x="736" y="6626"/>
                    <a:pt x="344" y="12429"/>
                    <a:pt x="147" y="16137"/>
                  </a:cubicBezTo>
                  <a:cubicBezTo>
                    <a:pt x="-49" y="19844"/>
                    <a:pt x="-49" y="21456"/>
                    <a:pt x="147" y="21295"/>
                  </a:cubicBezTo>
                  <a:cubicBezTo>
                    <a:pt x="344" y="21134"/>
                    <a:pt x="736" y="19199"/>
                    <a:pt x="2111" y="15653"/>
                  </a:cubicBezTo>
                  <a:cubicBezTo>
                    <a:pt x="3486" y="12107"/>
                    <a:pt x="5842" y="6949"/>
                    <a:pt x="7806" y="3886"/>
                  </a:cubicBezTo>
                  <a:cubicBezTo>
                    <a:pt x="9769" y="823"/>
                    <a:pt x="11340" y="-144"/>
                    <a:pt x="13696" y="17"/>
                  </a:cubicBezTo>
                  <a:cubicBezTo>
                    <a:pt x="16053" y="178"/>
                    <a:pt x="19195" y="1468"/>
                    <a:pt x="20373" y="4853"/>
                  </a:cubicBezTo>
                  <a:cubicBezTo>
                    <a:pt x="21551" y="8238"/>
                    <a:pt x="20766" y="13719"/>
                    <a:pt x="19980" y="191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8" name="Line"/>
            <p:cNvSpPr/>
            <p:nvPr/>
          </p:nvSpPr>
          <p:spPr>
            <a:xfrm>
              <a:off x="5626373" y="3199904"/>
              <a:ext cx="218960" cy="5371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1315" fill="norm" stroke="1" extrusionOk="0">
                  <a:moveTo>
                    <a:pt x="7363" y="3390"/>
                  </a:moveTo>
                  <a:cubicBezTo>
                    <a:pt x="6370" y="6635"/>
                    <a:pt x="5377" y="9880"/>
                    <a:pt x="4384" y="12720"/>
                  </a:cubicBezTo>
                  <a:cubicBezTo>
                    <a:pt x="3391" y="15559"/>
                    <a:pt x="2398" y="17993"/>
                    <a:pt x="1653" y="19464"/>
                  </a:cubicBezTo>
                  <a:cubicBezTo>
                    <a:pt x="908" y="20934"/>
                    <a:pt x="412" y="21441"/>
                    <a:pt x="163" y="21289"/>
                  </a:cubicBezTo>
                  <a:cubicBezTo>
                    <a:pt x="-85" y="21137"/>
                    <a:pt x="-85" y="20326"/>
                    <a:pt x="412" y="18449"/>
                  </a:cubicBezTo>
                  <a:cubicBezTo>
                    <a:pt x="908" y="16573"/>
                    <a:pt x="1901" y="13633"/>
                    <a:pt x="3143" y="10793"/>
                  </a:cubicBezTo>
                  <a:cubicBezTo>
                    <a:pt x="4384" y="7954"/>
                    <a:pt x="5874" y="5216"/>
                    <a:pt x="7736" y="3390"/>
                  </a:cubicBezTo>
                  <a:cubicBezTo>
                    <a:pt x="9598" y="1565"/>
                    <a:pt x="11832" y="652"/>
                    <a:pt x="13570" y="247"/>
                  </a:cubicBezTo>
                  <a:cubicBezTo>
                    <a:pt x="15308" y="-159"/>
                    <a:pt x="16549" y="-58"/>
                    <a:pt x="17791" y="500"/>
                  </a:cubicBezTo>
                  <a:cubicBezTo>
                    <a:pt x="19032" y="1058"/>
                    <a:pt x="20274" y="2072"/>
                    <a:pt x="20894" y="2883"/>
                  </a:cubicBezTo>
                  <a:cubicBezTo>
                    <a:pt x="21515" y="3695"/>
                    <a:pt x="21515" y="4303"/>
                    <a:pt x="19777" y="5064"/>
                  </a:cubicBezTo>
                  <a:cubicBezTo>
                    <a:pt x="18039" y="5824"/>
                    <a:pt x="14563" y="6737"/>
                    <a:pt x="11956" y="7244"/>
                  </a:cubicBezTo>
                  <a:cubicBezTo>
                    <a:pt x="9349" y="7751"/>
                    <a:pt x="7612" y="7852"/>
                    <a:pt x="7363" y="7700"/>
                  </a:cubicBezTo>
                  <a:cubicBezTo>
                    <a:pt x="7115" y="7548"/>
                    <a:pt x="8356" y="7142"/>
                    <a:pt x="9598" y="6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69" name="Line"/>
            <p:cNvSpPr/>
            <p:nvPr/>
          </p:nvSpPr>
          <p:spPr>
            <a:xfrm>
              <a:off x="5880562" y="3218668"/>
              <a:ext cx="212613" cy="179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3" h="21111" fill="norm" stroke="1" extrusionOk="0">
                  <a:moveTo>
                    <a:pt x="14450" y="5127"/>
                  </a:moveTo>
                  <a:cubicBezTo>
                    <a:pt x="14707" y="3327"/>
                    <a:pt x="14964" y="1527"/>
                    <a:pt x="14322" y="627"/>
                  </a:cubicBezTo>
                  <a:cubicBezTo>
                    <a:pt x="13679" y="-273"/>
                    <a:pt x="12136" y="-273"/>
                    <a:pt x="10079" y="1077"/>
                  </a:cubicBezTo>
                  <a:cubicBezTo>
                    <a:pt x="8022" y="2427"/>
                    <a:pt x="5450" y="5127"/>
                    <a:pt x="3522" y="8127"/>
                  </a:cubicBezTo>
                  <a:cubicBezTo>
                    <a:pt x="1593" y="11127"/>
                    <a:pt x="307" y="14427"/>
                    <a:pt x="50" y="16677"/>
                  </a:cubicBezTo>
                  <a:cubicBezTo>
                    <a:pt x="-207" y="18927"/>
                    <a:pt x="564" y="20127"/>
                    <a:pt x="1593" y="20727"/>
                  </a:cubicBezTo>
                  <a:cubicBezTo>
                    <a:pt x="2622" y="21327"/>
                    <a:pt x="3907" y="21327"/>
                    <a:pt x="5579" y="19977"/>
                  </a:cubicBezTo>
                  <a:cubicBezTo>
                    <a:pt x="7250" y="18627"/>
                    <a:pt x="9307" y="15927"/>
                    <a:pt x="10850" y="13677"/>
                  </a:cubicBezTo>
                  <a:cubicBezTo>
                    <a:pt x="12393" y="11427"/>
                    <a:pt x="13422" y="9627"/>
                    <a:pt x="13936" y="9627"/>
                  </a:cubicBezTo>
                  <a:cubicBezTo>
                    <a:pt x="14450" y="9627"/>
                    <a:pt x="14450" y="11427"/>
                    <a:pt x="14707" y="13077"/>
                  </a:cubicBezTo>
                  <a:cubicBezTo>
                    <a:pt x="14964" y="14727"/>
                    <a:pt x="15479" y="16227"/>
                    <a:pt x="16636" y="17427"/>
                  </a:cubicBezTo>
                  <a:cubicBezTo>
                    <a:pt x="17793" y="18627"/>
                    <a:pt x="19593" y="19527"/>
                    <a:pt x="21393" y="204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0" name="Line"/>
            <p:cNvSpPr/>
            <p:nvPr/>
          </p:nvSpPr>
          <p:spPr>
            <a:xfrm>
              <a:off x="6146842" y="3206122"/>
              <a:ext cx="184005" cy="181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0" fill="norm" stroke="1" extrusionOk="0">
                  <a:moveTo>
                    <a:pt x="0" y="10060"/>
                  </a:moveTo>
                  <a:cubicBezTo>
                    <a:pt x="0" y="8581"/>
                    <a:pt x="0" y="7101"/>
                    <a:pt x="750" y="6214"/>
                  </a:cubicBezTo>
                  <a:cubicBezTo>
                    <a:pt x="1500" y="5326"/>
                    <a:pt x="3000" y="5030"/>
                    <a:pt x="4950" y="6066"/>
                  </a:cubicBezTo>
                  <a:cubicBezTo>
                    <a:pt x="6900" y="7101"/>
                    <a:pt x="9300" y="9468"/>
                    <a:pt x="10950" y="11244"/>
                  </a:cubicBezTo>
                  <a:cubicBezTo>
                    <a:pt x="12600" y="13019"/>
                    <a:pt x="13500" y="14203"/>
                    <a:pt x="14100" y="15682"/>
                  </a:cubicBezTo>
                  <a:cubicBezTo>
                    <a:pt x="14700" y="17162"/>
                    <a:pt x="15000" y="18937"/>
                    <a:pt x="14400" y="19973"/>
                  </a:cubicBezTo>
                  <a:cubicBezTo>
                    <a:pt x="13800" y="21008"/>
                    <a:pt x="12300" y="21304"/>
                    <a:pt x="11100" y="20860"/>
                  </a:cubicBezTo>
                  <a:cubicBezTo>
                    <a:pt x="9900" y="20416"/>
                    <a:pt x="9000" y="19233"/>
                    <a:pt x="8550" y="16570"/>
                  </a:cubicBezTo>
                  <a:cubicBezTo>
                    <a:pt x="8100" y="13907"/>
                    <a:pt x="8100" y="9764"/>
                    <a:pt x="9300" y="6657"/>
                  </a:cubicBezTo>
                  <a:cubicBezTo>
                    <a:pt x="10500" y="3551"/>
                    <a:pt x="12900" y="1479"/>
                    <a:pt x="15150" y="592"/>
                  </a:cubicBezTo>
                  <a:cubicBezTo>
                    <a:pt x="17400" y="-296"/>
                    <a:pt x="19500" y="0"/>
                    <a:pt x="21600" y="2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1" name="Line"/>
            <p:cNvSpPr/>
            <p:nvPr/>
          </p:nvSpPr>
          <p:spPr>
            <a:xfrm>
              <a:off x="6355686" y="3205840"/>
              <a:ext cx="166831" cy="1485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4" h="21274" fill="norm" stroke="1" extrusionOk="0">
                  <a:moveTo>
                    <a:pt x="16455" y="3701"/>
                  </a:moveTo>
                  <a:cubicBezTo>
                    <a:pt x="15473" y="2237"/>
                    <a:pt x="14491" y="772"/>
                    <a:pt x="13182" y="223"/>
                  </a:cubicBezTo>
                  <a:cubicBezTo>
                    <a:pt x="11873" y="-326"/>
                    <a:pt x="10237" y="40"/>
                    <a:pt x="7946" y="2420"/>
                  </a:cubicBezTo>
                  <a:cubicBezTo>
                    <a:pt x="5655" y="4799"/>
                    <a:pt x="2709" y="9193"/>
                    <a:pt x="1237" y="12304"/>
                  </a:cubicBezTo>
                  <a:cubicBezTo>
                    <a:pt x="-236" y="15416"/>
                    <a:pt x="-236" y="17247"/>
                    <a:pt x="419" y="18711"/>
                  </a:cubicBezTo>
                  <a:cubicBezTo>
                    <a:pt x="1073" y="20176"/>
                    <a:pt x="2382" y="21274"/>
                    <a:pt x="3691" y="21274"/>
                  </a:cubicBezTo>
                  <a:cubicBezTo>
                    <a:pt x="5000" y="21274"/>
                    <a:pt x="6310" y="20176"/>
                    <a:pt x="7455" y="18894"/>
                  </a:cubicBezTo>
                  <a:cubicBezTo>
                    <a:pt x="8600" y="17613"/>
                    <a:pt x="9582" y="16149"/>
                    <a:pt x="10891" y="14135"/>
                  </a:cubicBezTo>
                  <a:cubicBezTo>
                    <a:pt x="12200" y="12121"/>
                    <a:pt x="13837" y="9559"/>
                    <a:pt x="14491" y="9193"/>
                  </a:cubicBezTo>
                  <a:cubicBezTo>
                    <a:pt x="15146" y="8827"/>
                    <a:pt x="14819" y="10657"/>
                    <a:pt x="14819" y="12488"/>
                  </a:cubicBezTo>
                  <a:cubicBezTo>
                    <a:pt x="14819" y="14318"/>
                    <a:pt x="15146" y="16149"/>
                    <a:pt x="16291" y="17613"/>
                  </a:cubicBezTo>
                  <a:cubicBezTo>
                    <a:pt x="17437" y="19077"/>
                    <a:pt x="19400" y="20176"/>
                    <a:pt x="21364" y="21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2" name="Line"/>
            <p:cNvSpPr/>
            <p:nvPr/>
          </p:nvSpPr>
          <p:spPr>
            <a:xfrm>
              <a:off x="6645186" y="3224011"/>
              <a:ext cx="199339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0" y="5400"/>
                    <a:pt x="0" y="10800"/>
                    <a:pt x="0" y="14625"/>
                  </a:cubicBezTo>
                  <a:cubicBezTo>
                    <a:pt x="0" y="18450"/>
                    <a:pt x="0" y="20700"/>
                    <a:pt x="554" y="20700"/>
                  </a:cubicBezTo>
                  <a:cubicBezTo>
                    <a:pt x="1108" y="20700"/>
                    <a:pt x="2215" y="18450"/>
                    <a:pt x="3185" y="15975"/>
                  </a:cubicBezTo>
                  <a:cubicBezTo>
                    <a:pt x="4154" y="13500"/>
                    <a:pt x="4985" y="10800"/>
                    <a:pt x="5954" y="8550"/>
                  </a:cubicBezTo>
                  <a:cubicBezTo>
                    <a:pt x="6923" y="6300"/>
                    <a:pt x="8031" y="4500"/>
                    <a:pt x="8585" y="4725"/>
                  </a:cubicBezTo>
                  <a:cubicBezTo>
                    <a:pt x="9138" y="4950"/>
                    <a:pt x="9138" y="7200"/>
                    <a:pt x="9831" y="8325"/>
                  </a:cubicBezTo>
                  <a:cubicBezTo>
                    <a:pt x="10523" y="9450"/>
                    <a:pt x="11908" y="9450"/>
                    <a:pt x="13015" y="8550"/>
                  </a:cubicBezTo>
                  <a:cubicBezTo>
                    <a:pt x="14123" y="7650"/>
                    <a:pt x="14954" y="5850"/>
                    <a:pt x="16200" y="4275"/>
                  </a:cubicBezTo>
                  <a:cubicBezTo>
                    <a:pt x="17446" y="2700"/>
                    <a:pt x="19108" y="1350"/>
                    <a:pt x="19938" y="1800"/>
                  </a:cubicBezTo>
                  <a:cubicBezTo>
                    <a:pt x="20769" y="2250"/>
                    <a:pt x="20769" y="4500"/>
                    <a:pt x="20769" y="6750"/>
                  </a:cubicBezTo>
                  <a:cubicBezTo>
                    <a:pt x="20769" y="9000"/>
                    <a:pt x="20769" y="11250"/>
                    <a:pt x="20769" y="13500"/>
                  </a:cubicBezTo>
                  <a:cubicBezTo>
                    <a:pt x="20769" y="15750"/>
                    <a:pt x="20769" y="18000"/>
                    <a:pt x="20908" y="19350"/>
                  </a:cubicBezTo>
                  <a:cubicBezTo>
                    <a:pt x="21046" y="20700"/>
                    <a:pt x="21323" y="211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3" name="Line"/>
            <p:cNvSpPr/>
            <p:nvPr/>
          </p:nvSpPr>
          <p:spPr>
            <a:xfrm>
              <a:off x="6936526" y="2979298"/>
              <a:ext cx="323483" cy="3760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188" fill="norm" stroke="1" extrusionOk="0">
                  <a:moveTo>
                    <a:pt x="0" y="17245"/>
                  </a:moveTo>
                  <a:cubicBezTo>
                    <a:pt x="1701" y="16813"/>
                    <a:pt x="3402" y="16381"/>
                    <a:pt x="4507" y="15589"/>
                  </a:cubicBezTo>
                  <a:cubicBezTo>
                    <a:pt x="5613" y="14797"/>
                    <a:pt x="6123" y="13645"/>
                    <a:pt x="5868" y="13213"/>
                  </a:cubicBezTo>
                  <a:cubicBezTo>
                    <a:pt x="5613" y="12781"/>
                    <a:pt x="4592" y="13069"/>
                    <a:pt x="3657" y="14005"/>
                  </a:cubicBezTo>
                  <a:cubicBezTo>
                    <a:pt x="2721" y="14941"/>
                    <a:pt x="1871" y="16525"/>
                    <a:pt x="1531" y="17821"/>
                  </a:cubicBezTo>
                  <a:cubicBezTo>
                    <a:pt x="1191" y="19117"/>
                    <a:pt x="1361" y="20125"/>
                    <a:pt x="1871" y="20701"/>
                  </a:cubicBezTo>
                  <a:cubicBezTo>
                    <a:pt x="2381" y="21277"/>
                    <a:pt x="3232" y="21421"/>
                    <a:pt x="4932" y="20701"/>
                  </a:cubicBezTo>
                  <a:cubicBezTo>
                    <a:pt x="6633" y="19981"/>
                    <a:pt x="9184" y="18397"/>
                    <a:pt x="11735" y="15589"/>
                  </a:cubicBezTo>
                  <a:cubicBezTo>
                    <a:pt x="14287" y="12781"/>
                    <a:pt x="16838" y="8749"/>
                    <a:pt x="18369" y="6373"/>
                  </a:cubicBezTo>
                  <a:cubicBezTo>
                    <a:pt x="19899" y="3997"/>
                    <a:pt x="20409" y="3277"/>
                    <a:pt x="20835" y="2341"/>
                  </a:cubicBezTo>
                  <a:cubicBezTo>
                    <a:pt x="21260" y="1405"/>
                    <a:pt x="21600" y="253"/>
                    <a:pt x="21515" y="37"/>
                  </a:cubicBezTo>
                  <a:cubicBezTo>
                    <a:pt x="21430" y="-179"/>
                    <a:pt x="20920" y="541"/>
                    <a:pt x="19984" y="2629"/>
                  </a:cubicBezTo>
                  <a:cubicBezTo>
                    <a:pt x="19049" y="4717"/>
                    <a:pt x="17688" y="8173"/>
                    <a:pt x="16838" y="10837"/>
                  </a:cubicBezTo>
                  <a:cubicBezTo>
                    <a:pt x="15987" y="13501"/>
                    <a:pt x="15647" y="15373"/>
                    <a:pt x="15562" y="16669"/>
                  </a:cubicBezTo>
                  <a:cubicBezTo>
                    <a:pt x="15477" y="17965"/>
                    <a:pt x="15647" y="18685"/>
                    <a:pt x="16583" y="18757"/>
                  </a:cubicBezTo>
                  <a:cubicBezTo>
                    <a:pt x="17518" y="18829"/>
                    <a:pt x="19219" y="18253"/>
                    <a:pt x="20920" y="176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4" name="Line"/>
            <p:cNvSpPr/>
            <p:nvPr/>
          </p:nvSpPr>
          <p:spPr>
            <a:xfrm>
              <a:off x="7157598" y="3141391"/>
              <a:ext cx="246607" cy="129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0620" fill="norm" stroke="1" extrusionOk="0">
                  <a:moveTo>
                    <a:pt x="4076" y="2172"/>
                  </a:moveTo>
                  <a:cubicBezTo>
                    <a:pt x="2313" y="2172"/>
                    <a:pt x="550" y="2172"/>
                    <a:pt x="109" y="2783"/>
                  </a:cubicBezTo>
                  <a:cubicBezTo>
                    <a:pt x="-332" y="3394"/>
                    <a:pt x="550" y="4617"/>
                    <a:pt x="2974" y="5840"/>
                  </a:cubicBezTo>
                  <a:cubicBezTo>
                    <a:pt x="5399" y="7062"/>
                    <a:pt x="9366" y="8285"/>
                    <a:pt x="11901" y="8896"/>
                  </a:cubicBezTo>
                  <a:cubicBezTo>
                    <a:pt x="14435" y="9508"/>
                    <a:pt x="15537" y="9508"/>
                    <a:pt x="16639" y="9100"/>
                  </a:cubicBezTo>
                  <a:cubicBezTo>
                    <a:pt x="17741" y="8693"/>
                    <a:pt x="18843" y="7878"/>
                    <a:pt x="19395" y="6451"/>
                  </a:cubicBezTo>
                  <a:cubicBezTo>
                    <a:pt x="19946" y="5025"/>
                    <a:pt x="19946" y="2987"/>
                    <a:pt x="18843" y="1561"/>
                  </a:cubicBezTo>
                  <a:cubicBezTo>
                    <a:pt x="17741" y="134"/>
                    <a:pt x="15537" y="-681"/>
                    <a:pt x="13774" y="745"/>
                  </a:cubicBezTo>
                  <a:cubicBezTo>
                    <a:pt x="12011" y="2172"/>
                    <a:pt x="10688" y="5840"/>
                    <a:pt x="10027" y="8896"/>
                  </a:cubicBezTo>
                  <a:cubicBezTo>
                    <a:pt x="9366" y="11953"/>
                    <a:pt x="9366" y="14398"/>
                    <a:pt x="10799" y="16436"/>
                  </a:cubicBezTo>
                  <a:cubicBezTo>
                    <a:pt x="12231" y="18474"/>
                    <a:pt x="15097" y="20104"/>
                    <a:pt x="17080" y="20511"/>
                  </a:cubicBezTo>
                  <a:cubicBezTo>
                    <a:pt x="19064" y="20919"/>
                    <a:pt x="20166" y="20104"/>
                    <a:pt x="21268" y="19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5" name="Line"/>
            <p:cNvSpPr/>
            <p:nvPr/>
          </p:nvSpPr>
          <p:spPr>
            <a:xfrm>
              <a:off x="7477258" y="3090442"/>
              <a:ext cx="326987" cy="2485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438" fill="norm" stroke="1" extrusionOk="0">
                  <a:moveTo>
                    <a:pt x="237" y="5569"/>
                  </a:moveTo>
                  <a:cubicBezTo>
                    <a:pt x="69" y="4467"/>
                    <a:pt x="-98" y="3365"/>
                    <a:pt x="69" y="3365"/>
                  </a:cubicBezTo>
                  <a:cubicBezTo>
                    <a:pt x="237" y="3365"/>
                    <a:pt x="739" y="4467"/>
                    <a:pt x="1242" y="7001"/>
                  </a:cubicBezTo>
                  <a:cubicBezTo>
                    <a:pt x="1744" y="9536"/>
                    <a:pt x="2246" y="13503"/>
                    <a:pt x="2330" y="16038"/>
                  </a:cubicBezTo>
                  <a:cubicBezTo>
                    <a:pt x="2414" y="18573"/>
                    <a:pt x="2079" y="19675"/>
                    <a:pt x="1911" y="19344"/>
                  </a:cubicBezTo>
                  <a:cubicBezTo>
                    <a:pt x="1744" y="19014"/>
                    <a:pt x="1744" y="17250"/>
                    <a:pt x="2581" y="14605"/>
                  </a:cubicBezTo>
                  <a:cubicBezTo>
                    <a:pt x="3418" y="11960"/>
                    <a:pt x="5093" y="8434"/>
                    <a:pt x="6851" y="6230"/>
                  </a:cubicBezTo>
                  <a:cubicBezTo>
                    <a:pt x="8609" y="4026"/>
                    <a:pt x="10451" y="3144"/>
                    <a:pt x="12628" y="2483"/>
                  </a:cubicBezTo>
                  <a:cubicBezTo>
                    <a:pt x="14804" y="1822"/>
                    <a:pt x="17316" y="1381"/>
                    <a:pt x="18990" y="1050"/>
                  </a:cubicBezTo>
                  <a:cubicBezTo>
                    <a:pt x="20665" y="720"/>
                    <a:pt x="21502" y="499"/>
                    <a:pt x="21418" y="279"/>
                  </a:cubicBezTo>
                  <a:cubicBezTo>
                    <a:pt x="21335" y="58"/>
                    <a:pt x="20330" y="-162"/>
                    <a:pt x="19242" y="169"/>
                  </a:cubicBezTo>
                  <a:cubicBezTo>
                    <a:pt x="18153" y="499"/>
                    <a:pt x="16981" y="1381"/>
                    <a:pt x="16144" y="2373"/>
                  </a:cubicBezTo>
                  <a:cubicBezTo>
                    <a:pt x="15307" y="3365"/>
                    <a:pt x="14804" y="4467"/>
                    <a:pt x="14553" y="5569"/>
                  </a:cubicBezTo>
                  <a:cubicBezTo>
                    <a:pt x="14302" y="6671"/>
                    <a:pt x="14302" y="7773"/>
                    <a:pt x="14637" y="8765"/>
                  </a:cubicBezTo>
                  <a:cubicBezTo>
                    <a:pt x="14972" y="9756"/>
                    <a:pt x="15642" y="10638"/>
                    <a:pt x="16395" y="12071"/>
                  </a:cubicBezTo>
                  <a:cubicBezTo>
                    <a:pt x="17149" y="13503"/>
                    <a:pt x="17986" y="15487"/>
                    <a:pt x="18237" y="17030"/>
                  </a:cubicBezTo>
                  <a:cubicBezTo>
                    <a:pt x="18488" y="18573"/>
                    <a:pt x="18153" y="19675"/>
                    <a:pt x="16479" y="20336"/>
                  </a:cubicBezTo>
                  <a:cubicBezTo>
                    <a:pt x="14804" y="20997"/>
                    <a:pt x="11790" y="21218"/>
                    <a:pt x="8776" y="214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6" name="Line"/>
            <p:cNvSpPr/>
            <p:nvPr/>
          </p:nvSpPr>
          <p:spPr>
            <a:xfrm>
              <a:off x="101519" y="4222798"/>
              <a:ext cx="144718" cy="417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86" h="21408" fill="norm" stroke="1" extrusionOk="0">
                  <a:moveTo>
                    <a:pt x="15663" y="6569"/>
                  </a:moveTo>
                  <a:cubicBezTo>
                    <a:pt x="16023" y="4998"/>
                    <a:pt x="16383" y="3428"/>
                    <a:pt x="16383" y="2315"/>
                  </a:cubicBezTo>
                  <a:cubicBezTo>
                    <a:pt x="16383" y="1202"/>
                    <a:pt x="16023" y="548"/>
                    <a:pt x="14583" y="220"/>
                  </a:cubicBezTo>
                  <a:cubicBezTo>
                    <a:pt x="13143" y="-107"/>
                    <a:pt x="10623" y="-107"/>
                    <a:pt x="8103" y="482"/>
                  </a:cubicBezTo>
                  <a:cubicBezTo>
                    <a:pt x="5583" y="1071"/>
                    <a:pt x="3063" y="2249"/>
                    <a:pt x="1443" y="3951"/>
                  </a:cubicBezTo>
                  <a:cubicBezTo>
                    <a:pt x="-177" y="5653"/>
                    <a:pt x="-897" y="7878"/>
                    <a:pt x="1803" y="9777"/>
                  </a:cubicBezTo>
                  <a:cubicBezTo>
                    <a:pt x="4503" y="11675"/>
                    <a:pt x="10623" y="13246"/>
                    <a:pt x="14403" y="14620"/>
                  </a:cubicBezTo>
                  <a:cubicBezTo>
                    <a:pt x="18183" y="15995"/>
                    <a:pt x="19623" y="17173"/>
                    <a:pt x="20163" y="18089"/>
                  </a:cubicBezTo>
                  <a:cubicBezTo>
                    <a:pt x="20703" y="19006"/>
                    <a:pt x="20343" y="19660"/>
                    <a:pt x="18183" y="20184"/>
                  </a:cubicBezTo>
                  <a:cubicBezTo>
                    <a:pt x="16023" y="20708"/>
                    <a:pt x="12063" y="21100"/>
                    <a:pt x="9183" y="21297"/>
                  </a:cubicBezTo>
                  <a:cubicBezTo>
                    <a:pt x="6303" y="21493"/>
                    <a:pt x="4503" y="21493"/>
                    <a:pt x="3243" y="20773"/>
                  </a:cubicBezTo>
                  <a:cubicBezTo>
                    <a:pt x="1983" y="20053"/>
                    <a:pt x="1263" y="18613"/>
                    <a:pt x="543" y="171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7" name="Line"/>
            <p:cNvSpPr/>
            <p:nvPr/>
          </p:nvSpPr>
          <p:spPr>
            <a:xfrm>
              <a:off x="328796" y="4236034"/>
              <a:ext cx="113918" cy="411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6" h="21456" fill="norm" stroke="1" extrusionOk="0">
                  <a:moveTo>
                    <a:pt x="9876" y="0"/>
                  </a:moveTo>
                  <a:cubicBezTo>
                    <a:pt x="6516" y="4667"/>
                    <a:pt x="3156" y="9333"/>
                    <a:pt x="1476" y="12467"/>
                  </a:cubicBezTo>
                  <a:cubicBezTo>
                    <a:pt x="-204" y="15600"/>
                    <a:pt x="-204" y="17200"/>
                    <a:pt x="276" y="18467"/>
                  </a:cubicBezTo>
                  <a:cubicBezTo>
                    <a:pt x="756" y="19733"/>
                    <a:pt x="1716" y="20667"/>
                    <a:pt x="3396" y="21133"/>
                  </a:cubicBezTo>
                  <a:cubicBezTo>
                    <a:pt x="5076" y="21600"/>
                    <a:pt x="7476" y="21600"/>
                    <a:pt x="10596" y="20867"/>
                  </a:cubicBezTo>
                  <a:cubicBezTo>
                    <a:pt x="13716" y="20133"/>
                    <a:pt x="17556" y="18667"/>
                    <a:pt x="21396" y="1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8" name="Line"/>
            <p:cNvSpPr/>
            <p:nvPr/>
          </p:nvSpPr>
          <p:spPr>
            <a:xfrm>
              <a:off x="290778" y="4447332"/>
              <a:ext cx="472001" cy="4457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0" h="21286" fill="norm" stroke="1" extrusionOk="0">
                  <a:moveTo>
                    <a:pt x="971" y="893"/>
                  </a:moveTo>
                  <a:cubicBezTo>
                    <a:pt x="396" y="1015"/>
                    <a:pt x="-178" y="1137"/>
                    <a:pt x="52" y="1198"/>
                  </a:cubicBezTo>
                  <a:cubicBezTo>
                    <a:pt x="282" y="1259"/>
                    <a:pt x="1316" y="1259"/>
                    <a:pt x="2867" y="1259"/>
                  </a:cubicBezTo>
                  <a:cubicBezTo>
                    <a:pt x="4418" y="1259"/>
                    <a:pt x="6486" y="1259"/>
                    <a:pt x="7807" y="1320"/>
                  </a:cubicBezTo>
                  <a:cubicBezTo>
                    <a:pt x="9128" y="1381"/>
                    <a:pt x="9703" y="1503"/>
                    <a:pt x="10220" y="1381"/>
                  </a:cubicBezTo>
                  <a:cubicBezTo>
                    <a:pt x="10737" y="1259"/>
                    <a:pt x="11196" y="893"/>
                    <a:pt x="11139" y="649"/>
                  </a:cubicBezTo>
                  <a:cubicBezTo>
                    <a:pt x="11082" y="405"/>
                    <a:pt x="10507" y="283"/>
                    <a:pt x="9990" y="527"/>
                  </a:cubicBezTo>
                  <a:cubicBezTo>
                    <a:pt x="9473" y="771"/>
                    <a:pt x="9013" y="1381"/>
                    <a:pt x="8726" y="2358"/>
                  </a:cubicBezTo>
                  <a:cubicBezTo>
                    <a:pt x="8439" y="3334"/>
                    <a:pt x="8324" y="4676"/>
                    <a:pt x="8554" y="5653"/>
                  </a:cubicBezTo>
                  <a:cubicBezTo>
                    <a:pt x="8784" y="6629"/>
                    <a:pt x="9358" y="7239"/>
                    <a:pt x="10277" y="7544"/>
                  </a:cubicBezTo>
                  <a:cubicBezTo>
                    <a:pt x="11196" y="7849"/>
                    <a:pt x="12460" y="7849"/>
                    <a:pt x="13552" y="7422"/>
                  </a:cubicBezTo>
                  <a:cubicBezTo>
                    <a:pt x="14643" y="6995"/>
                    <a:pt x="15562" y="6141"/>
                    <a:pt x="16194" y="5409"/>
                  </a:cubicBezTo>
                  <a:cubicBezTo>
                    <a:pt x="16826" y="4676"/>
                    <a:pt x="17171" y="4066"/>
                    <a:pt x="16999" y="4920"/>
                  </a:cubicBezTo>
                  <a:cubicBezTo>
                    <a:pt x="16826" y="5775"/>
                    <a:pt x="16137" y="8093"/>
                    <a:pt x="15735" y="10900"/>
                  </a:cubicBezTo>
                  <a:cubicBezTo>
                    <a:pt x="15333" y="13707"/>
                    <a:pt x="15218" y="17002"/>
                    <a:pt x="15218" y="18954"/>
                  </a:cubicBezTo>
                  <a:cubicBezTo>
                    <a:pt x="15218" y="20907"/>
                    <a:pt x="15333" y="21517"/>
                    <a:pt x="15505" y="21212"/>
                  </a:cubicBezTo>
                  <a:cubicBezTo>
                    <a:pt x="15677" y="20907"/>
                    <a:pt x="15907" y="19686"/>
                    <a:pt x="16022" y="16941"/>
                  </a:cubicBezTo>
                  <a:cubicBezTo>
                    <a:pt x="16137" y="14195"/>
                    <a:pt x="16137" y="9924"/>
                    <a:pt x="16367" y="6873"/>
                  </a:cubicBezTo>
                  <a:cubicBezTo>
                    <a:pt x="16596" y="3822"/>
                    <a:pt x="17056" y="1992"/>
                    <a:pt x="17631" y="1015"/>
                  </a:cubicBezTo>
                  <a:cubicBezTo>
                    <a:pt x="18205" y="39"/>
                    <a:pt x="18894" y="-83"/>
                    <a:pt x="19469" y="39"/>
                  </a:cubicBezTo>
                  <a:cubicBezTo>
                    <a:pt x="20043" y="161"/>
                    <a:pt x="20503" y="527"/>
                    <a:pt x="20848" y="1564"/>
                  </a:cubicBezTo>
                  <a:cubicBezTo>
                    <a:pt x="21192" y="2602"/>
                    <a:pt x="21422" y="4310"/>
                    <a:pt x="20962" y="5592"/>
                  </a:cubicBezTo>
                  <a:cubicBezTo>
                    <a:pt x="20503" y="6873"/>
                    <a:pt x="19354" y="7727"/>
                    <a:pt x="18435" y="8154"/>
                  </a:cubicBezTo>
                  <a:cubicBezTo>
                    <a:pt x="17516" y="8581"/>
                    <a:pt x="16826" y="8581"/>
                    <a:pt x="16367" y="8215"/>
                  </a:cubicBezTo>
                  <a:cubicBezTo>
                    <a:pt x="15907" y="7849"/>
                    <a:pt x="15677" y="7117"/>
                    <a:pt x="15448" y="63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79" name="Line"/>
            <p:cNvSpPr/>
            <p:nvPr/>
          </p:nvSpPr>
          <p:spPr>
            <a:xfrm>
              <a:off x="887390" y="4282035"/>
              <a:ext cx="52391" cy="406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6" h="21600" fill="norm" stroke="1" extrusionOk="0">
                  <a:moveTo>
                    <a:pt x="9257" y="0"/>
                  </a:moveTo>
                  <a:cubicBezTo>
                    <a:pt x="13371" y="543"/>
                    <a:pt x="17486" y="1087"/>
                    <a:pt x="19543" y="2445"/>
                  </a:cubicBezTo>
                  <a:cubicBezTo>
                    <a:pt x="21600" y="3804"/>
                    <a:pt x="21600" y="5977"/>
                    <a:pt x="19543" y="8966"/>
                  </a:cubicBezTo>
                  <a:cubicBezTo>
                    <a:pt x="17486" y="11955"/>
                    <a:pt x="13371" y="15758"/>
                    <a:pt x="9771" y="18000"/>
                  </a:cubicBezTo>
                  <a:cubicBezTo>
                    <a:pt x="6171" y="20242"/>
                    <a:pt x="3086" y="209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0" name="Line"/>
            <p:cNvSpPr/>
            <p:nvPr/>
          </p:nvSpPr>
          <p:spPr>
            <a:xfrm>
              <a:off x="222650" y="4793108"/>
              <a:ext cx="588072" cy="47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0269" fill="norm" stroke="1" extrusionOk="0">
                  <a:moveTo>
                    <a:pt x="1039" y="17301"/>
                  </a:moveTo>
                  <a:cubicBezTo>
                    <a:pt x="478" y="18381"/>
                    <a:pt x="-83" y="19461"/>
                    <a:pt x="11" y="20001"/>
                  </a:cubicBezTo>
                  <a:cubicBezTo>
                    <a:pt x="104" y="20541"/>
                    <a:pt x="852" y="20541"/>
                    <a:pt x="2722" y="17301"/>
                  </a:cubicBezTo>
                  <a:cubicBezTo>
                    <a:pt x="4592" y="14061"/>
                    <a:pt x="7585" y="7581"/>
                    <a:pt x="10390" y="3801"/>
                  </a:cubicBezTo>
                  <a:cubicBezTo>
                    <a:pt x="13195" y="21"/>
                    <a:pt x="15813" y="-1059"/>
                    <a:pt x="17636" y="1101"/>
                  </a:cubicBezTo>
                  <a:cubicBezTo>
                    <a:pt x="19460" y="3261"/>
                    <a:pt x="20488" y="8661"/>
                    <a:pt x="21517" y="140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1" name="Line"/>
            <p:cNvSpPr/>
            <p:nvPr/>
          </p:nvSpPr>
          <p:spPr>
            <a:xfrm>
              <a:off x="445986" y="4818714"/>
              <a:ext cx="472072" cy="832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322" fill="norm" stroke="1" extrusionOk="0">
                  <a:moveTo>
                    <a:pt x="2290" y="17673"/>
                  </a:moveTo>
                  <a:cubicBezTo>
                    <a:pt x="1245" y="18982"/>
                    <a:pt x="199" y="20291"/>
                    <a:pt x="25" y="20945"/>
                  </a:cubicBezTo>
                  <a:cubicBezTo>
                    <a:pt x="-149" y="21600"/>
                    <a:pt x="548" y="21600"/>
                    <a:pt x="2812" y="19309"/>
                  </a:cubicBezTo>
                  <a:cubicBezTo>
                    <a:pt x="5077" y="17018"/>
                    <a:pt x="8909" y="12436"/>
                    <a:pt x="12277" y="8836"/>
                  </a:cubicBezTo>
                  <a:cubicBezTo>
                    <a:pt x="15645" y="5236"/>
                    <a:pt x="18548" y="2618"/>
                    <a:pt x="2145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2" name="Line"/>
            <p:cNvSpPr/>
            <p:nvPr/>
          </p:nvSpPr>
          <p:spPr>
            <a:xfrm>
              <a:off x="1140395" y="4527374"/>
              <a:ext cx="766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3" name="Line"/>
            <p:cNvSpPr/>
            <p:nvPr/>
          </p:nvSpPr>
          <p:spPr>
            <a:xfrm>
              <a:off x="1163396" y="4680710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4" name="Line"/>
            <p:cNvSpPr/>
            <p:nvPr/>
          </p:nvSpPr>
          <p:spPr>
            <a:xfrm>
              <a:off x="2137084" y="4558041"/>
              <a:ext cx="46003" cy="517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49" fill="norm" stroke="1" extrusionOk="0">
                  <a:moveTo>
                    <a:pt x="21600" y="0"/>
                  </a:moveTo>
                  <a:cubicBezTo>
                    <a:pt x="19200" y="2234"/>
                    <a:pt x="16800" y="4469"/>
                    <a:pt x="15000" y="7555"/>
                  </a:cubicBezTo>
                  <a:cubicBezTo>
                    <a:pt x="13200" y="10640"/>
                    <a:pt x="12000" y="14577"/>
                    <a:pt x="11400" y="16812"/>
                  </a:cubicBezTo>
                  <a:cubicBezTo>
                    <a:pt x="10800" y="19046"/>
                    <a:pt x="10800" y="19578"/>
                    <a:pt x="9600" y="20217"/>
                  </a:cubicBezTo>
                  <a:cubicBezTo>
                    <a:pt x="8400" y="20855"/>
                    <a:pt x="6000" y="21600"/>
                    <a:pt x="4200" y="21547"/>
                  </a:cubicBezTo>
                  <a:cubicBezTo>
                    <a:pt x="2400" y="21494"/>
                    <a:pt x="1200" y="20642"/>
                    <a:pt x="0" y="197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5" name="Line"/>
            <p:cNvSpPr/>
            <p:nvPr/>
          </p:nvSpPr>
          <p:spPr>
            <a:xfrm>
              <a:off x="2106417" y="4535041"/>
              <a:ext cx="29134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900"/>
                    <a:pt x="0" y="16200"/>
                    <a:pt x="1326" y="13050"/>
                  </a:cubicBezTo>
                  <a:cubicBezTo>
                    <a:pt x="2653" y="9900"/>
                    <a:pt x="5305" y="6300"/>
                    <a:pt x="8905" y="4050"/>
                  </a:cubicBezTo>
                  <a:cubicBezTo>
                    <a:pt x="12505" y="1800"/>
                    <a:pt x="17053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6" name="Line"/>
            <p:cNvSpPr/>
            <p:nvPr/>
          </p:nvSpPr>
          <p:spPr>
            <a:xfrm>
              <a:off x="2144751" y="4818714"/>
              <a:ext cx="214673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14" y="21600"/>
                    <a:pt x="11829" y="21600"/>
                    <a:pt x="15429" y="18000"/>
                  </a:cubicBezTo>
                  <a:cubicBezTo>
                    <a:pt x="19029" y="14400"/>
                    <a:pt x="20314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7" name="Line"/>
            <p:cNvSpPr/>
            <p:nvPr/>
          </p:nvSpPr>
          <p:spPr>
            <a:xfrm>
              <a:off x="2411725" y="4818714"/>
              <a:ext cx="87796" cy="1624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2" h="21125" fill="norm" stroke="1" extrusionOk="0">
                  <a:moveTo>
                    <a:pt x="16521" y="0"/>
                  </a:moveTo>
                  <a:cubicBezTo>
                    <a:pt x="13521" y="0"/>
                    <a:pt x="10521" y="0"/>
                    <a:pt x="7221" y="1994"/>
                  </a:cubicBezTo>
                  <a:cubicBezTo>
                    <a:pt x="3921" y="3988"/>
                    <a:pt x="321" y="7975"/>
                    <a:pt x="21" y="11465"/>
                  </a:cubicBezTo>
                  <a:cubicBezTo>
                    <a:pt x="-279" y="14954"/>
                    <a:pt x="2721" y="17945"/>
                    <a:pt x="6021" y="19606"/>
                  </a:cubicBezTo>
                  <a:cubicBezTo>
                    <a:pt x="9321" y="21268"/>
                    <a:pt x="12921" y="21600"/>
                    <a:pt x="15921" y="20437"/>
                  </a:cubicBezTo>
                  <a:cubicBezTo>
                    <a:pt x="18921" y="19274"/>
                    <a:pt x="21321" y="16615"/>
                    <a:pt x="20421" y="13957"/>
                  </a:cubicBezTo>
                  <a:cubicBezTo>
                    <a:pt x="19521" y="11298"/>
                    <a:pt x="15321" y="8640"/>
                    <a:pt x="11121" y="59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8" name="Line"/>
            <p:cNvSpPr/>
            <p:nvPr/>
          </p:nvSpPr>
          <p:spPr>
            <a:xfrm>
              <a:off x="2543427" y="4788046"/>
              <a:ext cx="214673" cy="207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9" fill="norm" stroke="1" extrusionOk="0">
                  <a:moveTo>
                    <a:pt x="0" y="4684"/>
                  </a:moveTo>
                  <a:cubicBezTo>
                    <a:pt x="1286" y="4164"/>
                    <a:pt x="2571" y="3643"/>
                    <a:pt x="3729" y="3774"/>
                  </a:cubicBezTo>
                  <a:cubicBezTo>
                    <a:pt x="4886" y="3904"/>
                    <a:pt x="5914" y="4684"/>
                    <a:pt x="7071" y="6636"/>
                  </a:cubicBezTo>
                  <a:cubicBezTo>
                    <a:pt x="8229" y="8588"/>
                    <a:pt x="9514" y="11711"/>
                    <a:pt x="10157" y="14053"/>
                  </a:cubicBezTo>
                  <a:cubicBezTo>
                    <a:pt x="10800" y="16395"/>
                    <a:pt x="10800" y="17957"/>
                    <a:pt x="10414" y="19258"/>
                  </a:cubicBezTo>
                  <a:cubicBezTo>
                    <a:pt x="10029" y="20559"/>
                    <a:pt x="9257" y="21600"/>
                    <a:pt x="8614" y="20949"/>
                  </a:cubicBezTo>
                  <a:cubicBezTo>
                    <a:pt x="7971" y="20299"/>
                    <a:pt x="7457" y="17957"/>
                    <a:pt x="8100" y="15224"/>
                  </a:cubicBezTo>
                  <a:cubicBezTo>
                    <a:pt x="8743" y="12492"/>
                    <a:pt x="10543" y="9369"/>
                    <a:pt x="12986" y="6766"/>
                  </a:cubicBezTo>
                  <a:cubicBezTo>
                    <a:pt x="15429" y="4164"/>
                    <a:pt x="18514" y="2082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89" name="Line"/>
            <p:cNvSpPr/>
            <p:nvPr/>
          </p:nvSpPr>
          <p:spPr>
            <a:xfrm>
              <a:off x="3417447" y="4826380"/>
              <a:ext cx="766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0" name="Line"/>
            <p:cNvSpPr/>
            <p:nvPr/>
          </p:nvSpPr>
          <p:spPr>
            <a:xfrm>
              <a:off x="3402786" y="4708427"/>
              <a:ext cx="47403" cy="412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32" h="19390" fill="norm" stroke="1" extrusionOk="0">
                  <a:moveTo>
                    <a:pt x="15916" y="1386"/>
                  </a:moveTo>
                  <a:cubicBezTo>
                    <a:pt x="10516" y="186"/>
                    <a:pt x="5116" y="-1014"/>
                    <a:pt x="2956" y="1386"/>
                  </a:cubicBezTo>
                  <a:cubicBezTo>
                    <a:pt x="796" y="3786"/>
                    <a:pt x="1876" y="9786"/>
                    <a:pt x="5116" y="13986"/>
                  </a:cubicBezTo>
                  <a:cubicBezTo>
                    <a:pt x="8356" y="18186"/>
                    <a:pt x="13756" y="20586"/>
                    <a:pt x="16996" y="18786"/>
                  </a:cubicBezTo>
                  <a:cubicBezTo>
                    <a:pt x="20236" y="16986"/>
                    <a:pt x="21316" y="10986"/>
                    <a:pt x="18076" y="6786"/>
                  </a:cubicBezTo>
                  <a:cubicBezTo>
                    <a:pt x="14836" y="2586"/>
                    <a:pt x="7276" y="186"/>
                    <a:pt x="3496" y="1986"/>
                  </a:cubicBezTo>
                  <a:cubicBezTo>
                    <a:pt x="-284" y="3786"/>
                    <a:pt x="-284" y="9786"/>
                    <a:pt x="256" y="13386"/>
                  </a:cubicBezTo>
                  <a:cubicBezTo>
                    <a:pt x="796" y="16986"/>
                    <a:pt x="1876" y="18186"/>
                    <a:pt x="2956" y="193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1" name="Line"/>
            <p:cNvSpPr/>
            <p:nvPr/>
          </p:nvSpPr>
          <p:spPr>
            <a:xfrm>
              <a:off x="3578450" y="4872381"/>
              <a:ext cx="99670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2" name="Line"/>
            <p:cNvSpPr/>
            <p:nvPr/>
          </p:nvSpPr>
          <p:spPr>
            <a:xfrm>
              <a:off x="3593784" y="4956717"/>
              <a:ext cx="161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3" name="Line"/>
            <p:cNvSpPr/>
            <p:nvPr/>
          </p:nvSpPr>
          <p:spPr>
            <a:xfrm>
              <a:off x="3892791" y="4772713"/>
              <a:ext cx="23001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4" name="Line"/>
            <p:cNvSpPr/>
            <p:nvPr/>
          </p:nvSpPr>
          <p:spPr>
            <a:xfrm>
              <a:off x="4099795" y="5002718"/>
              <a:ext cx="76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5" name="Line"/>
            <p:cNvSpPr/>
            <p:nvPr/>
          </p:nvSpPr>
          <p:spPr>
            <a:xfrm>
              <a:off x="4268466" y="5002718"/>
              <a:ext cx="69003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6" name="Line"/>
            <p:cNvSpPr/>
            <p:nvPr/>
          </p:nvSpPr>
          <p:spPr>
            <a:xfrm>
              <a:off x="4421803" y="4972050"/>
              <a:ext cx="2300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7" name="Line"/>
            <p:cNvSpPr/>
            <p:nvPr/>
          </p:nvSpPr>
          <p:spPr>
            <a:xfrm>
              <a:off x="4621141" y="4772713"/>
              <a:ext cx="23001" cy="214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8" name="Line"/>
            <p:cNvSpPr/>
            <p:nvPr/>
          </p:nvSpPr>
          <p:spPr>
            <a:xfrm>
              <a:off x="4645285" y="4803380"/>
              <a:ext cx="136860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1" h="21600" fill="norm" stroke="1" extrusionOk="0">
                  <a:moveTo>
                    <a:pt x="17821" y="0"/>
                  </a:moveTo>
                  <a:cubicBezTo>
                    <a:pt x="13021" y="2769"/>
                    <a:pt x="8221" y="5538"/>
                    <a:pt x="5021" y="7754"/>
                  </a:cubicBezTo>
                  <a:cubicBezTo>
                    <a:pt x="1821" y="9969"/>
                    <a:pt x="221" y="11631"/>
                    <a:pt x="21" y="13015"/>
                  </a:cubicBezTo>
                  <a:cubicBezTo>
                    <a:pt x="-179" y="14400"/>
                    <a:pt x="1021" y="15508"/>
                    <a:pt x="4821" y="16892"/>
                  </a:cubicBezTo>
                  <a:cubicBezTo>
                    <a:pt x="8621" y="18277"/>
                    <a:pt x="15021" y="19938"/>
                    <a:pt x="214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099" name="Line"/>
            <p:cNvSpPr/>
            <p:nvPr/>
          </p:nvSpPr>
          <p:spPr>
            <a:xfrm>
              <a:off x="4958482" y="5071719"/>
              <a:ext cx="61335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0" name="Line"/>
            <p:cNvSpPr/>
            <p:nvPr/>
          </p:nvSpPr>
          <p:spPr>
            <a:xfrm>
              <a:off x="5401260" y="4607767"/>
              <a:ext cx="208904" cy="4778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3" h="21369" fill="norm" stroke="1" extrusionOk="0">
                  <a:moveTo>
                    <a:pt x="16589" y="13205"/>
                  </a:moveTo>
                  <a:cubicBezTo>
                    <a:pt x="15027" y="12519"/>
                    <a:pt x="13466" y="11834"/>
                    <a:pt x="11384" y="11777"/>
                  </a:cubicBezTo>
                  <a:cubicBezTo>
                    <a:pt x="9302" y="11719"/>
                    <a:pt x="6700" y="12291"/>
                    <a:pt x="4618" y="13662"/>
                  </a:cubicBezTo>
                  <a:cubicBezTo>
                    <a:pt x="2536" y="15034"/>
                    <a:pt x="974" y="17205"/>
                    <a:pt x="324" y="18691"/>
                  </a:cubicBezTo>
                  <a:cubicBezTo>
                    <a:pt x="-327" y="20177"/>
                    <a:pt x="-67" y="20977"/>
                    <a:pt x="1755" y="21262"/>
                  </a:cubicBezTo>
                  <a:cubicBezTo>
                    <a:pt x="3577" y="21548"/>
                    <a:pt x="6960" y="21319"/>
                    <a:pt x="10083" y="19891"/>
                  </a:cubicBezTo>
                  <a:cubicBezTo>
                    <a:pt x="13206" y="18462"/>
                    <a:pt x="16068" y="15834"/>
                    <a:pt x="17760" y="12748"/>
                  </a:cubicBezTo>
                  <a:cubicBezTo>
                    <a:pt x="19451" y="9662"/>
                    <a:pt x="19972" y="6119"/>
                    <a:pt x="20232" y="4062"/>
                  </a:cubicBezTo>
                  <a:cubicBezTo>
                    <a:pt x="20492" y="2005"/>
                    <a:pt x="20492" y="1434"/>
                    <a:pt x="20102" y="919"/>
                  </a:cubicBezTo>
                  <a:cubicBezTo>
                    <a:pt x="19712" y="405"/>
                    <a:pt x="18931" y="-52"/>
                    <a:pt x="18280" y="5"/>
                  </a:cubicBezTo>
                  <a:cubicBezTo>
                    <a:pt x="17630" y="62"/>
                    <a:pt x="17109" y="634"/>
                    <a:pt x="16589" y="2634"/>
                  </a:cubicBezTo>
                  <a:cubicBezTo>
                    <a:pt x="16068" y="4634"/>
                    <a:pt x="15548" y="8062"/>
                    <a:pt x="15678" y="10634"/>
                  </a:cubicBezTo>
                  <a:cubicBezTo>
                    <a:pt x="15808" y="13205"/>
                    <a:pt x="16589" y="14919"/>
                    <a:pt x="17500" y="16062"/>
                  </a:cubicBezTo>
                  <a:cubicBezTo>
                    <a:pt x="18410" y="17205"/>
                    <a:pt x="19451" y="17777"/>
                    <a:pt x="20102" y="18062"/>
                  </a:cubicBezTo>
                  <a:cubicBezTo>
                    <a:pt x="20753" y="18348"/>
                    <a:pt x="21013" y="18348"/>
                    <a:pt x="21273" y="183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1" name="Line"/>
            <p:cNvSpPr/>
            <p:nvPr/>
          </p:nvSpPr>
          <p:spPr>
            <a:xfrm>
              <a:off x="5654856" y="4842391"/>
              <a:ext cx="100978" cy="1807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16" h="21221" fill="norm" stroke="1" extrusionOk="0">
                  <a:moveTo>
                    <a:pt x="3431" y="10721"/>
                  </a:moveTo>
                  <a:cubicBezTo>
                    <a:pt x="7645" y="8621"/>
                    <a:pt x="11860" y="6521"/>
                    <a:pt x="14231" y="4571"/>
                  </a:cubicBezTo>
                  <a:cubicBezTo>
                    <a:pt x="16601" y="2621"/>
                    <a:pt x="17128" y="821"/>
                    <a:pt x="16075" y="221"/>
                  </a:cubicBezTo>
                  <a:cubicBezTo>
                    <a:pt x="15021" y="-379"/>
                    <a:pt x="12387" y="221"/>
                    <a:pt x="9489" y="2321"/>
                  </a:cubicBezTo>
                  <a:cubicBezTo>
                    <a:pt x="6592" y="4421"/>
                    <a:pt x="3431" y="8021"/>
                    <a:pt x="1587" y="11021"/>
                  </a:cubicBezTo>
                  <a:cubicBezTo>
                    <a:pt x="-257" y="14021"/>
                    <a:pt x="-784" y="16421"/>
                    <a:pt x="1587" y="18221"/>
                  </a:cubicBezTo>
                  <a:cubicBezTo>
                    <a:pt x="3957" y="20021"/>
                    <a:pt x="9226" y="21221"/>
                    <a:pt x="12914" y="21221"/>
                  </a:cubicBezTo>
                  <a:cubicBezTo>
                    <a:pt x="16601" y="21221"/>
                    <a:pt x="18709" y="20021"/>
                    <a:pt x="20816" y="188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2" name="Line"/>
            <p:cNvSpPr/>
            <p:nvPr/>
          </p:nvSpPr>
          <p:spPr>
            <a:xfrm>
              <a:off x="5817167" y="4818714"/>
              <a:ext cx="138004" cy="224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0" y="3640"/>
                  </a:moveTo>
                  <a:cubicBezTo>
                    <a:pt x="4000" y="6796"/>
                    <a:pt x="8000" y="9951"/>
                    <a:pt x="10200" y="12256"/>
                  </a:cubicBezTo>
                  <a:cubicBezTo>
                    <a:pt x="12400" y="14562"/>
                    <a:pt x="12800" y="16018"/>
                    <a:pt x="12800" y="17474"/>
                  </a:cubicBezTo>
                  <a:cubicBezTo>
                    <a:pt x="12800" y="18930"/>
                    <a:pt x="12400" y="20387"/>
                    <a:pt x="11200" y="20993"/>
                  </a:cubicBezTo>
                  <a:cubicBezTo>
                    <a:pt x="10000" y="21600"/>
                    <a:pt x="8000" y="21357"/>
                    <a:pt x="6800" y="20629"/>
                  </a:cubicBezTo>
                  <a:cubicBezTo>
                    <a:pt x="5600" y="19901"/>
                    <a:pt x="5200" y="18688"/>
                    <a:pt x="5800" y="15654"/>
                  </a:cubicBezTo>
                  <a:cubicBezTo>
                    <a:pt x="6400" y="12620"/>
                    <a:pt x="8000" y="7766"/>
                    <a:pt x="10800" y="4854"/>
                  </a:cubicBezTo>
                  <a:cubicBezTo>
                    <a:pt x="13600" y="1942"/>
                    <a:pt x="17600" y="9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3" name="Line"/>
            <p:cNvSpPr/>
            <p:nvPr/>
          </p:nvSpPr>
          <p:spPr>
            <a:xfrm>
              <a:off x="6024172" y="4757379"/>
              <a:ext cx="38336" cy="232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681"/>
                  </a:moveTo>
                  <a:cubicBezTo>
                    <a:pt x="0" y="13055"/>
                    <a:pt x="0" y="15429"/>
                    <a:pt x="0" y="17565"/>
                  </a:cubicBezTo>
                  <a:cubicBezTo>
                    <a:pt x="0" y="19701"/>
                    <a:pt x="0" y="21600"/>
                    <a:pt x="2160" y="21600"/>
                  </a:cubicBezTo>
                  <a:cubicBezTo>
                    <a:pt x="4320" y="21600"/>
                    <a:pt x="8640" y="19701"/>
                    <a:pt x="12240" y="15785"/>
                  </a:cubicBezTo>
                  <a:cubicBezTo>
                    <a:pt x="15840" y="11868"/>
                    <a:pt x="18720" y="59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4" name="Line"/>
            <p:cNvSpPr/>
            <p:nvPr/>
          </p:nvSpPr>
          <p:spPr>
            <a:xfrm>
              <a:off x="6123841" y="4811047"/>
              <a:ext cx="161005" cy="1557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fill="norm" stroke="1" extrusionOk="0">
                  <a:moveTo>
                    <a:pt x="0" y="0"/>
                  </a:moveTo>
                  <a:cubicBezTo>
                    <a:pt x="343" y="5574"/>
                    <a:pt x="686" y="11148"/>
                    <a:pt x="1371" y="14806"/>
                  </a:cubicBezTo>
                  <a:cubicBezTo>
                    <a:pt x="2057" y="18465"/>
                    <a:pt x="3086" y="20206"/>
                    <a:pt x="4457" y="20903"/>
                  </a:cubicBezTo>
                  <a:cubicBezTo>
                    <a:pt x="5829" y="21600"/>
                    <a:pt x="7543" y="21252"/>
                    <a:pt x="9429" y="19335"/>
                  </a:cubicBezTo>
                  <a:cubicBezTo>
                    <a:pt x="11314" y="17419"/>
                    <a:pt x="13371" y="13935"/>
                    <a:pt x="15429" y="10626"/>
                  </a:cubicBezTo>
                  <a:cubicBezTo>
                    <a:pt x="17486" y="7316"/>
                    <a:pt x="19543" y="4181"/>
                    <a:pt x="21600" y="10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5" name="Line"/>
            <p:cNvSpPr/>
            <p:nvPr/>
          </p:nvSpPr>
          <p:spPr>
            <a:xfrm>
              <a:off x="6315512" y="4785721"/>
              <a:ext cx="161004" cy="187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5" fill="norm" stroke="1" extrusionOk="0">
                  <a:moveTo>
                    <a:pt x="0" y="9766"/>
                  </a:moveTo>
                  <a:cubicBezTo>
                    <a:pt x="3429" y="9478"/>
                    <a:pt x="6857" y="9190"/>
                    <a:pt x="9600" y="8182"/>
                  </a:cubicBezTo>
                  <a:cubicBezTo>
                    <a:pt x="12343" y="7174"/>
                    <a:pt x="14400" y="5446"/>
                    <a:pt x="15771" y="3862"/>
                  </a:cubicBezTo>
                  <a:cubicBezTo>
                    <a:pt x="17143" y="2278"/>
                    <a:pt x="17829" y="838"/>
                    <a:pt x="17143" y="262"/>
                  </a:cubicBezTo>
                  <a:cubicBezTo>
                    <a:pt x="16457" y="-314"/>
                    <a:pt x="14400" y="-26"/>
                    <a:pt x="11657" y="1990"/>
                  </a:cubicBezTo>
                  <a:cubicBezTo>
                    <a:pt x="8914" y="4006"/>
                    <a:pt x="5486" y="7750"/>
                    <a:pt x="3600" y="10774"/>
                  </a:cubicBezTo>
                  <a:cubicBezTo>
                    <a:pt x="1714" y="13798"/>
                    <a:pt x="1371" y="16102"/>
                    <a:pt x="3600" y="17830"/>
                  </a:cubicBezTo>
                  <a:cubicBezTo>
                    <a:pt x="5829" y="19558"/>
                    <a:pt x="10629" y="20710"/>
                    <a:pt x="14057" y="20998"/>
                  </a:cubicBezTo>
                  <a:cubicBezTo>
                    <a:pt x="17486" y="21286"/>
                    <a:pt x="19543" y="20710"/>
                    <a:pt x="21600" y="201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6" name="Line"/>
            <p:cNvSpPr/>
            <p:nvPr/>
          </p:nvSpPr>
          <p:spPr>
            <a:xfrm>
              <a:off x="7228967" y="4788046"/>
              <a:ext cx="328574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8" h="21600" fill="norm" stroke="1" extrusionOk="0">
                  <a:moveTo>
                    <a:pt x="21528" y="0"/>
                  </a:moveTo>
                  <a:cubicBezTo>
                    <a:pt x="20188" y="3287"/>
                    <a:pt x="18849" y="6574"/>
                    <a:pt x="16840" y="9626"/>
                  </a:cubicBezTo>
                  <a:cubicBezTo>
                    <a:pt x="14830" y="12678"/>
                    <a:pt x="12151" y="15496"/>
                    <a:pt x="9807" y="17139"/>
                  </a:cubicBezTo>
                  <a:cubicBezTo>
                    <a:pt x="7463" y="18783"/>
                    <a:pt x="5454" y="19252"/>
                    <a:pt x="4114" y="19174"/>
                  </a:cubicBezTo>
                  <a:cubicBezTo>
                    <a:pt x="2774" y="19096"/>
                    <a:pt x="2105" y="18470"/>
                    <a:pt x="1519" y="17765"/>
                  </a:cubicBezTo>
                  <a:cubicBezTo>
                    <a:pt x="933" y="17061"/>
                    <a:pt x="430" y="16278"/>
                    <a:pt x="179" y="15496"/>
                  </a:cubicBezTo>
                  <a:cubicBezTo>
                    <a:pt x="-72" y="14713"/>
                    <a:pt x="-72" y="13930"/>
                    <a:pt x="263" y="13226"/>
                  </a:cubicBezTo>
                  <a:cubicBezTo>
                    <a:pt x="598" y="12522"/>
                    <a:pt x="1268" y="11896"/>
                    <a:pt x="2858" y="11426"/>
                  </a:cubicBezTo>
                  <a:cubicBezTo>
                    <a:pt x="4449" y="10957"/>
                    <a:pt x="6961" y="10643"/>
                    <a:pt x="9472" y="11583"/>
                  </a:cubicBezTo>
                  <a:cubicBezTo>
                    <a:pt x="11984" y="12522"/>
                    <a:pt x="14495" y="14713"/>
                    <a:pt x="16421" y="16591"/>
                  </a:cubicBezTo>
                  <a:cubicBezTo>
                    <a:pt x="18347" y="18470"/>
                    <a:pt x="19686" y="20035"/>
                    <a:pt x="210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7" name="Line"/>
            <p:cNvSpPr/>
            <p:nvPr/>
          </p:nvSpPr>
          <p:spPr>
            <a:xfrm>
              <a:off x="7680209" y="5163721"/>
              <a:ext cx="15335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8" name="Line"/>
            <p:cNvSpPr/>
            <p:nvPr/>
          </p:nvSpPr>
          <p:spPr>
            <a:xfrm>
              <a:off x="7649542" y="5015100"/>
              <a:ext cx="63891" cy="46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816" fill="norm" stroke="1" extrusionOk="0">
                  <a:moveTo>
                    <a:pt x="20736" y="1247"/>
                  </a:moveTo>
                  <a:cubicBezTo>
                    <a:pt x="16416" y="167"/>
                    <a:pt x="12096" y="-913"/>
                    <a:pt x="9072" y="1247"/>
                  </a:cubicBezTo>
                  <a:cubicBezTo>
                    <a:pt x="6048" y="3407"/>
                    <a:pt x="4320" y="8807"/>
                    <a:pt x="5184" y="13127"/>
                  </a:cubicBezTo>
                  <a:cubicBezTo>
                    <a:pt x="6048" y="17447"/>
                    <a:pt x="9504" y="20687"/>
                    <a:pt x="13392" y="19607"/>
                  </a:cubicBezTo>
                  <a:cubicBezTo>
                    <a:pt x="17280" y="18527"/>
                    <a:pt x="21600" y="13127"/>
                    <a:pt x="21600" y="9887"/>
                  </a:cubicBezTo>
                  <a:cubicBezTo>
                    <a:pt x="21600" y="6647"/>
                    <a:pt x="17280" y="5567"/>
                    <a:pt x="12960" y="5567"/>
                  </a:cubicBezTo>
                  <a:cubicBezTo>
                    <a:pt x="8640" y="5567"/>
                    <a:pt x="4320" y="6647"/>
                    <a:pt x="0" y="77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09" name="Line"/>
            <p:cNvSpPr/>
            <p:nvPr/>
          </p:nvSpPr>
          <p:spPr>
            <a:xfrm>
              <a:off x="7382603" y="4475780"/>
              <a:ext cx="205605" cy="285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1357" fill="norm" stroke="1" extrusionOk="0">
                  <a:moveTo>
                    <a:pt x="7054" y="6726"/>
                  </a:moveTo>
                  <a:cubicBezTo>
                    <a:pt x="5454" y="11123"/>
                    <a:pt x="3854" y="15519"/>
                    <a:pt x="2654" y="18100"/>
                  </a:cubicBezTo>
                  <a:cubicBezTo>
                    <a:pt x="1454" y="20680"/>
                    <a:pt x="654" y="21445"/>
                    <a:pt x="254" y="21349"/>
                  </a:cubicBezTo>
                  <a:cubicBezTo>
                    <a:pt x="-146" y="21254"/>
                    <a:pt x="-146" y="20298"/>
                    <a:pt x="787" y="17718"/>
                  </a:cubicBezTo>
                  <a:cubicBezTo>
                    <a:pt x="1721" y="15137"/>
                    <a:pt x="3587" y="10932"/>
                    <a:pt x="5187" y="7873"/>
                  </a:cubicBezTo>
                  <a:cubicBezTo>
                    <a:pt x="6787" y="4815"/>
                    <a:pt x="8121" y="2903"/>
                    <a:pt x="9454" y="1661"/>
                  </a:cubicBezTo>
                  <a:cubicBezTo>
                    <a:pt x="10787" y="418"/>
                    <a:pt x="12121" y="-155"/>
                    <a:pt x="12921" y="36"/>
                  </a:cubicBezTo>
                  <a:cubicBezTo>
                    <a:pt x="13721" y="227"/>
                    <a:pt x="13987" y="1183"/>
                    <a:pt x="14521" y="3572"/>
                  </a:cubicBezTo>
                  <a:cubicBezTo>
                    <a:pt x="15054" y="5962"/>
                    <a:pt x="15854" y="9785"/>
                    <a:pt x="17054" y="12652"/>
                  </a:cubicBezTo>
                  <a:cubicBezTo>
                    <a:pt x="18254" y="15519"/>
                    <a:pt x="19854" y="17431"/>
                    <a:pt x="21454" y="19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0" name="Line"/>
            <p:cNvSpPr/>
            <p:nvPr/>
          </p:nvSpPr>
          <p:spPr>
            <a:xfrm>
              <a:off x="7986883" y="5025718"/>
              <a:ext cx="12267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1" name="Line"/>
            <p:cNvSpPr/>
            <p:nvPr/>
          </p:nvSpPr>
          <p:spPr>
            <a:xfrm>
              <a:off x="7979217" y="5125387"/>
              <a:ext cx="161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2" name="Line"/>
            <p:cNvSpPr/>
            <p:nvPr/>
          </p:nvSpPr>
          <p:spPr>
            <a:xfrm>
              <a:off x="8421234" y="4808491"/>
              <a:ext cx="247999" cy="392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9" h="21533" fill="norm" stroke="1" extrusionOk="0">
                  <a:moveTo>
                    <a:pt x="21389" y="561"/>
                  </a:moveTo>
                  <a:cubicBezTo>
                    <a:pt x="17422" y="281"/>
                    <a:pt x="13454" y="0"/>
                    <a:pt x="10699" y="0"/>
                  </a:cubicBezTo>
                  <a:cubicBezTo>
                    <a:pt x="7944" y="0"/>
                    <a:pt x="6401" y="281"/>
                    <a:pt x="5520" y="771"/>
                  </a:cubicBezTo>
                  <a:cubicBezTo>
                    <a:pt x="4638" y="1262"/>
                    <a:pt x="4418" y="1964"/>
                    <a:pt x="4197" y="3997"/>
                  </a:cubicBezTo>
                  <a:cubicBezTo>
                    <a:pt x="3977" y="6031"/>
                    <a:pt x="3756" y="9397"/>
                    <a:pt x="3095" y="12203"/>
                  </a:cubicBezTo>
                  <a:cubicBezTo>
                    <a:pt x="2434" y="15008"/>
                    <a:pt x="1332" y="17252"/>
                    <a:pt x="671" y="18725"/>
                  </a:cubicBezTo>
                  <a:cubicBezTo>
                    <a:pt x="9" y="20197"/>
                    <a:pt x="-211" y="20899"/>
                    <a:pt x="230" y="21249"/>
                  </a:cubicBezTo>
                  <a:cubicBezTo>
                    <a:pt x="671" y="21600"/>
                    <a:pt x="1773" y="21600"/>
                    <a:pt x="4307" y="21390"/>
                  </a:cubicBezTo>
                  <a:cubicBezTo>
                    <a:pt x="6842" y="21179"/>
                    <a:pt x="10809" y="20758"/>
                    <a:pt x="13344" y="20408"/>
                  </a:cubicBezTo>
                  <a:cubicBezTo>
                    <a:pt x="15879" y="20057"/>
                    <a:pt x="16981" y="19777"/>
                    <a:pt x="18083" y="194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3" name="Line"/>
            <p:cNvSpPr/>
            <p:nvPr/>
          </p:nvSpPr>
          <p:spPr>
            <a:xfrm>
              <a:off x="8446894" y="4972050"/>
              <a:ext cx="184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4" name="Line"/>
            <p:cNvSpPr/>
            <p:nvPr/>
          </p:nvSpPr>
          <p:spPr>
            <a:xfrm>
              <a:off x="8704907" y="4796323"/>
              <a:ext cx="263332" cy="4210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1" h="21439" fill="norm" stroke="1" extrusionOk="0">
                  <a:moveTo>
                    <a:pt x="21401" y="1921"/>
                  </a:moveTo>
                  <a:cubicBezTo>
                    <a:pt x="21193" y="1270"/>
                    <a:pt x="20986" y="620"/>
                    <a:pt x="20155" y="294"/>
                  </a:cubicBezTo>
                  <a:cubicBezTo>
                    <a:pt x="19324" y="-31"/>
                    <a:pt x="17870" y="-31"/>
                    <a:pt x="16105" y="34"/>
                  </a:cubicBezTo>
                  <a:cubicBezTo>
                    <a:pt x="14339" y="99"/>
                    <a:pt x="12263" y="229"/>
                    <a:pt x="10601" y="489"/>
                  </a:cubicBezTo>
                  <a:cubicBezTo>
                    <a:pt x="8939" y="750"/>
                    <a:pt x="7693" y="1140"/>
                    <a:pt x="6863" y="1986"/>
                  </a:cubicBezTo>
                  <a:cubicBezTo>
                    <a:pt x="6032" y="2832"/>
                    <a:pt x="5616" y="4133"/>
                    <a:pt x="5097" y="6345"/>
                  </a:cubicBezTo>
                  <a:cubicBezTo>
                    <a:pt x="4578" y="8557"/>
                    <a:pt x="3955" y="11680"/>
                    <a:pt x="3124" y="13957"/>
                  </a:cubicBezTo>
                  <a:cubicBezTo>
                    <a:pt x="2293" y="16234"/>
                    <a:pt x="1255" y="17665"/>
                    <a:pt x="632" y="18706"/>
                  </a:cubicBezTo>
                  <a:cubicBezTo>
                    <a:pt x="9" y="19747"/>
                    <a:pt x="-199" y="20398"/>
                    <a:pt x="216" y="20853"/>
                  </a:cubicBezTo>
                  <a:cubicBezTo>
                    <a:pt x="632" y="21309"/>
                    <a:pt x="1670" y="21569"/>
                    <a:pt x="4474" y="21374"/>
                  </a:cubicBezTo>
                  <a:cubicBezTo>
                    <a:pt x="7278" y="21179"/>
                    <a:pt x="11847" y="20528"/>
                    <a:pt x="16416" y="198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5" name="Line"/>
            <p:cNvSpPr/>
            <p:nvPr/>
          </p:nvSpPr>
          <p:spPr>
            <a:xfrm>
              <a:off x="9006573" y="4864715"/>
              <a:ext cx="168672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582" y="4320"/>
                    <a:pt x="9164" y="8640"/>
                    <a:pt x="12764" y="12240"/>
                  </a:cubicBezTo>
                  <a:cubicBezTo>
                    <a:pt x="16364" y="15840"/>
                    <a:pt x="18982" y="1872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6" name="Line"/>
            <p:cNvSpPr/>
            <p:nvPr/>
          </p:nvSpPr>
          <p:spPr>
            <a:xfrm>
              <a:off x="9014240" y="4872381"/>
              <a:ext cx="22233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69" y="2191"/>
                    <a:pt x="16138" y="4383"/>
                    <a:pt x="13407" y="6652"/>
                  </a:cubicBezTo>
                  <a:cubicBezTo>
                    <a:pt x="10676" y="8922"/>
                    <a:pt x="7945" y="11270"/>
                    <a:pt x="5710" y="13774"/>
                  </a:cubicBezTo>
                  <a:cubicBezTo>
                    <a:pt x="3476" y="16278"/>
                    <a:pt x="1738" y="1893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7" name="Line"/>
            <p:cNvSpPr/>
            <p:nvPr/>
          </p:nvSpPr>
          <p:spPr>
            <a:xfrm>
              <a:off x="9343914" y="4811047"/>
              <a:ext cx="2300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8" name="Line"/>
            <p:cNvSpPr/>
            <p:nvPr/>
          </p:nvSpPr>
          <p:spPr>
            <a:xfrm>
              <a:off x="9320913" y="4705135"/>
              <a:ext cx="67863" cy="434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3" h="20397" fill="norm" stroke="1" extrusionOk="0">
                  <a:moveTo>
                    <a:pt x="7200" y="10131"/>
                  </a:moveTo>
                  <a:cubicBezTo>
                    <a:pt x="9600" y="14931"/>
                    <a:pt x="12000" y="19731"/>
                    <a:pt x="14800" y="20331"/>
                  </a:cubicBezTo>
                  <a:cubicBezTo>
                    <a:pt x="17600" y="20931"/>
                    <a:pt x="20800" y="17331"/>
                    <a:pt x="21200" y="13131"/>
                  </a:cubicBezTo>
                  <a:cubicBezTo>
                    <a:pt x="21600" y="8931"/>
                    <a:pt x="19200" y="4131"/>
                    <a:pt x="15200" y="1731"/>
                  </a:cubicBezTo>
                  <a:cubicBezTo>
                    <a:pt x="11200" y="-669"/>
                    <a:pt x="5600" y="-669"/>
                    <a:pt x="2800" y="2331"/>
                  </a:cubicBezTo>
                  <a:cubicBezTo>
                    <a:pt x="0" y="5331"/>
                    <a:pt x="0" y="11331"/>
                    <a:pt x="0" y="173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19" name="Line"/>
            <p:cNvSpPr/>
            <p:nvPr/>
          </p:nvSpPr>
          <p:spPr>
            <a:xfrm>
              <a:off x="9351581" y="4731823"/>
              <a:ext cx="274014" cy="554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600" fill="norm" stroke="1" extrusionOk="0">
                  <a:moveTo>
                    <a:pt x="6600" y="2787"/>
                  </a:moveTo>
                  <a:cubicBezTo>
                    <a:pt x="6600" y="2289"/>
                    <a:pt x="6600" y="1792"/>
                    <a:pt x="7000" y="1394"/>
                  </a:cubicBezTo>
                  <a:cubicBezTo>
                    <a:pt x="7400" y="995"/>
                    <a:pt x="8200" y="697"/>
                    <a:pt x="10200" y="448"/>
                  </a:cubicBezTo>
                  <a:cubicBezTo>
                    <a:pt x="12200" y="199"/>
                    <a:pt x="15400" y="0"/>
                    <a:pt x="17500" y="0"/>
                  </a:cubicBezTo>
                  <a:cubicBezTo>
                    <a:pt x="19600" y="0"/>
                    <a:pt x="20600" y="199"/>
                    <a:pt x="21100" y="547"/>
                  </a:cubicBezTo>
                  <a:cubicBezTo>
                    <a:pt x="21600" y="896"/>
                    <a:pt x="21600" y="1394"/>
                    <a:pt x="20800" y="3135"/>
                  </a:cubicBezTo>
                  <a:cubicBezTo>
                    <a:pt x="20000" y="4877"/>
                    <a:pt x="18400" y="7864"/>
                    <a:pt x="17300" y="10551"/>
                  </a:cubicBezTo>
                  <a:cubicBezTo>
                    <a:pt x="16200" y="13239"/>
                    <a:pt x="15600" y="15628"/>
                    <a:pt x="15400" y="17320"/>
                  </a:cubicBezTo>
                  <a:cubicBezTo>
                    <a:pt x="15200" y="19012"/>
                    <a:pt x="15400" y="20007"/>
                    <a:pt x="12900" y="20605"/>
                  </a:cubicBezTo>
                  <a:cubicBezTo>
                    <a:pt x="10400" y="21202"/>
                    <a:pt x="5200" y="2140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0" name="Line"/>
            <p:cNvSpPr/>
            <p:nvPr/>
          </p:nvSpPr>
          <p:spPr>
            <a:xfrm>
              <a:off x="8903485" y="4326670"/>
              <a:ext cx="233425" cy="269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505" fill="norm" stroke="1" extrusionOk="0">
                  <a:moveTo>
                    <a:pt x="5245" y="13558"/>
                  </a:moveTo>
                  <a:cubicBezTo>
                    <a:pt x="4071" y="15392"/>
                    <a:pt x="2897" y="17226"/>
                    <a:pt x="1958" y="18754"/>
                  </a:cubicBezTo>
                  <a:cubicBezTo>
                    <a:pt x="1019" y="20282"/>
                    <a:pt x="315" y="21505"/>
                    <a:pt x="80" y="21505"/>
                  </a:cubicBezTo>
                  <a:cubicBezTo>
                    <a:pt x="-155" y="21505"/>
                    <a:pt x="80" y="20282"/>
                    <a:pt x="1488" y="17328"/>
                  </a:cubicBezTo>
                  <a:cubicBezTo>
                    <a:pt x="2897" y="14373"/>
                    <a:pt x="5480" y="9686"/>
                    <a:pt x="7123" y="6833"/>
                  </a:cubicBezTo>
                  <a:cubicBezTo>
                    <a:pt x="8767" y="3980"/>
                    <a:pt x="9471" y="2962"/>
                    <a:pt x="10293" y="1943"/>
                  </a:cubicBezTo>
                  <a:cubicBezTo>
                    <a:pt x="11115" y="924"/>
                    <a:pt x="12054" y="-95"/>
                    <a:pt x="12875" y="7"/>
                  </a:cubicBezTo>
                  <a:cubicBezTo>
                    <a:pt x="13697" y="109"/>
                    <a:pt x="14402" y="1331"/>
                    <a:pt x="15810" y="4286"/>
                  </a:cubicBezTo>
                  <a:cubicBezTo>
                    <a:pt x="17219" y="7241"/>
                    <a:pt x="19332" y="11928"/>
                    <a:pt x="21445" y="16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1" name="Line"/>
            <p:cNvSpPr/>
            <p:nvPr/>
          </p:nvSpPr>
          <p:spPr>
            <a:xfrm>
              <a:off x="9834592" y="5064053"/>
              <a:ext cx="161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57" y="0"/>
                    <a:pt x="8914" y="0"/>
                    <a:pt x="12514" y="3600"/>
                  </a:cubicBezTo>
                  <a:cubicBezTo>
                    <a:pt x="16114" y="7200"/>
                    <a:pt x="18857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2" name="Line"/>
            <p:cNvSpPr/>
            <p:nvPr/>
          </p:nvSpPr>
          <p:spPr>
            <a:xfrm>
              <a:off x="9826925" y="5186722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3" name="Line"/>
            <p:cNvSpPr/>
            <p:nvPr/>
          </p:nvSpPr>
          <p:spPr>
            <a:xfrm>
              <a:off x="10371270" y="4811047"/>
              <a:ext cx="1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4" name="Line"/>
            <p:cNvSpPr/>
            <p:nvPr/>
          </p:nvSpPr>
          <p:spPr>
            <a:xfrm>
              <a:off x="10202600" y="5189277"/>
              <a:ext cx="291341" cy="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26" y="21600"/>
                    <a:pt x="9853" y="21600"/>
                    <a:pt x="13263" y="16200"/>
                  </a:cubicBezTo>
                  <a:cubicBezTo>
                    <a:pt x="16674" y="10800"/>
                    <a:pt x="18568" y="0"/>
                    <a:pt x="19705" y="0"/>
                  </a:cubicBezTo>
                  <a:cubicBezTo>
                    <a:pt x="20842" y="0"/>
                    <a:pt x="21221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5" name="Line"/>
            <p:cNvSpPr/>
            <p:nvPr/>
          </p:nvSpPr>
          <p:spPr>
            <a:xfrm>
              <a:off x="10238378" y="5351313"/>
              <a:ext cx="232562" cy="231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80" fill="norm" stroke="1" extrusionOk="0">
                  <a:moveTo>
                    <a:pt x="2374" y="3124"/>
                  </a:moveTo>
                  <a:cubicBezTo>
                    <a:pt x="1899" y="8409"/>
                    <a:pt x="1424" y="13694"/>
                    <a:pt x="949" y="16911"/>
                  </a:cubicBezTo>
                  <a:cubicBezTo>
                    <a:pt x="475" y="20128"/>
                    <a:pt x="0" y="21277"/>
                    <a:pt x="0" y="20588"/>
                  </a:cubicBezTo>
                  <a:cubicBezTo>
                    <a:pt x="0" y="19898"/>
                    <a:pt x="475" y="17371"/>
                    <a:pt x="1305" y="14268"/>
                  </a:cubicBezTo>
                  <a:cubicBezTo>
                    <a:pt x="2136" y="11166"/>
                    <a:pt x="3323" y="7490"/>
                    <a:pt x="4510" y="4847"/>
                  </a:cubicBezTo>
                  <a:cubicBezTo>
                    <a:pt x="5697" y="2205"/>
                    <a:pt x="6884" y="596"/>
                    <a:pt x="8545" y="137"/>
                  </a:cubicBezTo>
                  <a:cubicBezTo>
                    <a:pt x="10207" y="-323"/>
                    <a:pt x="12343" y="366"/>
                    <a:pt x="14123" y="2320"/>
                  </a:cubicBezTo>
                  <a:cubicBezTo>
                    <a:pt x="15903" y="4273"/>
                    <a:pt x="17327" y="7490"/>
                    <a:pt x="18040" y="9673"/>
                  </a:cubicBezTo>
                  <a:cubicBezTo>
                    <a:pt x="18752" y="11856"/>
                    <a:pt x="18752" y="13005"/>
                    <a:pt x="19226" y="13924"/>
                  </a:cubicBezTo>
                  <a:cubicBezTo>
                    <a:pt x="19701" y="14843"/>
                    <a:pt x="20651" y="15532"/>
                    <a:pt x="21600" y="16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6" name="Line"/>
            <p:cNvSpPr/>
            <p:nvPr/>
          </p:nvSpPr>
          <p:spPr>
            <a:xfrm>
              <a:off x="10772003" y="4864715"/>
              <a:ext cx="312284" cy="428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569" fill="norm" stroke="1" extrusionOk="0">
                  <a:moveTo>
                    <a:pt x="19879" y="0"/>
                  </a:moveTo>
                  <a:cubicBezTo>
                    <a:pt x="17596" y="1543"/>
                    <a:pt x="15313" y="3086"/>
                    <a:pt x="13205" y="4307"/>
                  </a:cubicBezTo>
                  <a:cubicBezTo>
                    <a:pt x="11098" y="5529"/>
                    <a:pt x="9166" y="6429"/>
                    <a:pt x="7761" y="7071"/>
                  </a:cubicBezTo>
                  <a:cubicBezTo>
                    <a:pt x="6357" y="7714"/>
                    <a:pt x="5479" y="8100"/>
                    <a:pt x="4776" y="8550"/>
                  </a:cubicBezTo>
                  <a:cubicBezTo>
                    <a:pt x="4074" y="9000"/>
                    <a:pt x="3547" y="9514"/>
                    <a:pt x="3635" y="9964"/>
                  </a:cubicBezTo>
                  <a:cubicBezTo>
                    <a:pt x="3722" y="10414"/>
                    <a:pt x="4425" y="10800"/>
                    <a:pt x="5742" y="11057"/>
                  </a:cubicBezTo>
                  <a:cubicBezTo>
                    <a:pt x="7059" y="11314"/>
                    <a:pt x="8991" y="11443"/>
                    <a:pt x="10396" y="11571"/>
                  </a:cubicBezTo>
                  <a:cubicBezTo>
                    <a:pt x="11800" y="11700"/>
                    <a:pt x="12679" y="11829"/>
                    <a:pt x="13469" y="12086"/>
                  </a:cubicBezTo>
                  <a:cubicBezTo>
                    <a:pt x="14259" y="12343"/>
                    <a:pt x="14961" y="12729"/>
                    <a:pt x="14961" y="13179"/>
                  </a:cubicBezTo>
                  <a:cubicBezTo>
                    <a:pt x="14961" y="13629"/>
                    <a:pt x="14259" y="14143"/>
                    <a:pt x="12152" y="15043"/>
                  </a:cubicBezTo>
                  <a:cubicBezTo>
                    <a:pt x="10044" y="15943"/>
                    <a:pt x="6532" y="17229"/>
                    <a:pt x="4425" y="18064"/>
                  </a:cubicBezTo>
                  <a:cubicBezTo>
                    <a:pt x="2318" y="18900"/>
                    <a:pt x="1615" y="19286"/>
                    <a:pt x="1000" y="19800"/>
                  </a:cubicBezTo>
                  <a:cubicBezTo>
                    <a:pt x="386" y="20314"/>
                    <a:pt x="-141" y="20957"/>
                    <a:pt x="35" y="21279"/>
                  </a:cubicBezTo>
                  <a:cubicBezTo>
                    <a:pt x="210" y="21600"/>
                    <a:pt x="1088" y="21600"/>
                    <a:pt x="3810" y="21536"/>
                  </a:cubicBezTo>
                  <a:cubicBezTo>
                    <a:pt x="6532" y="21471"/>
                    <a:pt x="11098" y="21343"/>
                    <a:pt x="14347" y="21021"/>
                  </a:cubicBezTo>
                  <a:cubicBezTo>
                    <a:pt x="17596" y="20700"/>
                    <a:pt x="19527" y="20186"/>
                    <a:pt x="21459" y="196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7" name="Line"/>
            <p:cNvSpPr/>
            <p:nvPr/>
          </p:nvSpPr>
          <p:spPr>
            <a:xfrm>
              <a:off x="11436961" y="4972050"/>
              <a:ext cx="182634" cy="3046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55" fill="norm" stroke="1" extrusionOk="0">
                  <a:moveTo>
                    <a:pt x="0" y="0"/>
                  </a:moveTo>
                  <a:cubicBezTo>
                    <a:pt x="2700" y="2160"/>
                    <a:pt x="5400" y="4320"/>
                    <a:pt x="9000" y="7560"/>
                  </a:cubicBezTo>
                  <a:cubicBezTo>
                    <a:pt x="12600" y="10800"/>
                    <a:pt x="17100" y="15120"/>
                    <a:pt x="19350" y="17730"/>
                  </a:cubicBezTo>
                  <a:cubicBezTo>
                    <a:pt x="21600" y="20340"/>
                    <a:pt x="21600" y="21240"/>
                    <a:pt x="21300" y="21420"/>
                  </a:cubicBezTo>
                  <a:cubicBezTo>
                    <a:pt x="21000" y="21600"/>
                    <a:pt x="20400" y="21060"/>
                    <a:pt x="19800" y="205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8" name="Line"/>
            <p:cNvSpPr/>
            <p:nvPr/>
          </p:nvSpPr>
          <p:spPr>
            <a:xfrm>
              <a:off x="11452295" y="4970686"/>
              <a:ext cx="214672" cy="2927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21600" y="2354"/>
                  </a:moveTo>
                  <a:cubicBezTo>
                    <a:pt x="21600" y="1227"/>
                    <a:pt x="21600" y="100"/>
                    <a:pt x="20957" y="6"/>
                  </a:cubicBezTo>
                  <a:cubicBezTo>
                    <a:pt x="20314" y="-88"/>
                    <a:pt x="19029" y="851"/>
                    <a:pt x="16329" y="3387"/>
                  </a:cubicBezTo>
                  <a:cubicBezTo>
                    <a:pt x="13629" y="5922"/>
                    <a:pt x="9514" y="10055"/>
                    <a:pt x="6557" y="13342"/>
                  </a:cubicBezTo>
                  <a:cubicBezTo>
                    <a:pt x="3600" y="16629"/>
                    <a:pt x="1800" y="19070"/>
                    <a:pt x="0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29" name="Line"/>
            <p:cNvSpPr/>
            <p:nvPr/>
          </p:nvSpPr>
          <p:spPr>
            <a:xfrm>
              <a:off x="11659299" y="5240390"/>
              <a:ext cx="83768" cy="211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5" h="21309" fill="norm" stroke="1" extrusionOk="0">
                  <a:moveTo>
                    <a:pt x="19637" y="0"/>
                  </a:moveTo>
                  <a:cubicBezTo>
                    <a:pt x="20291" y="4114"/>
                    <a:pt x="20946" y="8229"/>
                    <a:pt x="21273" y="11186"/>
                  </a:cubicBezTo>
                  <a:cubicBezTo>
                    <a:pt x="21600" y="14143"/>
                    <a:pt x="21600" y="15943"/>
                    <a:pt x="20291" y="17614"/>
                  </a:cubicBezTo>
                  <a:cubicBezTo>
                    <a:pt x="18982" y="19286"/>
                    <a:pt x="16364" y="20829"/>
                    <a:pt x="13418" y="21214"/>
                  </a:cubicBezTo>
                  <a:cubicBezTo>
                    <a:pt x="10473" y="21600"/>
                    <a:pt x="7200" y="20829"/>
                    <a:pt x="4909" y="18514"/>
                  </a:cubicBezTo>
                  <a:cubicBezTo>
                    <a:pt x="2618" y="16200"/>
                    <a:pt x="1309" y="12343"/>
                    <a:pt x="0" y="84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0" name="Line"/>
            <p:cNvSpPr/>
            <p:nvPr/>
          </p:nvSpPr>
          <p:spPr>
            <a:xfrm>
              <a:off x="11712967" y="5140721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1" name="Line"/>
            <p:cNvSpPr/>
            <p:nvPr/>
          </p:nvSpPr>
          <p:spPr>
            <a:xfrm>
              <a:off x="11804969" y="4956717"/>
              <a:ext cx="145998" cy="483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600" fill="norm" stroke="1" extrusionOk="0">
                  <a:moveTo>
                    <a:pt x="10055" y="0"/>
                  </a:moveTo>
                  <a:cubicBezTo>
                    <a:pt x="12662" y="1029"/>
                    <a:pt x="15269" y="2057"/>
                    <a:pt x="17503" y="4000"/>
                  </a:cubicBezTo>
                  <a:cubicBezTo>
                    <a:pt x="19738" y="5943"/>
                    <a:pt x="21600" y="8800"/>
                    <a:pt x="21228" y="11314"/>
                  </a:cubicBezTo>
                  <a:cubicBezTo>
                    <a:pt x="20855" y="13829"/>
                    <a:pt x="18248" y="16000"/>
                    <a:pt x="14338" y="17657"/>
                  </a:cubicBezTo>
                  <a:cubicBezTo>
                    <a:pt x="10428" y="19314"/>
                    <a:pt x="5214" y="2045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2" name="Line"/>
            <p:cNvSpPr/>
            <p:nvPr/>
          </p:nvSpPr>
          <p:spPr>
            <a:xfrm>
              <a:off x="11218742" y="4943939"/>
              <a:ext cx="187553" cy="396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6" h="21600" fill="norm" stroke="1" extrusionOk="0">
                  <a:moveTo>
                    <a:pt x="15952" y="1115"/>
                  </a:moveTo>
                  <a:cubicBezTo>
                    <a:pt x="14800" y="557"/>
                    <a:pt x="13648" y="0"/>
                    <a:pt x="12208" y="0"/>
                  </a:cubicBezTo>
                  <a:cubicBezTo>
                    <a:pt x="10768" y="0"/>
                    <a:pt x="9040" y="557"/>
                    <a:pt x="6880" y="2021"/>
                  </a:cubicBezTo>
                  <a:cubicBezTo>
                    <a:pt x="4720" y="3484"/>
                    <a:pt x="2128" y="5853"/>
                    <a:pt x="832" y="8361"/>
                  </a:cubicBezTo>
                  <a:cubicBezTo>
                    <a:pt x="-464" y="10870"/>
                    <a:pt x="-464" y="13517"/>
                    <a:pt x="2416" y="15747"/>
                  </a:cubicBezTo>
                  <a:cubicBezTo>
                    <a:pt x="5296" y="17977"/>
                    <a:pt x="11056" y="19788"/>
                    <a:pt x="14656" y="20694"/>
                  </a:cubicBezTo>
                  <a:cubicBezTo>
                    <a:pt x="18256" y="21600"/>
                    <a:pt x="19696" y="21600"/>
                    <a:pt x="211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3" name="Line"/>
            <p:cNvSpPr/>
            <p:nvPr/>
          </p:nvSpPr>
          <p:spPr>
            <a:xfrm>
              <a:off x="11935305" y="4734379"/>
              <a:ext cx="15335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4" name="Line"/>
            <p:cNvSpPr/>
            <p:nvPr/>
          </p:nvSpPr>
          <p:spPr>
            <a:xfrm>
              <a:off x="11885157" y="4581042"/>
              <a:ext cx="50149" cy="919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015" fill="norm" stroke="1" extrusionOk="0">
                  <a:moveTo>
                    <a:pt x="21193" y="0"/>
                  </a:moveTo>
                  <a:cubicBezTo>
                    <a:pt x="15793" y="1751"/>
                    <a:pt x="10393" y="3503"/>
                    <a:pt x="6613" y="5838"/>
                  </a:cubicBezTo>
                  <a:cubicBezTo>
                    <a:pt x="2833" y="8173"/>
                    <a:pt x="673" y="11092"/>
                    <a:pt x="133" y="14011"/>
                  </a:cubicBezTo>
                  <a:cubicBezTo>
                    <a:pt x="-407" y="16930"/>
                    <a:pt x="673" y="19849"/>
                    <a:pt x="3913" y="20724"/>
                  </a:cubicBezTo>
                  <a:cubicBezTo>
                    <a:pt x="7153" y="21600"/>
                    <a:pt x="12553" y="20432"/>
                    <a:pt x="15793" y="18097"/>
                  </a:cubicBezTo>
                  <a:cubicBezTo>
                    <a:pt x="19033" y="15762"/>
                    <a:pt x="20113" y="12259"/>
                    <a:pt x="17953" y="10216"/>
                  </a:cubicBezTo>
                  <a:cubicBezTo>
                    <a:pt x="15793" y="8173"/>
                    <a:pt x="10393" y="7589"/>
                    <a:pt x="7153" y="8173"/>
                  </a:cubicBezTo>
                  <a:cubicBezTo>
                    <a:pt x="3913" y="8757"/>
                    <a:pt x="2833" y="10508"/>
                    <a:pt x="1753" y="122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5" name="Line"/>
            <p:cNvSpPr/>
            <p:nvPr/>
          </p:nvSpPr>
          <p:spPr>
            <a:xfrm>
              <a:off x="10723945" y="5508729"/>
              <a:ext cx="90785" cy="176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371" fill="norm" stroke="1" extrusionOk="0">
                  <a:moveTo>
                    <a:pt x="16200" y="0"/>
                  </a:moveTo>
                  <a:cubicBezTo>
                    <a:pt x="18000" y="5246"/>
                    <a:pt x="19800" y="10491"/>
                    <a:pt x="20700" y="13886"/>
                  </a:cubicBezTo>
                  <a:cubicBezTo>
                    <a:pt x="21600" y="17280"/>
                    <a:pt x="21600" y="18823"/>
                    <a:pt x="20100" y="19903"/>
                  </a:cubicBezTo>
                  <a:cubicBezTo>
                    <a:pt x="18600" y="20983"/>
                    <a:pt x="15600" y="21600"/>
                    <a:pt x="12900" y="21291"/>
                  </a:cubicBezTo>
                  <a:cubicBezTo>
                    <a:pt x="10200" y="20983"/>
                    <a:pt x="7800" y="19749"/>
                    <a:pt x="5700" y="17280"/>
                  </a:cubicBezTo>
                  <a:cubicBezTo>
                    <a:pt x="3600" y="14811"/>
                    <a:pt x="1800" y="11109"/>
                    <a:pt x="0" y="74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6" name="Line"/>
            <p:cNvSpPr/>
            <p:nvPr/>
          </p:nvSpPr>
          <p:spPr>
            <a:xfrm>
              <a:off x="10777613" y="5409060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7" name="Line"/>
            <p:cNvSpPr/>
            <p:nvPr/>
          </p:nvSpPr>
          <p:spPr>
            <a:xfrm>
              <a:off x="10877282" y="5462728"/>
              <a:ext cx="69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8" name="Line"/>
            <p:cNvSpPr/>
            <p:nvPr/>
          </p:nvSpPr>
          <p:spPr>
            <a:xfrm>
              <a:off x="10869615" y="5531730"/>
              <a:ext cx="9967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39" name="Line"/>
            <p:cNvSpPr/>
            <p:nvPr/>
          </p:nvSpPr>
          <p:spPr>
            <a:xfrm>
              <a:off x="10999951" y="5455061"/>
              <a:ext cx="46002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0" name="Line"/>
            <p:cNvSpPr/>
            <p:nvPr/>
          </p:nvSpPr>
          <p:spPr>
            <a:xfrm>
              <a:off x="10847389" y="4655051"/>
              <a:ext cx="106562" cy="165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4" h="21134" fill="norm" stroke="1" extrusionOk="0">
                  <a:moveTo>
                    <a:pt x="4473" y="11141"/>
                  </a:moveTo>
                  <a:cubicBezTo>
                    <a:pt x="3958" y="13104"/>
                    <a:pt x="3444" y="15068"/>
                    <a:pt x="2673" y="17031"/>
                  </a:cubicBezTo>
                  <a:cubicBezTo>
                    <a:pt x="1901" y="18995"/>
                    <a:pt x="873" y="20959"/>
                    <a:pt x="358" y="21122"/>
                  </a:cubicBezTo>
                  <a:cubicBezTo>
                    <a:pt x="-156" y="21286"/>
                    <a:pt x="-156" y="19650"/>
                    <a:pt x="615" y="16704"/>
                  </a:cubicBezTo>
                  <a:cubicBezTo>
                    <a:pt x="1387" y="13759"/>
                    <a:pt x="2930" y="9504"/>
                    <a:pt x="4473" y="6559"/>
                  </a:cubicBezTo>
                  <a:cubicBezTo>
                    <a:pt x="6015" y="3613"/>
                    <a:pt x="7558" y="1977"/>
                    <a:pt x="9615" y="995"/>
                  </a:cubicBezTo>
                  <a:cubicBezTo>
                    <a:pt x="11673" y="13"/>
                    <a:pt x="14244" y="-314"/>
                    <a:pt x="15530" y="341"/>
                  </a:cubicBezTo>
                  <a:cubicBezTo>
                    <a:pt x="16815" y="995"/>
                    <a:pt x="16815" y="2631"/>
                    <a:pt x="17587" y="5250"/>
                  </a:cubicBezTo>
                  <a:cubicBezTo>
                    <a:pt x="18358" y="7868"/>
                    <a:pt x="19901" y="11468"/>
                    <a:pt x="21444" y="150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1" name="Line"/>
            <p:cNvSpPr/>
            <p:nvPr/>
          </p:nvSpPr>
          <p:spPr>
            <a:xfrm>
              <a:off x="-1" y="5870154"/>
              <a:ext cx="197376" cy="4333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7" h="21420" fill="norm" stroke="1" extrusionOk="0">
                  <a:moveTo>
                    <a:pt x="21387" y="3357"/>
                  </a:moveTo>
                  <a:cubicBezTo>
                    <a:pt x="21387" y="2346"/>
                    <a:pt x="21387" y="1336"/>
                    <a:pt x="20695" y="704"/>
                  </a:cubicBezTo>
                  <a:cubicBezTo>
                    <a:pt x="20002" y="73"/>
                    <a:pt x="18618" y="-180"/>
                    <a:pt x="15433" y="136"/>
                  </a:cubicBezTo>
                  <a:cubicBezTo>
                    <a:pt x="12249" y="452"/>
                    <a:pt x="7264" y="1336"/>
                    <a:pt x="4356" y="2031"/>
                  </a:cubicBezTo>
                  <a:cubicBezTo>
                    <a:pt x="1449" y="2725"/>
                    <a:pt x="618" y="3231"/>
                    <a:pt x="202" y="3862"/>
                  </a:cubicBezTo>
                  <a:cubicBezTo>
                    <a:pt x="-213" y="4494"/>
                    <a:pt x="-213" y="5252"/>
                    <a:pt x="2418" y="6452"/>
                  </a:cubicBezTo>
                  <a:cubicBezTo>
                    <a:pt x="5049" y="7652"/>
                    <a:pt x="10310" y="9294"/>
                    <a:pt x="13910" y="11188"/>
                  </a:cubicBezTo>
                  <a:cubicBezTo>
                    <a:pt x="17510" y="13083"/>
                    <a:pt x="19449" y="15231"/>
                    <a:pt x="19310" y="16936"/>
                  </a:cubicBezTo>
                  <a:cubicBezTo>
                    <a:pt x="19172" y="18641"/>
                    <a:pt x="16956" y="19904"/>
                    <a:pt x="14879" y="20599"/>
                  </a:cubicBezTo>
                  <a:cubicBezTo>
                    <a:pt x="12802" y="21294"/>
                    <a:pt x="10864" y="21420"/>
                    <a:pt x="9202" y="21420"/>
                  </a:cubicBezTo>
                  <a:cubicBezTo>
                    <a:pt x="7541" y="21420"/>
                    <a:pt x="6156" y="21294"/>
                    <a:pt x="5879" y="20473"/>
                  </a:cubicBezTo>
                  <a:cubicBezTo>
                    <a:pt x="5602" y="19652"/>
                    <a:pt x="6433" y="18136"/>
                    <a:pt x="7264" y="166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2" name="Line"/>
            <p:cNvSpPr/>
            <p:nvPr/>
          </p:nvSpPr>
          <p:spPr>
            <a:xfrm>
              <a:off x="321184" y="5846070"/>
              <a:ext cx="129197" cy="4168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484" fill="norm" stroke="1" extrusionOk="0">
                  <a:moveTo>
                    <a:pt x="15058" y="0"/>
                  </a:moveTo>
                  <a:cubicBezTo>
                    <a:pt x="10823" y="1976"/>
                    <a:pt x="6587" y="3951"/>
                    <a:pt x="3835" y="6783"/>
                  </a:cubicBezTo>
                  <a:cubicBezTo>
                    <a:pt x="1082" y="9615"/>
                    <a:pt x="-189" y="13302"/>
                    <a:pt x="23" y="15871"/>
                  </a:cubicBezTo>
                  <a:cubicBezTo>
                    <a:pt x="235" y="18439"/>
                    <a:pt x="1929" y="19888"/>
                    <a:pt x="4046" y="20678"/>
                  </a:cubicBezTo>
                  <a:cubicBezTo>
                    <a:pt x="6164" y="21468"/>
                    <a:pt x="8705" y="21600"/>
                    <a:pt x="11670" y="21402"/>
                  </a:cubicBezTo>
                  <a:cubicBezTo>
                    <a:pt x="14635" y="21205"/>
                    <a:pt x="18023" y="20678"/>
                    <a:pt x="21411" y="201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3" name="Line"/>
            <p:cNvSpPr/>
            <p:nvPr/>
          </p:nvSpPr>
          <p:spPr>
            <a:xfrm>
              <a:off x="266376" y="6106743"/>
              <a:ext cx="199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92" y="14400"/>
                    <a:pt x="4985" y="7200"/>
                    <a:pt x="8585" y="3600"/>
                  </a:cubicBezTo>
                  <a:cubicBezTo>
                    <a:pt x="12185" y="0"/>
                    <a:pt x="1689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4" name="Line"/>
            <p:cNvSpPr/>
            <p:nvPr/>
          </p:nvSpPr>
          <p:spPr>
            <a:xfrm>
              <a:off x="474323" y="6067116"/>
              <a:ext cx="175396" cy="175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901" fill="norm" stroke="1" extrusionOk="0">
                  <a:moveTo>
                    <a:pt x="11752" y="7455"/>
                  </a:moveTo>
                  <a:cubicBezTo>
                    <a:pt x="12969" y="4717"/>
                    <a:pt x="14186" y="1979"/>
                    <a:pt x="13882" y="762"/>
                  </a:cubicBezTo>
                  <a:cubicBezTo>
                    <a:pt x="13578" y="-455"/>
                    <a:pt x="11752" y="-151"/>
                    <a:pt x="9166" y="1218"/>
                  </a:cubicBezTo>
                  <a:cubicBezTo>
                    <a:pt x="6580" y="2587"/>
                    <a:pt x="3234" y="5021"/>
                    <a:pt x="1409" y="7911"/>
                  </a:cubicBezTo>
                  <a:cubicBezTo>
                    <a:pt x="-417" y="10801"/>
                    <a:pt x="-721" y="14148"/>
                    <a:pt x="2017" y="16582"/>
                  </a:cubicBezTo>
                  <a:cubicBezTo>
                    <a:pt x="4755" y="19015"/>
                    <a:pt x="10535" y="20537"/>
                    <a:pt x="14186" y="20841"/>
                  </a:cubicBezTo>
                  <a:cubicBezTo>
                    <a:pt x="17837" y="21145"/>
                    <a:pt x="19358" y="20232"/>
                    <a:pt x="20879" y="193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5" name="Line"/>
            <p:cNvSpPr/>
            <p:nvPr/>
          </p:nvSpPr>
          <p:spPr>
            <a:xfrm>
              <a:off x="650362" y="5993580"/>
              <a:ext cx="170828" cy="402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3" h="20885" fill="norm" stroke="1" extrusionOk="0">
                  <a:moveTo>
                    <a:pt x="5638" y="9446"/>
                  </a:moveTo>
                  <a:cubicBezTo>
                    <a:pt x="3732" y="13289"/>
                    <a:pt x="1826" y="17132"/>
                    <a:pt x="873" y="19186"/>
                  </a:cubicBezTo>
                  <a:cubicBezTo>
                    <a:pt x="-80" y="21240"/>
                    <a:pt x="-80" y="21505"/>
                    <a:pt x="79" y="19584"/>
                  </a:cubicBezTo>
                  <a:cubicBezTo>
                    <a:pt x="238" y="17662"/>
                    <a:pt x="555" y="13554"/>
                    <a:pt x="1826" y="10175"/>
                  </a:cubicBezTo>
                  <a:cubicBezTo>
                    <a:pt x="3096" y="6796"/>
                    <a:pt x="5320" y="4145"/>
                    <a:pt x="7067" y="2555"/>
                  </a:cubicBezTo>
                  <a:cubicBezTo>
                    <a:pt x="8814" y="965"/>
                    <a:pt x="10085" y="435"/>
                    <a:pt x="11673" y="170"/>
                  </a:cubicBezTo>
                  <a:cubicBezTo>
                    <a:pt x="13261" y="-95"/>
                    <a:pt x="15167" y="-95"/>
                    <a:pt x="17232" y="501"/>
                  </a:cubicBezTo>
                  <a:cubicBezTo>
                    <a:pt x="19296" y="1098"/>
                    <a:pt x="21520" y="2290"/>
                    <a:pt x="21202" y="4145"/>
                  </a:cubicBezTo>
                  <a:cubicBezTo>
                    <a:pt x="20885" y="6001"/>
                    <a:pt x="18026" y="8518"/>
                    <a:pt x="14373" y="10042"/>
                  </a:cubicBezTo>
                  <a:cubicBezTo>
                    <a:pt x="10720" y="11566"/>
                    <a:pt x="6273" y="12096"/>
                    <a:pt x="1826" y="126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6" name="Line"/>
            <p:cNvSpPr/>
            <p:nvPr/>
          </p:nvSpPr>
          <p:spPr>
            <a:xfrm>
              <a:off x="971725" y="5936600"/>
              <a:ext cx="176338" cy="231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99" fill="norm" stroke="1" extrusionOk="0">
                  <a:moveTo>
                    <a:pt x="0" y="4409"/>
                  </a:moveTo>
                  <a:cubicBezTo>
                    <a:pt x="313" y="3222"/>
                    <a:pt x="626" y="2035"/>
                    <a:pt x="1565" y="1204"/>
                  </a:cubicBezTo>
                  <a:cubicBezTo>
                    <a:pt x="2504" y="374"/>
                    <a:pt x="4070" y="-101"/>
                    <a:pt x="6417" y="18"/>
                  </a:cubicBezTo>
                  <a:cubicBezTo>
                    <a:pt x="8765" y="136"/>
                    <a:pt x="11896" y="848"/>
                    <a:pt x="13461" y="2510"/>
                  </a:cubicBezTo>
                  <a:cubicBezTo>
                    <a:pt x="15026" y="4172"/>
                    <a:pt x="15026" y="6783"/>
                    <a:pt x="13774" y="9156"/>
                  </a:cubicBezTo>
                  <a:cubicBezTo>
                    <a:pt x="12522" y="11530"/>
                    <a:pt x="10017" y="13666"/>
                    <a:pt x="8139" y="15565"/>
                  </a:cubicBezTo>
                  <a:cubicBezTo>
                    <a:pt x="6261" y="17464"/>
                    <a:pt x="5009" y="19125"/>
                    <a:pt x="5635" y="19956"/>
                  </a:cubicBezTo>
                  <a:cubicBezTo>
                    <a:pt x="6261" y="20787"/>
                    <a:pt x="8765" y="20787"/>
                    <a:pt x="11739" y="20906"/>
                  </a:cubicBezTo>
                  <a:cubicBezTo>
                    <a:pt x="14713" y="21024"/>
                    <a:pt x="18157" y="21262"/>
                    <a:pt x="21600" y="21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7" name="Line"/>
            <p:cNvSpPr/>
            <p:nvPr/>
          </p:nvSpPr>
          <p:spPr>
            <a:xfrm>
              <a:off x="166707" y="6306081"/>
              <a:ext cx="904688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81" y="18514"/>
                    <a:pt x="2563" y="15429"/>
                    <a:pt x="4393" y="12343"/>
                  </a:cubicBezTo>
                  <a:cubicBezTo>
                    <a:pt x="6224" y="9257"/>
                    <a:pt x="8603" y="6171"/>
                    <a:pt x="10861" y="3857"/>
                  </a:cubicBezTo>
                  <a:cubicBezTo>
                    <a:pt x="13119" y="1543"/>
                    <a:pt x="15254" y="0"/>
                    <a:pt x="17024" y="0"/>
                  </a:cubicBezTo>
                  <a:cubicBezTo>
                    <a:pt x="18793" y="0"/>
                    <a:pt x="20197" y="1543"/>
                    <a:pt x="21600" y="30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8" name="Line"/>
            <p:cNvSpPr/>
            <p:nvPr/>
          </p:nvSpPr>
          <p:spPr>
            <a:xfrm>
              <a:off x="608734" y="6344415"/>
              <a:ext cx="531662" cy="102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8" h="21043" fill="norm" stroke="1" extrusionOk="0">
                  <a:moveTo>
                    <a:pt x="2575" y="17385"/>
                  </a:moveTo>
                  <a:cubicBezTo>
                    <a:pt x="1444" y="18439"/>
                    <a:pt x="312" y="19493"/>
                    <a:pt x="55" y="20283"/>
                  </a:cubicBezTo>
                  <a:cubicBezTo>
                    <a:pt x="-202" y="21073"/>
                    <a:pt x="415" y="21600"/>
                    <a:pt x="2421" y="20020"/>
                  </a:cubicBezTo>
                  <a:cubicBezTo>
                    <a:pt x="4427" y="18439"/>
                    <a:pt x="7821" y="14751"/>
                    <a:pt x="11215" y="11063"/>
                  </a:cubicBezTo>
                  <a:cubicBezTo>
                    <a:pt x="14609" y="7376"/>
                    <a:pt x="18004" y="3688"/>
                    <a:pt x="2139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49" name="Line"/>
            <p:cNvSpPr/>
            <p:nvPr/>
          </p:nvSpPr>
          <p:spPr>
            <a:xfrm>
              <a:off x="1393401" y="6037741"/>
              <a:ext cx="1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0" name="Line"/>
            <p:cNvSpPr/>
            <p:nvPr/>
          </p:nvSpPr>
          <p:spPr>
            <a:xfrm>
              <a:off x="1408735" y="6252413"/>
              <a:ext cx="23001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1" name="Line"/>
            <p:cNvSpPr/>
            <p:nvPr/>
          </p:nvSpPr>
          <p:spPr>
            <a:xfrm>
              <a:off x="2287866" y="5907405"/>
              <a:ext cx="33224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3456"/>
                    <a:pt x="11631" y="6912"/>
                    <a:pt x="7477" y="10152"/>
                  </a:cubicBezTo>
                  <a:cubicBezTo>
                    <a:pt x="3323" y="13392"/>
                    <a:pt x="0" y="16416"/>
                    <a:pt x="0" y="18288"/>
                  </a:cubicBezTo>
                  <a:cubicBezTo>
                    <a:pt x="0" y="20160"/>
                    <a:pt x="3323" y="20880"/>
                    <a:pt x="66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2" name="Line"/>
            <p:cNvSpPr/>
            <p:nvPr/>
          </p:nvSpPr>
          <p:spPr>
            <a:xfrm>
              <a:off x="2252087" y="5884404"/>
              <a:ext cx="29134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8947"/>
                    <a:pt x="0" y="16295"/>
                    <a:pt x="758" y="13642"/>
                  </a:cubicBezTo>
                  <a:cubicBezTo>
                    <a:pt x="1516" y="10989"/>
                    <a:pt x="3032" y="8337"/>
                    <a:pt x="6632" y="6063"/>
                  </a:cubicBezTo>
                  <a:cubicBezTo>
                    <a:pt x="10232" y="3789"/>
                    <a:pt x="15916" y="189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3" name="Line"/>
            <p:cNvSpPr/>
            <p:nvPr/>
          </p:nvSpPr>
          <p:spPr>
            <a:xfrm>
              <a:off x="2290421" y="6091409"/>
              <a:ext cx="237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4" name="Line"/>
            <p:cNvSpPr/>
            <p:nvPr/>
          </p:nvSpPr>
          <p:spPr>
            <a:xfrm>
              <a:off x="2473300" y="6152743"/>
              <a:ext cx="154463" cy="97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7" h="21600" fill="norm" stroke="1" extrusionOk="0">
                  <a:moveTo>
                    <a:pt x="11651" y="0"/>
                  </a:moveTo>
                  <a:cubicBezTo>
                    <a:pt x="7470" y="3979"/>
                    <a:pt x="3289" y="7958"/>
                    <a:pt x="1373" y="11368"/>
                  </a:cubicBezTo>
                  <a:cubicBezTo>
                    <a:pt x="-543" y="14779"/>
                    <a:pt x="-195" y="17621"/>
                    <a:pt x="851" y="19326"/>
                  </a:cubicBezTo>
                  <a:cubicBezTo>
                    <a:pt x="1896" y="21032"/>
                    <a:pt x="3638" y="21600"/>
                    <a:pt x="6425" y="21600"/>
                  </a:cubicBezTo>
                  <a:cubicBezTo>
                    <a:pt x="9212" y="21600"/>
                    <a:pt x="13044" y="21032"/>
                    <a:pt x="15657" y="19895"/>
                  </a:cubicBezTo>
                  <a:cubicBezTo>
                    <a:pt x="18270" y="18758"/>
                    <a:pt x="19663" y="17053"/>
                    <a:pt x="21057" y="15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5" name="Line"/>
            <p:cNvSpPr/>
            <p:nvPr/>
          </p:nvSpPr>
          <p:spPr>
            <a:xfrm>
              <a:off x="2574094" y="6083742"/>
              <a:ext cx="260674" cy="182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7200"/>
                  </a:moveTo>
                  <a:cubicBezTo>
                    <a:pt x="847" y="6300"/>
                    <a:pt x="1694" y="5400"/>
                    <a:pt x="2647" y="5400"/>
                  </a:cubicBezTo>
                  <a:cubicBezTo>
                    <a:pt x="3600" y="5400"/>
                    <a:pt x="4659" y="6300"/>
                    <a:pt x="6035" y="8400"/>
                  </a:cubicBezTo>
                  <a:cubicBezTo>
                    <a:pt x="7412" y="10500"/>
                    <a:pt x="9106" y="13800"/>
                    <a:pt x="9953" y="16200"/>
                  </a:cubicBezTo>
                  <a:cubicBezTo>
                    <a:pt x="10800" y="18600"/>
                    <a:pt x="10800" y="20100"/>
                    <a:pt x="10271" y="20850"/>
                  </a:cubicBezTo>
                  <a:cubicBezTo>
                    <a:pt x="9741" y="21600"/>
                    <a:pt x="8682" y="21600"/>
                    <a:pt x="8047" y="20850"/>
                  </a:cubicBezTo>
                  <a:cubicBezTo>
                    <a:pt x="7412" y="20100"/>
                    <a:pt x="7200" y="18600"/>
                    <a:pt x="7729" y="16050"/>
                  </a:cubicBezTo>
                  <a:cubicBezTo>
                    <a:pt x="8259" y="13500"/>
                    <a:pt x="9529" y="9900"/>
                    <a:pt x="11965" y="7050"/>
                  </a:cubicBezTo>
                  <a:cubicBezTo>
                    <a:pt x="14400" y="4200"/>
                    <a:pt x="18000" y="21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6" name="Line"/>
            <p:cNvSpPr/>
            <p:nvPr/>
          </p:nvSpPr>
          <p:spPr>
            <a:xfrm>
              <a:off x="3517116" y="6037741"/>
              <a:ext cx="1533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7" name="Line"/>
            <p:cNvSpPr/>
            <p:nvPr/>
          </p:nvSpPr>
          <p:spPr>
            <a:xfrm>
              <a:off x="3532449" y="5922739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8" name="Line"/>
            <p:cNvSpPr/>
            <p:nvPr/>
          </p:nvSpPr>
          <p:spPr>
            <a:xfrm>
              <a:off x="3655119" y="6060062"/>
              <a:ext cx="130337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082" y="11375"/>
                    <a:pt x="10165" y="2735"/>
                    <a:pt x="13765" y="575"/>
                  </a:cubicBezTo>
                  <a:cubicBezTo>
                    <a:pt x="17365" y="-1585"/>
                    <a:pt x="19482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59" name="Line"/>
            <p:cNvSpPr/>
            <p:nvPr/>
          </p:nvSpPr>
          <p:spPr>
            <a:xfrm>
              <a:off x="3670453" y="6168077"/>
              <a:ext cx="153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0" name="Line"/>
            <p:cNvSpPr/>
            <p:nvPr/>
          </p:nvSpPr>
          <p:spPr>
            <a:xfrm>
              <a:off x="3946459" y="6030074"/>
              <a:ext cx="15334" cy="15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1" name="Line"/>
            <p:cNvSpPr/>
            <p:nvPr/>
          </p:nvSpPr>
          <p:spPr>
            <a:xfrm>
              <a:off x="4069128" y="6152743"/>
              <a:ext cx="8433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2" name="Line"/>
            <p:cNvSpPr/>
            <p:nvPr/>
          </p:nvSpPr>
          <p:spPr>
            <a:xfrm>
              <a:off x="4276133" y="6152743"/>
              <a:ext cx="99670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3" name="Line"/>
            <p:cNvSpPr/>
            <p:nvPr/>
          </p:nvSpPr>
          <p:spPr>
            <a:xfrm>
              <a:off x="4617908" y="5984073"/>
              <a:ext cx="33901" cy="233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6" h="21493" fill="norm" stroke="1" extrusionOk="0">
                  <a:moveTo>
                    <a:pt x="6580" y="0"/>
                  </a:moveTo>
                  <a:cubicBezTo>
                    <a:pt x="5038" y="6339"/>
                    <a:pt x="3495" y="12678"/>
                    <a:pt x="1952" y="16435"/>
                  </a:cubicBezTo>
                  <a:cubicBezTo>
                    <a:pt x="409" y="20191"/>
                    <a:pt x="-1134" y="21365"/>
                    <a:pt x="1180" y="21483"/>
                  </a:cubicBezTo>
                  <a:cubicBezTo>
                    <a:pt x="3495" y="21600"/>
                    <a:pt x="9666" y="20661"/>
                    <a:pt x="13523" y="19957"/>
                  </a:cubicBezTo>
                  <a:cubicBezTo>
                    <a:pt x="17380" y="19252"/>
                    <a:pt x="18923" y="18783"/>
                    <a:pt x="20466" y="18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4" name="Line"/>
            <p:cNvSpPr/>
            <p:nvPr/>
          </p:nvSpPr>
          <p:spPr>
            <a:xfrm>
              <a:off x="4628827" y="6026134"/>
              <a:ext cx="137984" cy="1726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4" h="21454" fill="norm" stroke="1" extrusionOk="0">
                  <a:moveTo>
                    <a:pt x="11779" y="3348"/>
                  </a:moveTo>
                  <a:cubicBezTo>
                    <a:pt x="12171" y="1760"/>
                    <a:pt x="12564" y="172"/>
                    <a:pt x="12171" y="13"/>
                  </a:cubicBezTo>
                  <a:cubicBezTo>
                    <a:pt x="11779" y="-146"/>
                    <a:pt x="10600" y="1125"/>
                    <a:pt x="8637" y="3348"/>
                  </a:cubicBezTo>
                  <a:cubicBezTo>
                    <a:pt x="6673" y="5572"/>
                    <a:pt x="3924" y="8748"/>
                    <a:pt x="2157" y="11289"/>
                  </a:cubicBezTo>
                  <a:cubicBezTo>
                    <a:pt x="389" y="13830"/>
                    <a:pt x="-396" y="15736"/>
                    <a:pt x="193" y="16848"/>
                  </a:cubicBezTo>
                  <a:cubicBezTo>
                    <a:pt x="782" y="17960"/>
                    <a:pt x="2746" y="18278"/>
                    <a:pt x="6477" y="18913"/>
                  </a:cubicBezTo>
                  <a:cubicBezTo>
                    <a:pt x="10208" y="19548"/>
                    <a:pt x="15706" y="20501"/>
                    <a:pt x="21204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5" name="Line"/>
            <p:cNvSpPr/>
            <p:nvPr/>
          </p:nvSpPr>
          <p:spPr>
            <a:xfrm>
              <a:off x="4766810" y="6206412"/>
              <a:ext cx="38336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160" y="4800"/>
                    <a:pt x="18720" y="9600"/>
                    <a:pt x="15120" y="13200"/>
                  </a:cubicBezTo>
                  <a:cubicBezTo>
                    <a:pt x="11520" y="16800"/>
                    <a:pt x="576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6" name="Line"/>
            <p:cNvSpPr/>
            <p:nvPr/>
          </p:nvSpPr>
          <p:spPr>
            <a:xfrm>
              <a:off x="5150152" y="5803795"/>
              <a:ext cx="199339" cy="451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14954" y="14384"/>
                  </a:moveTo>
                  <a:cubicBezTo>
                    <a:pt x="14400" y="13778"/>
                    <a:pt x="13846" y="13171"/>
                    <a:pt x="12877" y="12868"/>
                  </a:cubicBezTo>
                  <a:cubicBezTo>
                    <a:pt x="11908" y="12564"/>
                    <a:pt x="10523" y="12564"/>
                    <a:pt x="8585" y="13171"/>
                  </a:cubicBezTo>
                  <a:cubicBezTo>
                    <a:pt x="6646" y="13778"/>
                    <a:pt x="4154" y="14991"/>
                    <a:pt x="2492" y="16265"/>
                  </a:cubicBezTo>
                  <a:cubicBezTo>
                    <a:pt x="831" y="17540"/>
                    <a:pt x="0" y="18874"/>
                    <a:pt x="0" y="19784"/>
                  </a:cubicBezTo>
                  <a:cubicBezTo>
                    <a:pt x="0" y="20695"/>
                    <a:pt x="831" y="21180"/>
                    <a:pt x="2077" y="21362"/>
                  </a:cubicBezTo>
                  <a:cubicBezTo>
                    <a:pt x="3323" y="21544"/>
                    <a:pt x="4985" y="21423"/>
                    <a:pt x="7200" y="20088"/>
                  </a:cubicBezTo>
                  <a:cubicBezTo>
                    <a:pt x="9415" y="18753"/>
                    <a:pt x="12185" y="16205"/>
                    <a:pt x="13708" y="13353"/>
                  </a:cubicBezTo>
                  <a:cubicBezTo>
                    <a:pt x="15231" y="10501"/>
                    <a:pt x="15508" y="7346"/>
                    <a:pt x="15646" y="5223"/>
                  </a:cubicBezTo>
                  <a:cubicBezTo>
                    <a:pt x="15785" y="3099"/>
                    <a:pt x="15785" y="2007"/>
                    <a:pt x="15369" y="1218"/>
                  </a:cubicBezTo>
                  <a:cubicBezTo>
                    <a:pt x="14954" y="429"/>
                    <a:pt x="14123" y="-56"/>
                    <a:pt x="13569" y="5"/>
                  </a:cubicBezTo>
                  <a:cubicBezTo>
                    <a:pt x="13015" y="65"/>
                    <a:pt x="12738" y="672"/>
                    <a:pt x="12877" y="2856"/>
                  </a:cubicBezTo>
                  <a:cubicBezTo>
                    <a:pt x="13015" y="5041"/>
                    <a:pt x="13569" y="8802"/>
                    <a:pt x="14400" y="11290"/>
                  </a:cubicBezTo>
                  <a:cubicBezTo>
                    <a:pt x="15231" y="13778"/>
                    <a:pt x="16338" y="14991"/>
                    <a:pt x="17585" y="15659"/>
                  </a:cubicBezTo>
                  <a:cubicBezTo>
                    <a:pt x="18831" y="16326"/>
                    <a:pt x="20215" y="16447"/>
                    <a:pt x="21600" y="165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7" name="Line"/>
            <p:cNvSpPr/>
            <p:nvPr/>
          </p:nvSpPr>
          <p:spPr>
            <a:xfrm>
              <a:off x="5379673" y="6016933"/>
              <a:ext cx="153823" cy="1915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9" h="21025" fill="norm" stroke="1" extrusionOk="0">
                  <a:moveTo>
                    <a:pt x="4246" y="9016"/>
                  </a:moveTo>
                  <a:cubicBezTo>
                    <a:pt x="5988" y="9016"/>
                    <a:pt x="7730" y="9016"/>
                    <a:pt x="9124" y="8175"/>
                  </a:cubicBezTo>
                  <a:cubicBezTo>
                    <a:pt x="10517" y="7333"/>
                    <a:pt x="11563" y="5650"/>
                    <a:pt x="12085" y="4107"/>
                  </a:cubicBezTo>
                  <a:cubicBezTo>
                    <a:pt x="12608" y="2564"/>
                    <a:pt x="12608" y="1162"/>
                    <a:pt x="11737" y="460"/>
                  </a:cubicBezTo>
                  <a:cubicBezTo>
                    <a:pt x="10866" y="-241"/>
                    <a:pt x="9124" y="-241"/>
                    <a:pt x="7033" y="1162"/>
                  </a:cubicBezTo>
                  <a:cubicBezTo>
                    <a:pt x="4943" y="2564"/>
                    <a:pt x="2504" y="5369"/>
                    <a:pt x="1111" y="8595"/>
                  </a:cubicBezTo>
                  <a:cubicBezTo>
                    <a:pt x="-283" y="11821"/>
                    <a:pt x="-631" y="15468"/>
                    <a:pt x="1634" y="17853"/>
                  </a:cubicBezTo>
                  <a:cubicBezTo>
                    <a:pt x="3898" y="20237"/>
                    <a:pt x="8775" y="21359"/>
                    <a:pt x="12434" y="20938"/>
                  </a:cubicBezTo>
                  <a:cubicBezTo>
                    <a:pt x="16092" y="20517"/>
                    <a:pt x="18530" y="18554"/>
                    <a:pt x="20969" y="165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8" name="Line"/>
            <p:cNvSpPr/>
            <p:nvPr/>
          </p:nvSpPr>
          <p:spPr>
            <a:xfrm>
              <a:off x="5587162" y="5945739"/>
              <a:ext cx="176339" cy="252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0" fill="norm" stroke="1" extrusionOk="0">
                  <a:moveTo>
                    <a:pt x="0" y="5184"/>
                  </a:moveTo>
                  <a:cubicBezTo>
                    <a:pt x="1565" y="5184"/>
                    <a:pt x="3130" y="5184"/>
                    <a:pt x="4696" y="7236"/>
                  </a:cubicBezTo>
                  <a:cubicBezTo>
                    <a:pt x="6261" y="9288"/>
                    <a:pt x="7826" y="13392"/>
                    <a:pt x="8609" y="15984"/>
                  </a:cubicBezTo>
                  <a:cubicBezTo>
                    <a:pt x="9391" y="18576"/>
                    <a:pt x="9391" y="19656"/>
                    <a:pt x="8609" y="20412"/>
                  </a:cubicBezTo>
                  <a:cubicBezTo>
                    <a:pt x="7826" y="21168"/>
                    <a:pt x="6261" y="21600"/>
                    <a:pt x="5322" y="21168"/>
                  </a:cubicBezTo>
                  <a:cubicBezTo>
                    <a:pt x="4383" y="20736"/>
                    <a:pt x="4070" y="19440"/>
                    <a:pt x="4539" y="16848"/>
                  </a:cubicBezTo>
                  <a:cubicBezTo>
                    <a:pt x="5009" y="14256"/>
                    <a:pt x="6261" y="10368"/>
                    <a:pt x="9235" y="7344"/>
                  </a:cubicBezTo>
                  <a:cubicBezTo>
                    <a:pt x="12209" y="4320"/>
                    <a:pt x="16904" y="216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69" name="Line"/>
            <p:cNvSpPr/>
            <p:nvPr/>
          </p:nvSpPr>
          <p:spPr>
            <a:xfrm>
              <a:off x="5786500" y="5953406"/>
              <a:ext cx="23002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538"/>
                    <a:pt x="4800" y="11077"/>
                    <a:pt x="8400" y="14677"/>
                  </a:cubicBezTo>
                  <a:cubicBezTo>
                    <a:pt x="12000" y="18277"/>
                    <a:pt x="16800" y="199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0" name="Line"/>
            <p:cNvSpPr/>
            <p:nvPr/>
          </p:nvSpPr>
          <p:spPr>
            <a:xfrm>
              <a:off x="5794167" y="5892071"/>
              <a:ext cx="46002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1" name="Line"/>
            <p:cNvSpPr/>
            <p:nvPr/>
          </p:nvSpPr>
          <p:spPr>
            <a:xfrm>
              <a:off x="5886169" y="5945739"/>
              <a:ext cx="138004" cy="1982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7" fill="norm" stroke="1" extrusionOk="0">
                  <a:moveTo>
                    <a:pt x="0" y="0"/>
                  </a:moveTo>
                  <a:cubicBezTo>
                    <a:pt x="1600" y="5262"/>
                    <a:pt x="3200" y="10523"/>
                    <a:pt x="4600" y="13846"/>
                  </a:cubicBezTo>
                  <a:cubicBezTo>
                    <a:pt x="6000" y="17169"/>
                    <a:pt x="7200" y="18554"/>
                    <a:pt x="8600" y="19662"/>
                  </a:cubicBezTo>
                  <a:cubicBezTo>
                    <a:pt x="10000" y="20769"/>
                    <a:pt x="11600" y="21600"/>
                    <a:pt x="13000" y="21462"/>
                  </a:cubicBezTo>
                  <a:cubicBezTo>
                    <a:pt x="14400" y="21323"/>
                    <a:pt x="15600" y="20215"/>
                    <a:pt x="17000" y="16615"/>
                  </a:cubicBezTo>
                  <a:cubicBezTo>
                    <a:pt x="18400" y="13015"/>
                    <a:pt x="20000" y="6923"/>
                    <a:pt x="21600" y="8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2" name="Line"/>
            <p:cNvSpPr/>
            <p:nvPr/>
          </p:nvSpPr>
          <p:spPr>
            <a:xfrm>
              <a:off x="6131428" y="5931549"/>
              <a:ext cx="191752" cy="241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8" h="21252" fill="norm" stroke="1" extrusionOk="0">
                  <a:moveTo>
                    <a:pt x="3375" y="5974"/>
                  </a:moveTo>
                  <a:cubicBezTo>
                    <a:pt x="3375" y="7099"/>
                    <a:pt x="3375" y="8224"/>
                    <a:pt x="4217" y="9012"/>
                  </a:cubicBezTo>
                  <a:cubicBezTo>
                    <a:pt x="5058" y="9799"/>
                    <a:pt x="6742" y="10249"/>
                    <a:pt x="8144" y="10137"/>
                  </a:cubicBezTo>
                  <a:cubicBezTo>
                    <a:pt x="9547" y="10024"/>
                    <a:pt x="10669" y="9349"/>
                    <a:pt x="11791" y="7887"/>
                  </a:cubicBezTo>
                  <a:cubicBezTo>
                    <a:pt x="12913" y="6424"/>
                    <a:pt x="14035" y="4174"/>
                    <a:pt x="14175" y="2599"/>
                  </a:cubicBezTo>
                  <a:cubicBezTo>
                    <a:pt x="14316" y="1024"/>
                    <a:pt x="13474" y="124"/>
                    <a:pt x="12492" y="12"/>
                  </a:cubicBezTo>
                  <a:cubicBezTo>
                    <a:pt x="11510" y="-101"/>
                    <a:pt x="10388" y="574"/>
                    <a:pt x="8284" y="2711"/>
                  </a:cubicBezTo>
                  <a:cubicBezTo>
                    <a:pt x="6180" y="4849"/>
                    <a:pt x="3095" y="8449"/>
                    <a:pt x="1412" y="11261"/>
                  </a:cubicBezTo>
                  <a:cubicBezTo>
                    <a:pt x="-271" y="14074"/>
                    <a:pt x="-552" y="16099"/>
                    <a:pt x="1131" y="17786"/>
                  </a:cubicBezTo>
                  <a:cubicBezTo>
                    <a:pt x="2814" y="19474"/>
                    <a:pt x="6461" y="20824"/>
                    <a:pt x="10108" y="21162"/>
                  </a:cubicBezTo>
                  <a:cubicBezTo>
                    <a:pt x="13754" y="21499"/>
                    <a:pt x="17401" y="20824"/>
                    <a:pt x="21048" y="201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3" name="Line"/>
            <p:cNvSpPr/>
            <p:nvPr/>
          </p:nvSpPr>
          <p:spPr>
            <a:xfrm>
              <a:off x="7052487" y="6030074"/>
              <a:ext cx="321050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18965" y="0"/>
                  </a:moveTo>
                  <a:cubicBezTo>
                    <a:pt x="18622" y="1835"/>
                    <a:pt x="18279" y="3671"/>
                    <a:pt x="17079" y="6212"/>
                  </a:cubicBezTo>
                  <a:cubicBezTo>
                    <a:pt x="15879" y="8753"/>
                    <a:pt x="13822" y="12000"/>
                    <a:pt x="12022" y="14047"/>
                  </a:cubicBezTo>
                  <a:cubicBezTo>
                    <a:pt x="10222" y="16094"/>
                    <a:pt x="8679" y="16941"/>
                    <a:pt x="6965" y="16871"/>
                  </a:cubicBezTo>
                  <a:cubicBezTo>
                    <a:pt x="5250" y="16800"/>
                    <a:pt x="3365" y="15812"/>
                    <a:pt x="2165" y="14894"/>
                  </a:cubicBezTo>
                  <a:cubicBezTo>
                    <a:pt x="965" y="13976"/>
                    <a:pt x="450" y="13129"/>
                    <a:pt x="193" y="12353"/>
                  </a:cubicBezTo>
                  <a:cubicBezTo>
                    <a:pt x="-64" y="11576"/>
                    <a:pt x="-64" y="10871"/>
                    <a:pt x="193" y="10235"/>
                  </a:cubicBezTo>
                  <a:cubicBezTo>
                    <a:pt x="450" y="9600"/>
                    <a:pt x="965" y="9035"/>
                    <a:pt x="2165" y="8612"/>
                  </a:cubicBezTo>
                  <a:cubicBezTo>
                    <a:pt x="3365" y="8188"/>
                    <a:pt x="5250" y="7906"/>
                    <a:pt x="7565" y="8753"/>
                  </a:cubicBezTo>
                  <a:cubicBezTo>
                    <a:pt x="9879" y="9600"/>
                    <a:pt x="12622" y="11576"/>
                    <a:pt x="14850" y="13482"/>
                  </a:cubicBezTo>
                  <a:cubicBezTo>
                    <a:pt x="17079" y="15388"/>
                    <a:pt x="18793" y="17224"/>
                    <a:pt x="19822" y="18565"/>
                  </a:cubicBezTo>
                  <a:cubicBezTo>
                    <a:pt x="20850" y="19906"/>
                    <a:pt x="21193" y="20753"/>
                    <a:pt x="215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>
              <a:off x="7496205" y="6405750"/>
              <a:ext cx="1" cy="107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5" name="Line"/>
            <p:cNvSpPr/>
            <p:nvPr/>
          </p:nvSpPr>
          <p:spPr>
            <a:xfrm>
              <a:off x="7488210" y="6234523"/>
              <a:ext cx="58851" cy="295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896" h="20777" fill="norm" stroke="1" extrusionOk="0">
                  <a:moveTo>
                    <a:pt x="7887" y="1800"/>
                  </a:moveTo>
                  <a:cubicBezTo>
                    <a:pt x="10479" y="10800"/>
                    <a:pt x="13071" y="19800"/>
                    <a:pt x="15663" y="20700"/>
                  </a:cubicBezTo>
                  <a:cubicBezTo>
                    <a:pt x="18255" y="21600"/>
                    <a:pt x="20847" y="14400"/>
                    <a:pt x="19551" y="9000"/>
                  </a:cubicBezTo>
                  <a:cubicBezTo>
                    <a:pt x="18255" y="3600"/>
                    <a:pt x="13071" y="0"/>
                    <a:pt x="8319" y="0"/>
                  </a:cubicBezTo>
                  <a:cubicBezTo>
                    <a:pt x="3567" y="0"/>
                    <a:pt x="-753" y="3600"/>
                    <a:pt x="111" y="5400"/>
                  </a:cubicBezTo>
                  <a:cubicBezTo>
                    <a:pt x="975" y="7200"/>
                    <a:pt x="7023" y="7200"/>
                    <a:pt x="13071" y="7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6" name="Line"/>
            <p:cNvSpPr/>
            <p:nvPr/>
          </p:nvSpPr>
          <p:spPr>
            <a:xfrm>
              <a:off x="7712953" y="6023196"/>
              <a:ext cx="151262" cy="43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7" h="21437" fill="norm" stroke="1" extrusionOk="0">
                  <a:moveTo>
                    <a:pt x="19147" y="1835"/>
                  </a:moveTo>
                  <a:cubicBezTo>
                    <a:pt x="19147" y="1086"/>
                    <a:pt x="19147" y="336"/>
                    <a:pt x="18247" y="87"/>
                  </a:cubicBezTo>
                  <a:cubicBezTo>
                    <a:pt x="17347" y="-163"/>
                    <a:pt x="15547" y="87"/>
                    <a:pt x="13027" y="1398"/>
                  </a:cubicBezTo>
                  <a:cubicBezTo>
                    <a:pt x="10507" y="2709"/>
                    <a:pt x="7267" y="5081"/>
                    <a:pt x="4747" y="7703"/>
                  </a:cubicBezTo>
                  <a:cubicBezTo>
                    <a:pt x="2227" y="10325"/>
                    <a:pt x="427" y="13197"/>
                    <a:pt x="67" y="15319"/>
                  </a:cubicBezTo>
                  <a:cubicBezTo>
                    <a:pt x="-293" y="17442"/>
                    <a:pt x="787" y="18815"/>
                    <a:pt x="3307" y="19814"/>
                  </a:cubicBezTo>
                  <a:cubicBezTo>
                    <a:pt x="5827" y="20813"/>
                    <a:pt x="9787" y="21437"/>
                    <a:pt x="13027" y="21437"/>
                  </a:cubicBezTo>
                  <a:cubicBezTo>
                    <a:pt x="16267" y="21437"/>
                    <a:pt x="18787" y="20813"/>
                    <a:pt x="21307" y="201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7" name="Line"/>
            <p:cNvSpPr/>
            <p:nvPr/>
          </p:nvSpPr>
          <p:spPr>
            <a:xfrm>
              <a:off x="7950206" y="6172150"/>
              <a:ext cx="243683" cy="25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4" h="20849" fill="norm" stroke="1" extrusionOk="0">
                  <a:moveTo>
                    <a:pt x="5929" y="8929"/>
                  </a:moveTo>
                  <a:cubicBezTo>
                    <a:pt x="6379" y="7695"/>
                    <a:pt x="6829" y="6461"/>
                    <a:pt x="7166" y="5021"/>
                  </a:cubicBezTo>
                  <a:cubicBezTo>
                    <a:pt x="7504" y="3581"/>
                    <a:pt x="7729" y="1935"/>
                    <a:pt x="7279" y="1421"/>
                  </a:cubicBezTo>
                  <a:cubicBezTo>
                    <a:pt x="6829" y="906"/>
                    <a:pt x="5704" y="1523"/>
                    <a:pt x="4354" y="3478"/>
                  </a:cubicBezTo>
                  <a:cubicBezTo>
                    <a:pt x="3004" y="5432"/>
                    <a:pt x="1429" y="8723"/>
                    <a:pt x="642" y="11706"/>
                  </a:cubicBezTo>
                  <a:cubicBezTo>
                    <a:pt x="-146" y="14689"/>
                    <a:pt x="-146" y="17363"/>
                    <a:pt x="304" y="19009"/>
                  </a:cubicBezTo>
                  <a:cubicBezTo>
                    <a:pt x="754" y="20655"/>
                    <a:pt x="1654" y="21272"/>
                    <a:pt x="4242" y="20552"/>
                  </a:cubicBezTo>
                  <a:cubicBezTo>
                    <a:pt x="6829" y="19832"/>
                    <a:pt x="11104" y="17775"/>
                    <a:pt x="13804" y="14895"/>
                  </a:cubicBezTo>
                  <a:cubicBezTo>
                    <a:pt x="16504" y="12015"/>
                    <a:pt x="17629" y="8312"/>
                    <a:pt x="18079" y="5843"/>
                  </a:cubicBezTo>
                  <a:cubicBezTo>
                    <a:pt x="18529" y="3375"/>
                    <a:pt x="18304" y="2141"/>
                    <a:pt x="16954" y="1215"/>
                  </a:cubicBezTo>
                  <a:cubicBezTo>
                    <a:pt x="15604" y="289"/>
                    <a:pt x="13129" y="-328"/>
                    <a:pt x="10991" y="186"/>
                  </a:cubicBezTo>
                  <a:cubicBezTo>
                    <a:pt x="8854" y="701"/>
                    <a:pt x="7054" y="2346"/>
                    <a:pt x="6042" y="3683"/>
                  </a:cubicBezTo>
                  <a:cubicBezTo>
                    <a:pt x="5029" y="5021"/>
                    <a:pt x="4804" y="6049"/>
                    <a:pt x="5254" y="6769"/>
                  </a:cubicBezTo>
                  <a:cubicBezTo>
                    <a:pt x="5704" y="7489"/>
                    <a:pt x="6829" y="7901"/>
                    <a:pt x="9641" y="7798"/>
                  </a:cubicBezTo>
                  <a:cubicBezTo>
                    <a:pt x="12454" y="7695"/>
                    <a:pt x="16954" y="7078"/>
                    <a:pt x="21454" y="64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8" name="Line"/>
            <p:cNvSpPr/>
            <p:nvPr/>
          </p:nvSpPr>
          <p:spPr>
            <a:xfrm>
              <a:off x="8025218" y="6022407"/>
              <a:ext cx="26067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906" y="17280"/>
                    <a:pt x="3812" y="12960"/>
                    <a:pt x="7412" y="9360"/>
                  </a:cubicBezTo>
                  <a:cubicBezTo>
                    <a:pt x="11012" y="5760"/>
                    <a:pt x="16306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79" name="Line"/>
            <p:cNvSpPr/>
            <p:nvPr/>
          </p:nvSpPr>
          <p:spPr>
            <a:xfrm>
              <a:off x="8270556" y="5961511"/>
              <a:ext cx="113403" cy="1605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9" h="21205" fill="norm" stroke="1" extrusionOk="0">
                  <a:moveTo>
                    <a:pt x="0" y="955"/>
                  </a:moveTo>
                  <a:cubicBezTo>
                    <a:pt x="2400" y="280"/>
                    <a:pt x="4800" y="-395"/>
                    <a:pt x="8400" y="280"/>
                  </a:cubicBezTo>
                  <a:cubicBezTo>
                    <a:pt x="12000" y="955"/>
                    <a:pt x="16800" y="2980"/>
                    <a:pt x="19200" y="5005"/>
                  </a:cubicBezTo>
                  <a:cubicBezTo>
                    <a:pt x="21600" y="7030"/>
                    <a:pt x="21600" y="9055"/>
                    <a:pt x="20880" y="10742"/>
                  </a:cubicBezTo>
                  <a:cubicBezTo>
                    <a:pt x="20160" y="12430"/>
                    <a:pt x="18720" y="13780"/>
                    <a:pt x="17040" y="15130"/>
                  </a:cubicBezTo>
                  <a:cubicBezTo>
                    <a:pt x="15360" y="16480"/>
                    <a:pt x="13440" y="17830"/>
                    <a:pt x="13200" y="18843"/>
                  </a:cubicBezTo>
                  <a:cubicBezTo>
                    <a:pt x="12960" y="19855"/>
                    <a:pt x="14400" y="20530"/>
                    <a:pt x="15840" y="212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0" name="Line"/>
            <p:cNvSpPr/>
            <p:nvPr/>
          </p:nvSpPr>
          <p:spPr>
            <a:xfrm>
              <a:off x="8408559" y="5973231"/>
              <a:ext cx="163714" cy="443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65" h="21291" fill="norm" stroke="1" extrusionOk="0">
                  <a:moveTo>
                    <a:pt x="11782" y="520"/>
                  </a:moveTo>
                  <a:cubicBezTo>
                    <a:pt x="13091" y="152"/>
                    <a:pt x="14400" y="-216"/>
                    <a:pt x="15709" y="152"/>
                  </a:cubicBezTo>
                  <a:cubicBezTo>
                    <a:pt x="17018" y="520"/>
                    <a:pt x="18327" y="1625"/>
                    <a:pt x="19473" y="3895"/>
                  </a:cubicBezTo>
                  <a:cubicBezTo>
                    <a:pt x="20618" y="6166"/>
                    <a:pt x="21600" y="9602"/>
                    <a:pt x="20455" y="12548"/>
                  </a:cubicBezTo>
                  <a:cubicBezTo>
                    <a:pt x="19309" y="15493"/>
                    <a:pt x="16036" y="17948"/>
                    <a:pt x="13582" y="19298"/>
                  </a:cubicBezTo>
                  <a:cubicBezTo>
                    <a:pt x="11127" y="20648"/>
                    <a:pt x="9491" y="20893"/>
                    <a:pt x="7855" y="21077"/>
                  </a:cubicBezTo>
                  <a:cubicBezTo>
                    <a:pt x="6218" y="21261"/>
                    <a:pt x="4582" y="21384"/>
                    <a:pt x="3273" y="21200"/>
                  </a:cubicBezTo>
                  <a:cubicBezTo>
                    <a:pt x="1964" y="21016"/>
                    <a:pt x="982" y="20525"/>
                    <a:pt x="0" y="200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1" name="Line"/>
            <p:cNvSpPr/>
            <p:nvPr/>
          </p:nvSpPr>
          <p:spPr>
            <a:xfrm>
              <a:off x="8952905" y="6275413"/>
              <a:ext cx="145671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0"/>
                    <a:pt x="11368" y="0"/>
                    <a:pt x="14968" y="3600"/>
                  </a:cubicBezTo>
                  <a:cubicBezTo>
                    <a:pt x="18568" y="7200"/>
                    <a:pt x="20084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2" name="Line"/>
            <p:cNvSpPr/>
            <p:nvPr/>
          </p:nvSpPr>
          <p:spPr>
            <a:xfrm>
              <a:off x="8937571" y="6436417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3" name="Line"/>
            <p:cNvSpPr/>
            <p:nvPr/>
          </p:nvSpPr>
          <p:spPr>
            <a:xfrm>
              <a:off x="9383465" y="6108797"/>
              <a:ext cx="267124" cy="4178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405" fill="norm" stroke="1" extrusionOk="0">
                  <a:moveTo>
                    <a:pt x="21502" y="680"/>
                  </a:moveTo>
                  <a:cubicBezTo>
                    <a:pt x="20679" y="288"/>
                    <a:pt x="19856" y="-105"/>
                    <a:pt x="17696" y="26"/>
                  </a:cubicBezTo>
                  <a:cubicBezTo>
                    <a:pt x="15536" y="157"/>
                    <a:pt x="12039" y="811"/>
                    <a:pt x="9879" y="1335"/>
                  </a:cubicBezTo>
                  <a:cubicBezTo>
                    <a:pt x="7719" y="1859"/>
                    <a:pt x="6896" y="2251"/>
                    <a:pt x="6382" y="3102"/>
                  </a:cubicBezTo>
                  <a:cubicBezTo>
                    <a:pt x="5868" y="3953"/>
                    <a:pt x="5662" y="5262"/>
                    <a:pt x="4942" y="7619"/>
                  </a:cubicBezTo>
                  <a:cubicBezTo>
                    <a:pt x="4222" y="9975"/>
                    <a:pt x="2988" y="13379"/>
                    <a:pt x="2062" y="15539"/>
                  </a:cubicBezTo>
                  <a:cubicBezTo>
                    <a:pt x="1136" y="17699"/>
                    <a:pt x="519" y="18615"/>
                    <a:pt x="211" y="19400"/>
                  </a:cubicBezTo>
                  <a:cubicBezTo>
                    <a:pt x="-98" y="20186"/>
                    <a:pt x="-98" y="20840"/>
                    <a:pt x="416" y="21168"/>
                  </a:cubicBezTo>
                  <a:cubicBezTo>
                    <a:pt x="931" y="21495"/>
                    <a:pt x="1959" y="21495"/>
                    <a:pt x="4531" y="21102"/>
                  </a:cubicBezTo>
                  <a:cubicBezTo>
                    <a:pt x="7102" y="20710"/>
                    <a:pt x="11216" y="19924"/>
                    <a:pt x="15331" y="191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4" name="Line"/>
            <p:cNvSpPr/>
            <p:nvPr/>
          </p:nvSpPr>
          <p:spPr>
            <a:xfrm>
              <a:off x="9405248" y="6356516"/>
              <a:ext cx="214673" cy="72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52" fill="norm" stroke="1" extrusionOk="0">
                  <a:moveTo>
                    <a:pt x="0" y="21052"/>
                  </a:moveTo>
                  <a:cubicBezTo>
                    <a:pt x="257" y="16583"/>
                    <a:pt x="514" y="12114"/>
                    <a:pt x="2829" y="8390"/>
                  </a:cubicBezTo>
                  <a:cubicBezTo>
                    <a:pt x="5143" y="4666"/>
                    <a:pt x="9514" y="1686"/>
                    <a:pt x="12986" y="569"/>
                  </a:cubicBezTo>
                  <a:cubicBezTo>
                    <a:pt x="16457" y="-548"/>
                    <a:pt x="19029" y="197"/>
                    <a:pt x="21600" y="9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5" name="Line"/>
            <p:cNvSpPr/>
            <p:nvPr/>
          </p:nvSpPr>
          <p:spPr>
            <a:xfrm>
              <a:off x="9762254" y="6088750"/>
              <a:ext cx="271676" cy="48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0" h="21491" fill="norm" stroke="1" extrusionOk="0">
                  <a:moveTo>
                    <a:pt x="21460" y="1814"/>
                  </a:moveTo>
                  <a:cubicBezTo>
                    <a:pt x="21460" y="1248"/>
                    <a:pt x="21460" y="683"/>
                    <a:pt x="20955" y="343"/>
                  </a:cubicBezTo>
                  <a:cubicBezTo>
                    <a:pt x="20451" y="4"/>
                    <a:pt x="19441" y="-109"/>
                    <a:pt x="17019" y="117"/>
                  </a:cubicBezTo>
                  <a:cubicBezTo>
                    <a:pt x="14596" y="343"/>
                    <a:pt x="10761" y="909"/>
                    <a:pt x="8439" y="1361"/>
                  </a:cubicBezTo>
                  <a:cubicBezTo>
                    <a:pt x="6118" y="1814"/>
                    <a:pt x="5310" y="2153"/>
                    <a:pt x="4705" y="2888"/>
                  </a:cubicBezTo>
                  <a:cubicBezTo>
                    <a:pt x="4099" y="3623"/>
                    <a:pt x="3696" y="4754"/>
                    <a:pt x="3191" y="6903"/>
                  </a:cubicBezTo>
                  <a:cubicBezTo>
                    <a:pt x="2686" y="9051"/>
                    <a:pt x="2081" y="12218"/>
                    <a:pt x="1475" y="14423"/>
                  </a:cubicBezTo>
                  <a:cubicBezTo>
                    <a:pt x="869" y="16628"/>
                    <a:pt x="264" y="17872"/>
                    <a:pt x="62" y="18777"/>
                  </a:cubicBezTo>
                  <a:cubicBezTo>
                    <a:pt x="-140" y="19682"/>
                    <a:pt x="62" y="20247"/>
                    <a:pt x="2081" y="20643"/>
                  </a:cubicBezTo>
                  <a:cubicBezTo>
                    <a:pt x="4099" y="21039"/>
                    <a:pt x="7935" y="21265"/>
                    <a:pt x="11770" y="214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6" name="Line"/>
            <p:cNvSpPr/>
            <p:nvPr/>
          </p:nvSpPr>
          <p:spPr>
            <a:xfrm>
              <a:off x="10133598" y="6221745"/>
              <a:ext cx="184006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00" y="3684"/>
                    <a:pt x="8400" y="7367"/>
                    <a:pt x="12000" y="10967"/>
                  </a:cubicBezTo>
                  <a:cubicBezTo>
                    <a:pt x="15600" y="14567"/>
                    <a:pt x="18600" y="1808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7" name="Line"/>
            <p:cNvSpPr/>
            <p:nvPr/>
          </p:nvSpPr>
          <p:spPr>
            <a:xfrm>
              <a:off x="10068777" y="6229412"/>
              <a:ext cx="317828" cy="3654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600" fill="norm" stroke="1" extrusionOk="0">
                  <a:moveTo>
                    <a:pt x="21320" y="0"/>
                  </a:moveTo>
                  <a:cubicBezTo>
                    <a:pt x="19606" y="1208"/>
                    <a:pt x="17891" y="2417"/>
                    <a:pt x="15491" y="4834"/>
                  </a:cubicBezTo>
                  <a:cubicBezTo>
                    <a:pt x="13091" y="7250"/>
                    <a:pt x="10006" y="10876"/>
                    <a:pt x="7434" y="13670"/>
                  </a:cubicBezTo>
                  <a:cubicBezTo>
                    <a:pt x="4863" y="16464"/>
                    <a:pt x="2806" y="18428"/>
                    <a:pt x="1520" y="19712"/>
                  </a:cubicBezTo>
                  <a:cubicBezTo>
                    <a:pt x="234" y="20996"/>
                    <a:pt x="-280" y="21600"/>
                    <a:pt x="149" y="21600"/>
                  </a:cubicBezTo>
                  <a:cubicBezTo>
                    <a:pt x="577" y="21600"/>
                    <a:pt x="1949" y="20996"/>
                    <a:pt x="2891" y="20392"/>
                  </a:cubicBezTo>
                  <a:cubicBezTo>
                    <a:pt x="3834" y="19787"/>
                    <a:pt x="4349" y="19183"/>
                    <a:pt x="4863" y="185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8" name="Line"/>
            <p:cNvSpPr/>
            <p:nvPr/>
          </p:nvSpPr>
          <p:spPr>
            <a:xfrm>
              <a:off x="10516940" y="6091409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89" name="Line"/>
            <p:cNvSpPr/>
            <p:nvPr/>
          </p:nvSpPr>
          <p:spPr>
            <a:xfrm>
              <a:off x="10524607" y="5953406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0" name="Line"/>
            <p:cNvSpPr/>
            <p:nvPr/>
          </p:nvSpPr>
          <p:spPr>
            <a:xfrm>
              <a:off x="10681466" y="6208404"/>
              <a:ext cx="195817" cy="496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8" h="21514" fill="norm" stroke="1" extrusionOk="0">
                  <a:moveTo>
                    <a:pt x="21218" y="1576"/>
                  </a:moveTo>
                  <a:cubicBezTo>
                    <a:pt x="20941" y="1022"/>
                    <a:pt x="20664" y="468"/>
                    <a:pt x="19280" y="191"/>
                  </a:cubicBezTo>
                  <a:cubicBezTo>
                    <a:pt x="17895" y="-86"/>
                    <a:pt x="15403" y="-86"/>
                    <a:pt x="12772" y="357"/>
                  </a:cubicBezTo>
                  <a:cubicBezTo>
                    <a:pt x="10141" y="800"/>
                    <a:pt x="7372" y="1686"/>
                    <a:pt x="5018" y="3348"/>
                  </a:cubicBezTo>
                  <a:cubicBezTo>
                    <a:pt x="2664" y="5009"/>
                    <a:pt x="726" y="7446"/>
                    <a:pt x="172" y="10105"/>
                  </a:cubicBezTo>
                  <a:cubicBezTo>
                    <a:pt x="-382" y="12763"/>
                    <a:pt x="449" y="15643"/>
                    <a:pt x="1972" y="17526"/>
                  </a:cubicBezTo>
                  <a:cubicBezTo>
                    <a:pt x="3495" y="19409"/>
                    <a:pt x="5710" y="20296"/>
                    <a:pt x="8480" y="20794"/>
                  </a:cubicBezTo>
                  <a:cubicBezTo>
                    <a:pt x="11249" y="21292"/>
                    <a:pt x="14572" y="21403"/>
                    <a:pt x="17895" y="21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1" name="Line"/>
            <p:cNvSpPr/>
            <p:nvPr/>
          </p:nvSpPr>
          <p:spPr>
            <a:xfrm>
              <a:off x="11050124" y="6365023"/>
              <a:ext cx="386838" cy="364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112" fill="norm" stroke="1" extrusionOk="0">
                  <a:moveTo>
                    <a:pt x="10852" y="583"/>
                  </a:moveTo>
                  <a:cubicBezTo>
                    <a:pt x="9857" y="139"/>
                    <a:pt x="8863" y="-305"/>
                    <a:pt x="7513" y="583"/>
                  </a:cubicBezTo>
                  <a:cubicBezTo>
                    <a:pt x="6163" y="1470"/>
                    <a:pt x="4457" y="3690"/>
                    <a:pt x="3178" y="5983"/>
                  </a:cubicBezTo>
                  <a:cubicBezTo>
                    <a:pt x="1899" y="8276"/>
                    <a:pt x="1047" y="10643"/>
                    <a:pt x="549" y="12862"/>
                  </a:cubicBezTo>
                  <a:cubicBezTo>
                    <a:pt x="52" y="15081"/>
                    <a:pt x="-90" y="17153"/>
                    <a:pt x="52" y="18484"/>
                  </a:cubicBezTo>
                  <a:cubicBezTo>
                    <a:pt x="194" y="19816"/>
                    <a:pt x="621" y="20407"/>
                    <a:pt x="1189" y="20777"/>
                  </a:cubicBezTo>
                  <a:cubicBezTo>
                    <a:pt x="1757" y="21147"/>
                    <a:pt x="2468" y="21295"/>
                    <a:pt x="4102" y="20777"/>
                  </a:cubicBezTo>
                  <a:cubicBezTo>
                    <a:pt x="5736" y="20259"/>
                    <a:pt x="8294" y="19076"/>
                    <a:pt x="10568" y="16857"/>
                  </a:cubicBezTo>
                  <a:cubicBezTo>
                    <a:pt x="12842" y="14637"/>
                    <a:pt x="14831" y="11383"/>
                    <a:pt x="15613" y="8720"/>
                  </a:cubicBezTo>
                  <a:cubicBezTo>
                    <a:pt x="16394" y="6057"/>
                    <a:pt x="15968" y="3985"/>
                    <a:pt x="14973" y="2580"/>
                  </a:cubicBezTo>
                  <a:cubicBezTo>
                    <a:pt x="13978" y="1174"/>
                    <a:pt x="12415" y="435"/>
                    <a:pt x="11207" y="139"/>
                  </a:cubicBezTo>
                  <a:cubicBezTo>
                    <a:pt x="9999" y="-157"/>
                    <a:pt x="9147" y="-9"/>
                    <a:pt x="8152" y="879"/>
                  </a:cubicBezTo>
                  <a:cubicBezTo>
                    <a:pt x="7157" y="1766"/>
                    <a:pt x="6021" y="3394"/>
                    <a:pt x="5452" y="4577"/>
                  </a:cubicBezTo>
                  <a:cubicBezTo>
                    <a:pt x="4884" y="5761"/>
                    <a:pt x="4884" y="6500"/>
                    <a:pt x="5594" y="7314"/>
                  </a:cubicBezTo>
                  <a:cubicBezTo>
                    <a:pt x="6305" y="8128"/>
                    <a:pt x="7726" y="9016"/>
                    <a:pt x="10142" y="9385"/>
                  </a:cubicBezTo>
                  <a:cubicBezTo>
                    <a:pt x="12557" y="9755"/>
                    <a:pt x="15968" y="9607"/>
                    <a:pt x="18028" y="9385"/>
                  </a:cubicBezTo>
                  <a:cubicBezTo>
                    <a:pt x="20089" y="9163"/>
                    <a:pt x="20799" y="8868"/>
                    <a:pt x="21510" y="85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2" name="Line"/>
            <p:cNvSpPr/>
            <p:nvPr/>
          </p:nvSpPr>
          <p:spPr>
            <a:xfrm>
              <a:off x="11145621" y="6254968"/>
              <a:ext cx="314342" cy="51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390" y="10800"/>
                    <a:pt x="8780" y="0"/>
                    <a:pt x="12380" y="0"/>
                  </a:cubicBezTo>
                  <a:cubicBezTo>
                    <a:pt x="15980" y="0"/>
                    <a:pt x="1879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3" name="Line"/>
            <p:cNvSpPr/>
            <p:nvPr/>
          </p:nvSpPr>
          <p:spPr>
            <a:xfrm>
              <a:off x="11413960" y="6214079"/>
              <a:ext cx="11280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26" h="21600" fill="norm" stroke="1" extrusionOk="0">
                  <a:moveTo>
                    <a:pt x="0" y="0"/>
                  </a:moveTo>
                  <a:cubicBezTo>
                    <a:pt x="4696" y="758"/>
                    <a:pt x="9391" y="1516"/>
                    <a:pt x="12678" y="2463"/>
                  </a:cubicBezTo>
                  <a:cubicBezTo>
                    <a:pt x="15965" y="3411"/>
                    <a:pt x="17844" y="4547"/>
                    <a:pt x="19252" y="6063"/>
                  </a:cubicBezTo>
                  <a:cubicBezTo>
                    <a:pt x="20661" y="7579"/>
                    <a:pt x="21600" y="9474"/>
                    <a:pt x="19487" y="12126"/>
                  </a:cubicBezTo>
                  <a:cubicBezTo>
                    <a:pt x="17374" y="14779"/>
                    <a:pt x="12209" y="18189"/>
                    <a:pt x="704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4" name="Line"/>
            <p:cNvSpPr/>
            <p:nvPr/>
          </p:nvSpPr>
          <p:spPr>
            <a:xfrm>
              <a:off x="11603076" y="6298414"/>
              <a:ext cx="124023" cy="3895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79" fill="norm" stroke="1" extrusionOk="0">
                  <a:moveTo>
                    <a:pt x="5731" y="842"/>
                  </a:moveTo>
                  <a:cubicBezTo>
                    <a:pt x="7494" y="421"/>
                    <a:pt x="9257" y="0"/>
                    <a:pt x="11020" y="0"/>
                  </a:cubicBezTo>
                  <a:cubicBezTo>
                    <a:pt x="12784" y="0"/>
                    <a:pt x="14547" y="421"/>
                    <a:pt x="16751" y="2104"/>
                  </a:cubicBezTo>
                  <a:cubicBezTo>
                    <a:pt x="18955" y="3787"/>
                    <a:pt x="21600" y="6732"/>
                    <a:pt x="21380" y="9608"/>
                  </a:cubicBezTo>
                  <a:cubicBezTo>
                    <a:pt x="21159" y="12483"/>
                    <a:pt x="18073" y="15288"/>
                    <a:pt x="14767" y="17182"/>
                  </a:cubicBezTo>
                  <a:cubicBezTo>
                    <a:pt x="11461" y="19075"/>
                    <a:pt x="7935" y="20057"/>
                    <a:pt x="5069" y="20688"/>
                  </a:cubicBezTo>
                  <a:cubicBezTo>
                    <a:pt x="2204" y="21319"/>
                    <a:pt x="0" y="21600"/>
                    <a:pt x="0" y="21179"/>
                  </a:cubicBezTo>
                  <a:cubicBezTo>
                    <a:pt x="0" y="20758"/>
                    <a:pt x="2204" y="19636"/>
                    <a:pt x="4408" y="185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5" name="Line"/>
            <p:cNvSpPr/>
            <p:nvPr/>
          </p:nvSpPr>
          <p:spPr>
            <a:xfrm>
              <a:off x="11758968" y="6221745"/>
              <a:ext cx="266273" cy="636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600" fill="norm" stroke="1" extrusionOk="0">
                  <a:moveTo>
                    <a:pt x="0" y="1301"/>
                  </a:moveTo>
                  <a:cubicBezTo>
                    <a:pt x="411" y="867"/>
                    <a:pt x="823" y="434"/>
                    <a:pt x="1646" y="217"/>
                  </a:cubicBezTo>
                  <a:cubicBezTo>
                    <a:pt x="2469" y="0"/>
                    <a:pt x="3703" y="0"/>
                    <a:pt x="6480" y="0"/>
                  </a:cubicBezTo>
                  <a:cubicBezTo>
                    <a:pt x="9257" y="0"/>
                    <a:pt x="13577" y="0"/>
                    <a:pt x="16354" y="87"/>
                  </a:cubicBezTo>
                  <a:cubicBezTo>
                    <a:pt x="19131" y="173"/>
                    <a:pt x="20366" y="347"/>
                    <a:pt x="20983" y="737"/>
                  </a:cubicBezTo>
                  <a:cubicBezTo>
                    <a:pt x="21600" y="1128"/>
                    <a:pt x="21600" y="1735"/>
                    <a:pt x="20880" y="2993"/>
                  </a:cubicBezTo>
                  <a:cubicBezTo>
                    <a:pt x="20160" y="4251"/>
                    <a:pt x="18720" y="6159"/>
                    <a:pt x="17589" y="8371"/>
                  </a:cubicBezTo>
                  <a:cubicBezTo>
                    <a:pt x="16457" y="10583"/>
                    <a:pt x="15634" y="13099"/>
                    <a:pt x="15326" y="14920"/>
                  </a:cubicBezTo>
                  <a:cubicBezTo>
                    <a:pt x="15017" y="16742"/>
                    <a:pt x="15223" y="17870"/>
                    <a:pt x="15429" y="18694"/>
                  </a:cubicBezTo>
                  <a:cubicBezTo>
                    <a:pt x="15634" y="19518"/>
                    <a:pt x="15840" y="20039"/>
                    <a:pt x="15531" y="20472"/>
                  </a:cubicBezTo>
                  <a:cubicBezTo>
                    <a:pt x="15223" y="20906"/>
                    <a:pt x="14400" y="21253"/>
                    <a:pt x="11726" y="21427"/>
                  </a:cubicBezTo>
                  <a:cubicBezTo>
                    <a:pt x="9051" y="21600"/>
                    <a:pt x="4526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6" name="Line"/>
            <p:cNvSpPr/>
            <p:nvPr/>
          </p:nvSpPr>
          <p:spPr>
            <a:xfrm>
              <a:off x="5374" y="7288836"/>
              <a:ext cx="176667" cy="4809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1507" fill="norm" stroke="1" extrusionOk="0">
                  <a:moveTo>
                    <a:pt x="21331" y="2337"/>
                  </a:moveTo>
                  <a:cubicBezTo>
                    <a:pt x="20714" y="1537"/>
                    <a:pt x="20097" y="737"/>
                    <a:pt x="19017" y="337"/>
                  </a:cubicBezTo>
                  <a:cubicBezTo>
                    <a:pt x="17937" y="-63"/>
                    <a:pt x="16394" y="-63"/>
                    <a:pt x="14234" y="108"/>
                  </a:cubicBezTo>
                  <a:cubicBezTo>
                    <a:pt x="12074" y="280"/>
                    <a:pt x="9297" y="623"/>
                    <a:pt x="6982" y="1308"/>
                  </a:cubicBezTo>
                  <a:cubicBezTo>
                    <a:pt x="4668" y="1994"/>
                    <a:pt x="2817" y="3023"/>
                    <a:pt x="2045" y="4166"/>
                  </a:cubicBezTo>
                  <a:cubicBezTo>
                    <a:pt x="1274" y="5308"/>
                    <a:pt x="1582" y="6566"/>
                    <a:pt x="4051" y="8394"/>
                  </a:cubicBezTo>
                  <a:cubicBezTo>
                    <a:pt x="6520" y="10223"/>
                    <a:pt x="11148" y="12623"/>
                    <a:pt x="13462" y="14508"/>
                  </a:cubicBezTo>
                  <a:cubicBezTo>
                    <a:pt x="15777" y="16394"/>
                    <a:pt x="15777" y="17766"/>
                    <a:pt x="14388" y="18851"/>
                  </a:cubicBezTo>
                  <a:cubicBezTo>
                    <a:pt x="13000" y="19937"/>
                    <a:pt x="10222" y="20737"/>
                    <a:pt x="8062" y="21137"/>
                  </a:cubicBezTo>
                  <a:cubicBezTo>
                    <a:pt x="5902" y="21537"/>
                    <a:pt x="4360" y="21537"/>
                    <a:pt x="2817" y="21480"/>
                  </a:cubicBezTo>
                  <a:cubicBezTo>
                    <a:pt x="1274" y="21423"/>
                    <a:pt x="-269" y="21308"/>
                    <a:pt x="40" y="20394"/>
                  </a:cubicBezTo>
                  <a:cubicBezTo>
                    <a:pt x="348" y="19480"/>
                    <a:pt x="2508" y="17766"/>
                    <a:pt x="4668" y="160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7" name="Line"/>
            <p:cNvSpPr/>
            <p:nvPr/>
          </p:nvSpPr>
          <p:spPr>
            <a:xfrm>
              <a:off x="328355" y="7295102"/>
              <a:ext cx="106692" cy="3925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404" fill="norm" stroke="1" extrusionOk="0">
                  <a:moveTo>
                    <a:pt x="9127" y="0"/>
                  </a:moveTo>
                  <a:cubicBezTo>
                    <a:pt x="6556" y="4599"/>
                    <a:pt x="3984" y="9197"/>
                    <a:pt x="2441" y="12333"/>
                  </a:cubicBezTo>
                  <a:cubicBezTo>
                    <a:pt x="899" y="15468"/>
                    <a:pt x="384" y="17141"/>
                    <a:pt x="127" y="18395"/>
                  </a:cubicBezTo>
                  <a:cubicBezTo>
                    <a:pt x="-130" y="19649"/>
                    <a:pt x="-130" y="20485"/>
                    <a:pt x="1413" y="20973"/>
                  </a:cubicBezTo>
                  <a:cubicBezTo>
                    <a:pt x="2956" y="21461"/>
                    <a:pt x="6041" y="21600"/>
                    <a:pt x="9641" y="21043"/>
                  </a:cubicBezTo>
                  <a:cubicBezTo>
                    <a:pt x="13241" y="20485"/>
                    <a:pt x="17356" y="19231"/>
                    <a:pt x="21470" y="179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8" name="Line"/>
            <p:cNvSpPr/>
            <p:nvPr/>
          </p:nvSpPr>
          <p:spPr>
            <a:xfrm>
              <a:off x="320044" y="7507734"/>
              <a:ext cx="344631" cy="4690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1" h="21315" fill="norm" stroke="1" extrusionOk="0">
                  <a:moveTo>
                    <a:pt x="0" y="2531"/>
                  </a:moveTo>
                  <a:cubicBezTo>
                    <a:pt x="2838" y="2531"/>
                    <a:pt x="5676" y="2531"/>
                    <a:pt x="7489" y="2531"/>
                  </a:cubicBezTo>
                  <a:cubicBezTo>
                    <a:pt x="9302" y="2531"/>
                    <a:pt x="10091" y="2531"/>
                    <a:pt x="10800" y="2357"/>
                  </a:cubicBezTo>
                  <a:cubicBezTo>
                    <a:pt x="11509" y="2183"/>
                    <a:pt x="12140" y="1834"/>
                    <a:pt x="12140" y="1428"/>
                  </a:cubicBezTo>
                  <a:cubicBezTo>
                    <a:pt x="12140" y="1021"/>
                    <a:pt x="11509" y="557"/>
                    <a:pt x="10800" y="325"/>
                  </a:cubicBezTo>
                  <a:cubicBezTo>
                    <a:pt x="10091" y="92"/>
                    <a:pt x="9302" y="92"/>
                    <a:pt x="8277" y="847"/>
                  </a:cubicBezTo>
                  <a:cubicBezTo>
                    <a:pt x="7253" y="1602"/>
                    <a:pt x="5991" y="3112"/>
                    <a:pt x="5361" y="4157"/>
                  </a:cubicBezTo>
                  <a:cubicBezTo>
                    <a:pt x="4730" y="5202"/>
                    <a:pt x="4730" y="5783"/>
                    <a:pt x="5439" y="6363"/>
                  </a:cubicBezTo>
                  <a:cubicBezTo>
                    <a:pt x="6149" y="6944"/>
                    <a:pt x="7568" y="7525"/>
                    <a:pt x="9145" y="7641"/>
                  </a:cubicBezTo>
                  <a:cubicBezTo>
                    <a:pt x="10721" y="7757"/>
                    <a:pt x="12455" y="7408"/>
                    <a:pt x="13638" y="6712"/>
                  </a:cubicBezTo>
                  <a:cubicBezTo>
                    <a:pt x="14820" y="6015"/>
                    <a:pt x="15451" y="4970"/>
                    <a:pt x="15530" y="4795"/>
                  </a:cubicBezTo>
                  <a:cubicBezTo>
                    <a:pt x="15609" y="4621"/>
                    <a:pt x="15136" y="5318"/>
                    <a:pt x="14663" y="7292"/>
                  </a:cubicBezTo>
                  <a:cubicBezTo>
                    <a:pt x="14190" y="9266"/>
                    <a:pt x="13717" y="12518"/>
                    <a:pt x="13401" y="14725"/>
                  </a:cubicBezTo>
                  <a:cubicBezTo>
                    <a:pt x="13086" y="16931"/>
                    <a:pt x="12928" y="18092"/>
                    <a:pt x="12692" y="19137"/>
                  </a:cubicBezTo>
                  <a:cubicBezTo>
                    <a:pt x="12455" y="20183"/>
                    <a:pt x="12140" y="21112"/>
                    <a:pt x="11982" y="21286"/>
                  </a:cubicBezTo>
                  <a:cubicBezTo>
                    <a:pt x="11825" y="21460"/>
                    <a:pt x="11825" y="20879"/>
                    <a:pt x="12140" y="18615"/>
                  </a:cubicBezTo>
                  <a:cubicBezTo>
                    <a:pt x="12455" y="16350"/>
                    <a:pt x="13086" y="12402"/>
                    <a:pt x="14269" y="9150"/>
                  </a:cubicBezTo>
                  <a:cubicBezTo>
                    <a:pt x="15451" y="5899"/>
                    <a:pt x="17185" y="3344"/>
                    <a:pt x="18289" y="1834"/>
                  </a:cubicBezTo>
                  <a:cubicBezTo>
                    <a:pt x="19393" y="325"/>
                    <a:pt x="19866" y="-140"/>
                    <a:pt x="20418" y="34"/>
                  </a:cubicBezTo>
                  <a:cubicBezTo>
                    <a:pt x="20969" y="208"/>
                    <a:pt x="21600" y="1021"/>
                    <a:pt x="21048" y="2125"/>
                  </a:cubicBezTo>
                  <a:cubicBezTo>
                    <a:pt x="20496" y="3228"/>
                    <a:pt x="18762" y="4621"/>
                    <a:pt x="17501" y="5550"/>
                  </a:cubicBezTo>
                  <a:cubicBezTo>
                    <a:pt x="16239" y="6479"/>
                    <a:pt x="15451" y="6944"/>
                    <a:pt x="14663" y="7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199" name="Line"/>
            <p:cNvSpPr/>
            <p:nvPr/>
          </p:nvSpPr>
          <p:spPr>
            <a:xfrm>
              <a:off x="795388" y="7330778"/>
              <a:ext cx="184212" cy="332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0" h="21442" fill="norm" stroke="1" extrusionOk="0">
                  <a:moveTo>
                    <a:pt x="11384" y="2645"/>
                  </a:moveTo>
                  <a:cubicBezTo>
                    <a:pt x="11676" y="1821"/>
                    <a:pt x="11968" y="996"/>
                    <a:pt x="12843" y="502"/>
                  </a:cubicBezTo>
                  <a:cubicBezTo>
                    <a:pt x="13719" y="7"/>
                    <a:pt x="15178" y="-158"/>
                    <a:pt x="16492" y="172"/>
                  </a:cubicBezTo>
                  <a:cubicBezTo>
                    <a:pt x="17805" y="502"/>
                    <a:pt x="18973" y="1326"/>
                    <a:pt x="18827" y="2892"/>
                  </a:cubicBezTo>
                  <a:cubicBezTo>
                    <a:pt x="18681" y="4459"/>
                    <a:pt x="17222" y="6767"/>
                    <a:pt x="15908" y="8169"/>
                  </a:cubicBezTo>
                  <a:cubicBezTo>
                    <a:pt x="14595" y="9570"/>
                    <a:pt x="13427" y="10065"/>
                    <a:pt x="13719" y="10395"/>
                  </a:cubicBezTo>
                  <a:cubicBezTo>
                    <a:pt x="14011" y="10724"/>
                    <a:pt x="15762" y="10889"/>
                    <a:pt x="17222" y="11302"/>
                  </a:cubicBezTo>
                  <a:cubicBezTo>
                    <a:pt x="18681" y="11714"/>
                    <a:pt x="19849" y="12373"/>
                    <a:pt x="20578" y="13115"/>
                  </a:cubicBezTo>
                  <a:cubicBezTo>
                    <a:pt x="21308" y="13857"/>
                    <a:pt x="21600" y="14682"/>
                    <a:pt x="18097" y="16083"/>
                  </a:cubicBezTo>
                  <a:cubicBezTo>
                    <a:pt x="14595" y="17485"/>
                    <a:pt x="7297" y="19463"/>
                    <a:pt x="0" y="214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0" name="Line"/>
            <p:cNvSpPr/>
            <p:nvPr/>
          </p:nvSpPr>
          <p:spPr>
            <a:xfrm>
              <a:off x="166707" y="7731433"/>
              <a:ext cx="651682" cy="77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89" fill="norm" stroke="1" extrusionOk="0">
                  <a:moveTo>
                    <a:pt x="0" y="21089"/>
                  </a:moveTo>
                  <a:cubicBezTo>
                    <a:pt x="2626" y="16212"/>
                    <a:pt x="5252" y="11334"/>
                    <a:pt x="7962" y="7502"/>
                  </a:cubicBezTo>
                  <a:cubicBezTo>
                    <a:pt x="10673" y="3670"/>
                    <a:pt x="13468" y="883"/>
                    <a:pt x="15755" y="186"/>
                  </a:cubicBezTo>
                  <a:cubicBezTo>
                    <a:pt x="18042" y="-511"/>
                    <a:pt x="19821" y="883"/>
                    <a:pt x="21600" y="2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1" name="Line"/>
            <p:cNvSpPr/>
            <p:nvPr/>
          </p:nvSpPr>
          <p:spPr>
            <a:xfrm>
              <a:off x="440157" y="7732113"/>
              <a:ext cx="39356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403" y="21600"/>
                  </a:moveTo>
                  <a:cubicBezTo>
                    <a:pt x="701" y="21600"/>
                    <a:pt x="0" y="21600"/>
                    <a:pt x="0" y="21273"/>
                  </a:cubicBezTo>
                  <a:cubicBezTo>
                    <a:pt x="0" y="20945"/>
                    <a:pt x="701" y="20291"/>
                    <a:pt x="3296" y="18000"/>
                  </a:cubicBezTo>
                  <a:cubicBezTo>
                    <a:pt x="5891" y="15709"/>
                    <a:pt x="10379" y="11782"/>
                    <a:pt x="13745" y="8509"/>
                  </a:cubicBezTo>
                  <a:cubicBezTo>
                    <a:pt x="17112" y="5236"/>
                    <a:pt x="19356" y="26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2" name="Line"/>
            <p:cNvSpPr/>
            <p:nvPr/>
          </p:nvSpPr>
          <p:spPr>
            <a:xfrm>
              <a:off x="1186396" y="7456107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3" name="Line"/>
            <p:cNvSpPr/>
            <p:nvPr/>
          </p:nvSpPr>
          <p:spPr>
            <a:xfrm>
              <a:off x="1163396" y="7594110"/>
              <a:ext cx="15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4" name="Line"/>
            <p:cNvSpPr/>
            <p:nvPr/>
          </p:nvSpPr>
          <p:spPr>
            <a:xfrm>
              <a:off x="2080904" y="7325770"/>
              <a:ext cx="40848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08" h="21600" fill="norm" stroke="1" extrusionOk="0">
                  <a:moveTo>
                    <a:pt x="20308" y="0"/>
                  </a:moveTo>
                  <a:cubicBezTo>
                    <a:pt x="12684" y="1565"/>
                    <a:pt x="5061" y="3130"/>
                    <a:pt x="1884" y="6026"/>
                  </a:cubicBezTo>
                  <a:cubicBezTo>
                    <a:pt x="-1292" y="8922"/>
                    <a:pt x="-21" y="13148"/>
                    <a:pt x="2520" y="15965"/>
                  </a:cubicBezTo>
                  <a:cubicBezTo>
                    <a:pt x="5061" y="18783"/>
                    <a:pt x="8873" y="20191"/>
                    <a:pt x="126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5" name="Line"/>
            <p:cNvSpPr/>
            <p:nvPr/>
          </p:nvSpPr>
          <p:spPr>
            <a:xfrm>
              <a:off x="2060416" y="7256768"/>
              <a:ext cx="329675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0" y="19600"/>
                    <a:pt x="0" y="17600"/>
                    <a:pt x="837" y="15400"/>
                  </a:cubicBezTo>
                  <a:cubicBezTo>
                    <a:pt x="1674" y="13200"/>
                    <a:pt x="3349" y="10800"/>
                    <a:pt x="6949" y="8200"/>
                  </a:cubicBezTo>
                  <a:cubicBezTo>
                    <a:pt x="10549" y="5600"/>
                    <a:pt x="16074" y="2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6" name="Line"/>
            <p:cNvSpPr/>
            <p:nvPr/>
          </p:nvSpPr>
          <p:spPr>
            <a:xfrm>
              <a:off x="2075750" y="7448440"/>
              <a:ext cx="237673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7" name="Line"/>
            <p:cNvSpPr/>
            <p:nvPr/>
          </p:nvSpPr>
          <p:spPr>
            <a:xfrm>
              <a:off x="2254643" y="7494441"/>
              <a:ext cx="116390" cy="1405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214" fill="norm" stroke="1" extrusionOk="0">
                  <a:moveTo>
                    <a:pt x="19252" y="0"/>
                  </a:moveTo>
                  <a:cubicBezTo>
                    <a:pt x="13148" y="3471"/>
                    <a:pt x="7043" y="6943"/>
                    <a:pt x="3757" y="9643"/>
                  </a:cubicBezTo>
                  <a:cubicBezTo>
                    <a:pt x="470" y="12343"/>
                    <a:pt x="0" y="14271"/>
                    <a:pt x="0" y="16200"/>
                  </a:cubicBezTo>
                  <a:cubicBezTo>
                    <a:pt x="0" y="18129"/>
                    <a:pt x="470" y="20057"/>
                    <a:pt x="3287" y="20829"/>
                  </a:cubicBezTo>
                  <a:cubicBezTo>
                    <a:pt x="6104" y="21600"/>
                    <a:pt x="11270" y="21214"/>
                    <a:pt x="15026" y="19671"/>
                  </a:cubicBezTo>
                  <a:cubicBezTo>
                    <a:pt x="18783" y="18129"/>
                    <a:pt x="21130" y="15429"/>
                    <a:pt x="21365" y="12343"/>
                  </a:cubicBezTo>
                  <a:cubicBezTo>
                    <a:pt x="21600" y="9257"/>
                    <a:pt x="19722" y="5786"/>
                    <a:pt x="17843" y="2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8" name="Line"/>
            <p:cNvSpPr/>
            <p:nvPr/>
          </p:nvSpPr>
          <p:spPr>
            <a:xfrm>
              <a:off x="2328756" y="7440773"/>
              <a:ext cx="222339" cy="1802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1" fill="norm" stroke="1" extrusionOk="0">
                  <a:moveTo>
                    <a:pt x="0" y="5476"/>
                  </a:moveTo>
                  <a:cubicBezTo>
                    <a:pt x="2483" y="5476"/>
                    <a:pt x="4966" y="5476"/>
                    <a:pt x="7076" y="6845"/>
                  </a:cubicBezTo>
                  <a:cubicBezTo>
                    <a:pt x="9186" y="8214"/>
                    <a:pt x="10924" y="10952"/>
                    <a:pt x="11793" y="13234"/>
                  </a:cubicBezTo>
                  <a:cubicBezTo>
                    <a:pt x="12662" y="15516"/>
                    <a:pt x="12662" y="17341"/>
                    <a:pt x="12290" y="18862"/>
                  </a:cubicBezTo>
                  <a:cubicBezTo>
                    <a:pt x="11917" y="20383"/>
                    <a:pt x="11172" y="21600"/>
                    <a:pt x="10676" y="21448"/>
                  </a:cubicBezTo>
                  <a:cubicBezTo>
                    <a:pt x="10179" y="21296"/>
                    <a:pt x="9931" y="19775"/>
                    <a:pt x="10179" y="17189"/>
                  </a:cubicBezTo>
                  <a:cubicBezTo>
                    <a:pt x="10428" y="14603"/>
                    <a:pt x="11172" y="10952"/>
                    <a:pt x="13159" y="7910"/>
                  </a:cubicBezTo>
                  <a:cubicBezTo>
                    <a:pt x="15145" y="4868"/>
                    <a:pt x="18372" y="24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09" name="Line"/>
            <p:cNvSpPr/>
            <p:nvPr/>
          </p:nvSpPr>
          <p:spPr>
            <a:xfrm>
              <a:off x="3379113" y="7425439"/>
              <a:ext cx="7668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0" name="Line"/>
            <p:cNvSpPr/>
            <p:nvPr/>
          </p:nvSpPr>
          <p:spPr>
            <a:xfrm>
              <a:off x="3401478" y="7371771"/>
              <a:ext cx="12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1" name="Line"/>
            <p:cNvSpPr/>
            <p:nvPr/>
          </p:nvSpPr>
          <p:spPr>
            <a:xfrm>
              <a:off x="3494115" y="7433106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2" name="Line"/>
            <p:cNvSpPr/>
            <p:nvPr/>
          </p:nvSpPr>
          <p:spPr>
            <a:xfrm>
              <a:off x="3501782" y="7502108"/>
              <a:ext cx="10733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3" name="Line"/>
            <p:cNvSpPr/>
            <p:nvPr/>
          </p:nvSpPr>
          <p:spPr>
            <a:xfrm>
              <a:off x="3762455" y="7333437"/>
              <a:ext cx="30668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4" name="Line"/>
            <p:cNvSpPr/>
            <p:nvPr/>
          </p:nvSpPr>
          <p:spPr>
            <a:xfrm>
              <a:off x="3846790" y="7494441"/>
              <a:ext cx="99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5" name="Line"/>
            <p:cNvSpPr/>
            <p:nvPr/>
          </p:nvSpPr>
          <p:spPr>
            <a:xfrm>
              <a:off x="4099795" y="7463774"/>
              <a:ext cx="61336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6" name="Line"/>
            <p:cNvSpPr/>
            <p:nvPr/>
          </p:nvSpPr>
          <p:spPr>
            <a:xfrm>
              <a:off x="4230132" y="7463774"/>
              <a:ext cx="6133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7" name="Line"/>
            <p:cNvSpPr/>
            <p:nvPr/>
          </p:nvSpPr>
          <p:spPr>
            <a:xfrm>
              <a:off x="4506138" y="7241435"/>
              <a:ext cx="1" cy="240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408" fill="norm" stroke="1" extrusionOk="0">
                  <a:moveTo>
                    <a:pt x="0" y="0"/>
                  </a:moveTo>
                  <a:cubicBezTo>
                    <a:pt x="21600" y="5002"/>
                    <a:pt x="21600" y="10004"/>
                    <a:pt x="0" y="13074"/>
                  </a:cubicBezTo>
                  <a:cubicBezTo>
                    <a:pt x="21600" y="16143"/>
                    <a:pt x="21600" y="17280"/>
                    <a:pt x="0" y="18417"/>
                  </a:cubicBezTo>
                  <a:cubicBezTo>
                    <a:pt x="21600" y="19554"/>
                    <a:pt x="21600" y="20691"/>
                    <a:pt x="0" y="21145"/>
                  </a:cubicBezTo>
                  <a:cubicBezTo>
                    <a:pt x="21600" y="21600"/>
                    <a:pt x="21600" y="21373"/>
                    <a:pt x="0" y="211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8" name="Line"/>
            <p:cNvSpPr/>
            <p:nvPr/>
          </p:nvSpPr>
          <p:spPr>
            <a:xfrm>
              <a:off x="4506138" y="7256768"/>
              <a:ext cx="115004" cy="191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5360" y="2592"/>
                    <a:pt x="9120" y="5184"/>
                    <a:pt x="5280" y="7200"/>
                  </a:cubicBezTo>
                  <a:cubicBezTo>
                    <a:pt x="1440" y="9216"/>
                    <a:pt x="0" y="10656"/>
                    <a:pt x="0" y="11952"/>
                  </a:cubicBezTo>
                  <a:cubicBezTo>
                    <a:pt x="0" y="13248"/>
                    <a:pt x="1440" y="14400"/>
                    <a:pt x="5040" y="15984"/>
                  </a:cubicBezTo>
                  <a:cubicBezTo>
                    <a:pt x="8640" y="17568"/>
                    <a:pt x="14400" y="19584"/>
                    <a:pt x="201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19" name="Line"/>
            <p:cNvSpPr/>
            <p:nvPr/>
          </p:nvSpPr>
          <p:spPr>
            <a:xfrm>
              <a:off x="4659475" y="7463774"/>
              <a:ext cx="38335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0" name="Line"/>
            <p:cNvSpPr/>
            <p:nvPr/>
          </p:nvSpPr>
          <p:spPr>
            <a:xfrm>
              <a:off x="5246027" y="7301404"/>
              <a:ext cx="164799" cy="268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4" h="21415" fill="norm" stroke="1" extrusionOk="0">
                  <a:moveTo>
                    <a:pt x="21104" y="4999"/>
                  </a:moveTo>
                  <a:cubicBezTo>
                    <a:pt x="21104" y="3980"/>
                    <a:pt x="21104" y="2962"/>
                    <a:pt x="19140" y="1943"/>
                  </a:cubicBezTo>
                  <a:cubicBezTo>
                    <a:pt x="17177" y="924"/>
                    <a:pt x="13249" y="-95"/>
                    <a:pt x="9649" y="7"/>
                  </a:cubicBezTo>
                  <a:cubicBezTo>
                    <a:pt x="6049" y="109"/>
                    <a:pt x="2777" y="1331"/>
                    <a:pt x="1140" y="2962"/>
                  </a:cubicBezTo>
                  <a:cubicBezTo>
                    <a:pt x="-496" y="4592"/>
                    <a:pt x="-496" y="6630"/>
                    <a:pt x="1959" y="9075"/>
                  </a:cubicBezTo>
                  <a:cubicBezTo>
                    <a:pt x="4413" y="11520"/>
                    <a:pt x="9322" y="14373"/>
                    <a:pt x="11777" y="16309"/>
                  </a:cubicBezTo>
                  <a:cubicBezTo>
                    <a:pt x="14231" y="18245"/>
                    <a:pt x="14231" y="19264"/>
                    <a:pt x="13413" y="19977"/>
                  </a:cubicBezTo>
                  <a:cubicBezTo>
                    <a:pt x="12595" y="20690"/>
                    <a:pt x="10959" y="21097"/>
                    <a:pt x="9322" y="21301"/>
                  </a:cubicBezTo>
                  <a:cubicBezTo>
                    <a:pt x="7686" y="21505"/>
                    <a:pt x="6049" y="21505"/>
                    <a:pt x="5559" y="20690"/>
                  </a:cubicBezTo>
                  <a:cubicBezTo>
                    <a:pt x="5068" y="19875"/>
                    <a:pt x="5722" y="18245"/>
                    <a:pt x="6377" y="166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1" name="Line"/>
            <p:cNvSpPr/>
            <p:nvPr/>
          </p:nvSpPr>
          <p:spPr>
            <a:xfrm>
              <a:off x="5433826" y="7364226"/>
              <a:ext cx="222339" cy="2094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23" fill="norm" stroke="1" extrusionOk="0">
                  <a:moveTo>
                    <a:pt x="0" y="4562"/>
                  </a:moveTo>
                  <a:cubicBezTo>
                    <a:pt x="2483" y="5070"/>
                    <a:pt x="4966" y="5579"/>
                    <a:pt x="6828" y="5325"/>
                  </a:cubicBezTo>
                  <a:cubicBezTo>
                    <a:pt x="8690" y="5070"/>
                    <a:pt x="9931" y="4054"/>
                    <a:pt x="10800" y="2910"/>
                  </a:cubicBezTo>
                  <a:cubicBezTo>
                    <a:pt x="11669" y="1767"/>
                    <a:pt x="12166" y="496"/>
                    <a:pt x="11793" y="115"/>
                  </a:cubicBezTo>
                  <a:cubicBezTo>
                    <a:pt x="11421" y="-266"/>
                    <a:pt x="10179" y="242"/>
                    <a:pt x="8317" y="2529"/>
                  </a:cubicBezTo>
                  <a:cubicBezTo>
                    <a:pt x="6455" y="4816"/>
                    <a:pt x="3972" y="8882"/>
                    <a:pt x="2731" y="12059"/>
                  </a:cubicBezTo>
                  <a:cubicBezTo>
                    <a:pt x="1490" y="15235"/>
                    <a:pt x="1490" y="17522"/>
                    <a:pt x="2855" y="19047"/>
                  </a:cubicBezTo>
                  <a:cubicBezTo>
                    <a:pt x="4221" y="20572"/>
                    <a:pt x="6952" y="21334"/>
                    <a:pt x="10303" y="20445"/>
                  </a:cubicBezTo>
                  <a:cubicBezTo>
                    <a:pt x="13655" y="19555"/>
                    <a:pt x="17628" y="17014"/>
                    <a:pt x="21600" y="144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2" name="Line"/>
            <p:cNvSpPr/>
            <p:nvPr/>
          </p:nvSpPr>
          <p:spPr>
            <a:xfrm>
              <a:off x="5694579" y="7141766"/>
              <a:ext cx="114923" cy="413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6" h="21316" fill="norm" stroke="1" extrusionOk="0">
                  <a:moveTo>
                    <a:pt x="18299" y="0"/>
                  </a:moveTo>
                  <a:cubicBezTo>
                    <a:pt x="12664" y="3424"/>
                    <a:pt x="7029" y="6849"/>
                    <a:pt x="3742" y="9812"/>
                  </a:cubicBezTo>
                  <a:cubicBezTo>
                    <a:pt x="455" y="12776"/>
                    <a:pt x="-484" y="15278"/>
                    <a:pt x="220" y="17254"/>
                  </a:cubicBezTo>
                  <a:cubicBezTo>
                    <a:pt x="925" y="19229"/>
                    <a:pt x="3273" y="20678"/>
                    <a:pt x="7029" y="21139"/>
                  </a:cubicBezTo>
                  <a:cubicBezTo>
                    <a:pt x="10786" y="21600"/>
                    <a:pt x="15951" y="21073"/>
                    <a:pt x="21116" y="205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3" name="Line"/>
            <p:cNvSpPr/>
            <p:nvPr/>
          </p:nvSpPr>
          <p:spPr>
            <a:xfrm>
              <a:off x="5694498" y="7417772"/>
              <a:ext cx="199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4" name="Line"/>
            <p:cNvSpPr/>
            <p:nvPr/>
          </p:nvSpPr>
          <p:spPr>
            <a:xfrm>
              <a:off x="6587371" y="7333437"/>
              <a:ext cx="226487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8" h="21600" fill="norm" stroke="1" extrusionOk="0">
                  <a:moveTo>
                    <a:pt x="20780" y="0"/>
                  </a:moveTo>
                  <a:cubicBezTo>
                    <a:pt x="19566" y="3411"/>
                    <a:pt x="18353" y="6821"/>
                    <a:pt x="15562" y="9663"/>
                  </a:cubicBezTo>
                  <a:cubicBezTo>
                    <a:pt x="12771" y="12505"/>
                    <a:pt x="8402" y="14779"/>
                    <a:pt x="5611" y="15726"/>
                  </a:cubicBezTo>
                  <a:cubicBezTo>
                    <a:pt x="2820" y="16674"/>
                    <a:pt x="1607" y="16295"/>
                    <a:pt x="879" y="15632"/>
                  </a:cubicBezTo>
                  <a:cubicBezTo>
                    <a:pt x="151" y="14968"/>
                    <a:pt x="-92" y="14021"/>
                    <a:pt x="29" y="13074"/>
                  </a:cubicBezTo>
                  <a:cubicBezTo>
                    <a:pt x="151" y="12126"/>
                    <a:pt x="636" y="11179"/>
                    <a:pt x="2335" y="10989"/>
                  </a:cubicBezTo>
                  <a:cubicBezTo>
                    <a:pt x="4034" y="10800"/>
                    <a:pt x="6946" y="11368"/>
                    <a:pt x="10344" y="13263"/>
                  </a:cubicBezTo>
                  <a:cubicBezTo>
                    <a:pt x="13742" y="15158"/>
                    <a:pt x="17625" y="18379"/>
                    <a:pt x="2150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5" name="Line"/>
            <p:cNvSpPr/>
            <p:nvPr/>
          </p:nvSpPr>
          <p:spPr>
            <a:xfrm>
              <a:off x="6936526" y="7571109"/>
              <a:ext cx="15335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6" name="Line"/>
            <p:cNvSpPr/>
            <p:nvPr/>
          </p:nvSpPr>
          <p:spPr>
            <a:xfrm>
              <a:off x="6951860" y="7479107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7" name="Line"/>
            <p:cNvSpPr/>
            <p:nvPr/>
          </p:nvSpPr>
          <p:spPr>
            <a:xfrm>
              <a:off x="6717689" y="7006660"/>
              <a:ext cx="157503" cy="160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17" fill="norm" stroke="1" extrusionOk="0">
                  <a:moveTo>
                    <a:pt x="8929" y="4679"/>
                  </a:moveTo>
                  <a:cubicBezTo>
                    <a:pt x="6839" y="7379"/>
                    <a:pt x="4748" y="10080"/>
                    <a:pt x="3355" y="12273"/>
                  </a:cubicBezTo>
                  <a:cubicBezTo>
                    <a:pt x="1961" y="14467"/>
                    <a:pt x="1265" y="16155"/>
                    <a:pt x="742" y="17842"/>
                  </a:cubicBezTo>
                  <a:cubicBezTo>
                    <a:pt x="219" y="19530"/>
                    <a:pt x="-129" y="21217"/>
                    <a:pt x="45" y="21217"/>
                  </a:cubicBezTo>
                  <a:cubicBezTo>
                    <a:pt x="219" y="21217"/>
                    <a:pt x="916" y="19530"/>
                    <a:pt x="3007" y="15986"/>
                  </a:cubicBezTo>
                  <a:cubicBezTo>
                    <a:pt x="5097" y="12442"/>
                    <a:pt x="8581" y="7042"/>
                    <a:pt x="11368" y="3836"/>
                  </a:cubicBezTo>
                  <a:cubicBezTo>
                    <a:pt x="14155" y="630"/>
                    <a:pt x="16245" y="-383"/>
                    <a:pt x="17465" y="123"/>
                  </a:cubicBezTo>
                  <a:cubicBezTo>
                    <a:pt x="18684" y="629"/>
                    <a:pt x="19032" y="2654"/>
                    <a:pt x="19555" y="5861"/>
                  </a:cubicBezTo>
                  <a:cubicBezTo>
                    <a:pt x="20077" y="9067"/>
                    <a:pt x="20774" y="13455"/>
                    <a:pt x="21471" y="178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8" name="Line"/>
            <p:cNvSpPr/>
            <p:nvPr/>
          </p:nvSpPr>
          <p:spPr>
            <a:xfrm>
              <a:off x="6460579" y="6822326"/>
              <a:ext cx="767196" cy="10453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0" h="21394" fill="norm" stroke="1" extrusionOk="0">
                  <a:moveTo>
                    <a:pt x="13402" y="1673"/>
                  </a:moveTo>
                  <a:cubicBezTo>
                    <a:pt x="13402" y="1359"/>
                    <a:pt x="13402" y="1045"/>
                    <a:pt x="13083" y="758"/>
                  </a:cubicBezTo>
                  <a:cubicBezTo>
                    <a:pt x="12764" y="470"/>
                    <a:pt x="12127" y="208"/>
                    <a:pt x="11419" y="78"/>
                  </a:cubicBezTo>
                  <a:cubicBezTo>
                    <a:pt x="10710" y="-53"/>
                    <a:pt x="9931" y="-53"/>
                    <a:pt x="8834" y="339"/>
                  </a:cubicBezTo>
                  <a:cubicBezTo>
                    <a:pt x="7736" y="732"/>
                    <a:pt x="6320" y="1516"/>
                    <a:pt x="5080" y="2510"/>
                  </a:cubicBezTo>
                  <a:cubicBezTo>
                    <a:pt x="3841" y="3503"/>
                    <a:pt x="2779" y="4706"/>
                    <a:pt x="1929" y="6380"/>
                  </a:cubicBezTo>
                  <a:cubicBezTo>
                    <a:pt x="1079" y="8054"/>
                    <a:pt x="442" y="10198"/>
                    <a:pt x="158" y="12107"/>
                  </a:cubicBezTo>
                  <a:cubicBezTo>
                    <a:pt x="-125" y="14016"/>
                    <a:pt x="-54" y="15689"/>
                    <a:pt x="583" y="17154"/>
                  </a:cubicBezTo>
                  <a:cubicBezTo>
                    <a:pt x="1221" y="18618"/>
                    <a:pt x="2425" y="19873"/>
                    <a:pt x="4053" y="20606"/>
                  </a:cubicBezTo>
                  <a:cubicBezTo>
                    <a:pt x="5682" y="21338"/>
                    <a:pt x="7736" y="21547"/>
                    <a:pt x="9825" y="21286"/>
                  </a:cubicBezTo>
                  <a:cubicBezTo>
                    <a:pt x="11914" y="21024"/>
                    <a:pt x="14039" y="20292"/>
                    <a:pt x="15916" y="19298"/>
                  </a:cubicBezTo>
                  <a:cubicBezTo>
                    <a:pt x="17792" y="18304"/>
                    <a:pt x="19421" y="17049"/>
                    <a:pt x="20342" y="15611"/>
                  </a:cubicBezTo>
                  <a:cubicBezTo>
                    <a:pt x="21263" y="14173"/>
                    <a:pt x="21475" y="12551"/>
                    <a:pt x="21050" y="11035"/>
                  </a:cubicBezTo>
                  <a:cubicBezTo>
                    <a:pt x="20625" y="9518"/>
                    <a:pt x="19563" y="8106"/>
                    <a:pt x="18005" y="7086"/>
                  </a:cubicBezTo>
                  <a:cubicBezTo>
                    <a:pt x="16447" y="6066"/>
                    <a:pt x="14393" y="5439"/>
                    <a:pt x="12941" y="5046"/>
                  </a:cubicBezTo>
                  <a:cubicBezTo>
                    <a:pt x="11489" y="4654"/>
                    <a:pt x="10640" y="4497"/>
                    <a:pt x="9790" y="4340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29" name="Line"/>
            <p:cNvSpPr/>
            <p:nvPr/>
          </p:nvSpPr>
          <p:spPr>
            <a:xfrm>
              <a:off x="6576654" y="5255116"/>
              <a:ext cx="490209" cy="1595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574" fill="norm" stroke="1" extrusionOk="0">
                  <a:moveTo>
                    <a:pt x="1659" y="21574"/>
                  </a:moveTo>
                  <a:cubicBezTo>
                    <a:pt x="987" y="21125"/>
                    <a:pt x="316" y="20675"/>
                    <a:pt x="92" y="20002"/>
                  </a:cubicBezTo>
                  <a:cubicBezTo>
                    <a:pt x="-132" y="19328"/>
                    <a:pt x="92" y="18429"/>
                    <a:pt x="372" y="17375"/>
                  </a:cubicBezTo>
                  <a:cubicBezTo>
                    <a:pt x="651" y="16321"/>
                    <a:pt x="987" y="15111"/>
                    <a:pt x="1491" y="13884"/>
                  </a:cubicBezTo>
                  <a:cubicBezTo>
                    <a:pt x="1994" y="12658"/>
                    <a:pt x="2666" y="11413"/>
                    <a:pt x="3505" y="10238"/>
                  </a:cubicBezTo>
                  <a:cubicBezTo>
                    <a:pt x="4345" y="9063"/>
                    <a:pt x="5352" y="7957"/>
                    <a:pt x="6695" y="6938"/>
                  </a:cubicBezTo>
                  <a:cubicBezTo>
                    <a:pt x="8038" y="5918"/>
                    <a:pt x="9717" y="4985"/>
                    <a:pt x="11340" y="4087"/>
                  </a:cubicBezTo>
                  <a:cubicBezTo>
                    <a:pt x="12962" y="3188"/>
                    <a:pt x="14529" y="2324"/>
                    <a:pt x="15648" y="1754"/>
                  </a:cubicBezTo>
                  <a:cubicBezTo>
                    <a:pt x="16767" y="1184"/>
                    <a:pt x="17439" y="907"/>
                    <a:pt x="17775" y="682"/>
                  </a:cubicBezTo>
                  <a:cubicBezTo>
                    <a:pt x="18110" y="458"/>
                    <a:pt x="18110" y="285"/>
                    <a:pt x="17831" y="233"/>
                  </a:cubicBezTo>
                  <a:cubicBezTo>
                    <a:pt x="17551" y="181"/>
                    <a:pt x="16991" y="250"/>
                    <a:pt x="15984" y="406"/>
                  </a:cubicBezTo>
                  <a:cubicBezTo>
                    <a:pt x="14977" y="562"/>
                    <a:pt x="13522" y="803"/>
                    <a:pt x="12515" y="959"/>
                  </a:cubicBezTo>
                  <a:cubicBezTo>
                    <a:pt x="11507" y="1114"/>
                    <a:pt x="10948" y="1184"/>
                    <a:pt x="10556" y="1132"/>
                  </a:cubicBezTo>
                  <a:cubicBezTo>
                    <a:pt x="10164" y="1080"/>
                    <a:pt x="9941" y="907"/>
                    <a:pt x="9997" y="752"/>
                  </a:cubicBezTo>
                  <a:cubicBezTo>
                    <a:pt x="10052" y="596"/>
                    <a:pt x="10388" y="458"/>
                    <a:pt x="11116" y="320"/>
                  </a:cubicBezTo>
                  <a:cubicBezTo>
                    <a:pt x="11843" y="181"/>
                    <a:pt x="12962" y="43"/>
                    <a:pt x="14137" y="9"/>
                  </a:cubicBezTo>
                  <a:cubicBezTo>
                    <a:pt x="15313" y="-26"/>
                    <a:pt x="16544" y="43"/>
                    <a:pt x="17551" y="320"/>
                  </a:cubicBezTo>
                  <a:cubicBezTo>
                    <a:pt x="18558" y="596"/>
                    <a:pt x="19342" y="1080"/>
                    <a:pt x="19957" y="1512"/>
                  </a:cubicBezTo>
                  <a:cubicBezTo>
                    <a:pt x="20573" y="1944"/>
                    <a:pt x="21020" y="2324"/>
                    <a:pt x="21468" y="2704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0" name="Line"/>
            <p:cNvSpPr/>
            <p:nvPr/>
          </p:nvSpPr>
          <p:spPr>
            <a:xfrm>
              <a:off x="7097314" y="4218030"/>
              <a:ext cx="769413" cy="10607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2" h="21347" fill="norm" stroke="1" extrusionOk="0">
                  <a:moveTo>
                    <a:pt x="18125" y="1750"/>
                  </a:moveTo>
                  <a:cubicBezTo>
                    <a:pt x="18053" y="1493"/>
                    <a:pt x="17982" y="1236"/>
                    <a:pt x="17450" y="979"/>
                  </a:cubicBezTo>
                  <a:cubicBezTo>
                    <a:pt x="16917" y="722"/>
                    <a:pt x="15922" y="465"/>
                    <a:pt x="14785" y="259"/>
                  </a:cubicBezTo>
                  <a:cubicBezTo>
                    <a:pt x="13648" y="53"/>
                    <a:pt x="12369" y="-101"/>
                    <a:pt x="10984" y="79"/>
                  </a:cubicBezTo>
                  <a:cubicBezTo>
                    <a:pt x="9598" y="259"/>
                    <a:pt x="8106" y="773"/>
                    <a:pt x="6578" y="1545"/>
                  </a:cubicBezTo>
                  <a:cubicBezTo>
                    <a:pt x="5051" y="2316"/>
                    <a:pt x="3488" y="3345"/>
                    <a:pt x="2351" y="4502"/>
                  </a:cubicBezTo>
                  <a:cubicBezTo>
                    <a:pt x="1214" y="5659"/>
                    <a:pt x="503" y="6945"/>
                    <a:pt x="184" y="8565"/>
                  </a:cubicBezTo>
                  <a:cubicBezTo>
                    <a:pt x="-136" y="10185"/>
                    <a:pt x="-65" y="12139"/>
                    <a:pt x="610" y="13810"/>
                  </a:cubicBezTo>
                  <a:cubicBezTo>
                    <a:pt x="1285" y="15482"/>
                    <a:pt x="2564" y="16870"/>
                    <a:pt x="4092" y="18053"/>
                  </a:cubicBezTo>
                  <a:cubicBezTo>
                    <a:pt x="5619" y="19236"/>
                    <a:pt x="7396" y="20213"/>
                    <a:pt x="9136" y="20779"/>
                  </a:cubicBezTo>
                  <a:cubicBezTo>
                    <a:pt x="10877" y="21345"/>
                    <a:pt x="12582" y="21499"/>
                    <a:pt x="14110" y="21190"/>
                  </a:cubicBezTo>
                  <a:cubicBezTo>
                    <a:pt x="15638" y="20882"/>
                    <a:pt x="16988" y="20110"/>
                    <a:pt x="18053" y="18928"/>
                  </a:cubicBezTo>
                  <a:cubicBezTo>
                    <a:pt x="19119" y="17745"/>
                    <a:pt x="19901" y="16150"/>
                    <a:pt x="20398" y="14505"/>
                  </a:cubicBezTo>
                  <a:cubicBezTo>
                    <a:pt x="20896" y="12859"/>
                    <a:pt x="21109" y="11162"/>
                    <a:pt x="21251" y="9439"/>
                  </a:cubicBezTo>
                  <a:cubicBezTo>
                    <a:pt x="21393" y="7716"/>
                    <a:pt x="21464" y="5968"/>
                    <a:pt x="21286" y="4553"/>
                  </a:cubicBezTo>
                  <a:cubicBezTo>
                    <a:pt x="21109" y="3139"/>
                    <a:pt x="20682" y="2059"/>
                    <a:pt x="19190" y="1416"/>
                  </a:cubicBezTo>
                  <a:cubicBezTo>
                    <a:pt x="17698" y="773"/>
                    <a:pt x="15140" y="568"/>
                    <a:pt x="13471" y="645"/>
                  </a:cubicBezTo>
                  <a:cubicBezTo>
                    <a:pt x="11801" y="722"/>
                    <a:pt x="11019" y="1082"/>
                    <a:pt x="10238" y="1442"/>
                  </a:cubicBezTo>
                </a:path>
              </a:pathLst>
            </a:custGeom>
            <a:noFill/>
            <a:ln w="25400" cap="rnd">
              <a:solidFill>
                <a:srgbClr val="147EFB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1" name="Line"/>
            <p:cNvSpPr/>
            <p:nvPr/>
          </p:nvSpPr>
          <p:spPr>
            <a:xfrm>
              <a:off x="7618875" y="7502108"/>
              <a:ext cx="176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2" name="Line"/>
            <p:cNvSpPr/>
            <p:nvPr/>
          </p:nvSpPr>
          <p:spPr>
            <a:xfrm>
              <a:off x="7549873" y="7647777"/>
              <a:ext cx="230006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21600"/>
                    <a:pt x="11520" y="21600"/>
                    <a:pt x="15120" y="18000"/>
                  </a:cubicBezTo>
                  <a:cubicBezTo>
                    <a:pt x="18720" y="14400"/>
                    <a:pt x="2016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3" name="Line"/>
            <p:cNvSpPr/>
            <p:nvPr/>
          </p:nvSpPr>
          <p:spPr>
            <a:xfrm>
              <a:off x="8149764" y="7425439"/>
              <a:ext cx="381466" cy="306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600" fill="norm" stroke="1" extrusionOk="0">
                  <a:moveTo>
                    <a:pt x="18470" y="0"/>
                  </a:moveTo>
                  <a:cubicBezTo>
                    <a:pt x="18182" y="2160"/>
                    <a:pt x="17894" y="4320"/>
                    <a:pt x="16742" y="7110"/>
                  </a:cubicBezTo>
                  <a:cubicBezTo>
                    <a:pt x="15590" y="9900"/>
                    <a:pt x="13574" y="13320"/>
                    <a:pt x="11342" y="15480"/>
                  </a:cubicBezTo>
                  <a:cubicBezTo>
                    <a:pt x="9110" y="17640"/>
                    <a:pt x="6662" y="18540"/>
                    <a:pt x="5078" y="18900"/>
                  </a:cubicBezTo>
                  <a:cubicBezTo>
                    <a:pt x="3494" y="19260"/>
                    <a:pt x="2774" y="19080"/>
                    <a:pt x="2054" y="18450"/>
                  </a:cubicBezTo>
                  <a:cubicBezTo>
                    <a:pt x="1334" y="17820"/>
                    <a:pt x="614" y="16740"/>
                    <a:pt x="254" y="15660"/>
                  </a:cubicBezTo>
                  <a:cubicBezTo>
                    <a:pt x="-106" y="14580"/>
                    <a:pt x="-106" y="13500"/>
                    <a:pt x="398" y="12330"/>
                  </a:cubicBezTo>
                  <a:cubicBezTo>
                    <a:pt x="902" y="11160"/>
                    <a:pt x="1910" y="9900"/>
                    <a:pt x="3134" y="9000"/>
                  </a:cubicBezTo>
                  <a:cubicBezTo>
                    <a:pt x="4358" y="8100"/>
                    <a:pt x="5798" y="7560"/>
                    <a:pt x="6950" y="7290"/>
                  </a:cubicBezTo>
                  <a:cubicBezTo>
                    <a:pt x="8102" y="7020"/>
                    <a:pt x="8966" y="7020"/>
                    <a:pt x="9614" y="7380"/>
                  </a:cubicBezTo>
                  <a:cubicBezTo>
                    <a:pt x="10262" y="7740"/>
                    <a:pt x="10694" y="8460"/>
                    <a:pt x="11630" y="10170"/>
                  </a:cubicBezTo>
                  <a:cubicBezTo>
                    <a:pt x="12566" y="11880"/>
                    <a:pt x="14006" y="14580"/>
                    <a:pt x="15734" y="16650"/>
                  </a:cubicBezTo>
                  <a:cubicBezTo>
                    <a:pt x="17462" y="18720"/>
                    <a:pt x="19478" y="20160"/>
                    <a:pt x="2149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4" name="Line"/>
            <p:cNvSpPr/>
            <p:nvPr/>
          </p:nvSpPr>
          <p:spPr>
            <a:xfrm>
              <a:off x="8684566" y="7655444"/>
              <a:ext cx="1533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5" name="Line"/>
            <p:cNvSpPr/>
            <p:nvPr/>
          </p:nvSpPr>
          <p:spPr>
            <a:xfrm>
              <a:off x="8716370" y="7509775"/>
              <a:ext cx="40151" cy="41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61" h="18670" fill="norm" stroke="1" extrusionOk="0">
                  <a:moveTo>
                    <a:pt x="7059" y="0"/>
                  </a:moveTo>
                  <a:cubicBezTo>
                    <a:pt x="3247" y="4547"/>
                    <a:pt x="-565" y="9095"/>
                    <a:pt x="70" y="13074"/>
                  </a:cubicBezTo>
                  <a:cubicBezTo>
                    <a:pt x="705" y="17053"/>
                    <a:pt x="5788" y="20463"/>
                    <a:pt x="10870" y="17621"/>
                  </a:cubicBezTo>
                  <a:cubicBezTo>
                    <a:pt x="15953" y="14779"/>
                    <a:pt x="21035" y="5684"/>
                    <a:pt x="19764" y="2274"/>
                  </a:cubicBezTo>
                  <a:cubicBezTo>
                    <a:pt x="18494" y="-1137"/>
                    <a:pt x="10870" y="1137"/>
                    <a:pt x="3247" y="3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6" name="Line"/>
            <p:cNvSpPr/>
            <p:nvPr/>
          </p:nvSpPr>
          <p:spPr>
            <a:xfrm>
              <a:off x="9035874" y="7361636"/>
              <a:ext cx="139371" cy="4160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311" fill="norm" stroke="1" extrusionOk="0">
                  <a:moveTo>
                    <a:pt x="21417" y="1698"/>
                  </a:moveTo>
                  <a:cubicBezTo>
                    <a:pt x="20632" y="1043"/>
                    <a:pt x="19846" y="389"/>
                    <a:pt x="18472" y="127"/>
                  </a:cubicBezTo>
                  <a:cubicBezTo>
                    <a:pt x="17097" y="-135"/>
                    <a:pt x="15133" y="-4"/>
                    <a:pt x="12777" y="650"/>
                  </a:cubicBezTo>
                  <a:cubicBezTo>
                    <a:pt x="10421" y="1305"/>
                    <a:pt x="7672" y="2483"/>
                    <a:pt x="5119" y="4643"/>
                  </a:cubicBezTo>
                  <a:cubicBezTo>
                    <a:pt x="2566" y="6803"/>
                    <a:pt x="210" y="9945"/>
                    <a:pt x="13" y="12563"/>
                  </a:cubicBezTo>
                  <a:cubicBezTo>
                    <a:pt x="-183" y="15181"/>
                    <a:pt x="1781" y="17276"/>
                    <a:pt x="4530" y="18716"/>
                  </a:cubicBezTo>
                  <a:cubicBezTo>
                    <a:pt x="7279" y="20156"/>
                    <a:pt x="10813" y="20941"/>
                    <a:pt x="13366" y="21203"/>
                  </a:cubicBezTo>
                  <a:cubicBezTo>
                    <a:pt x="15919" y="21465"/>
                    <a:pt x="17490" y="21203"/>
                    <a:pt x="19061" y="209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7" name="Line"/>
            <p:cNvSpPr/>
            <p:nvPr/>
          </p:nvSpPr>
          <p:spPr>
            <a:xfrm>
              <a:off x="9325695" y="7404826"/>
              <a:ext cx="363228" cy="367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261" fill="norm" stroke="1" extrusionOk="0">
                  <a:moveTo>
                    <a:pt x="11499" y="3413"/>
                  </a:moveTo>
                  <a:cubicBezTo>
                    <a:pt x="11499" y="2673"/>
                    <a:pt x="11499" y="1933"/>
                    <a:pt x="11046" y="1415"/>
                  </a:cubicBezTo>
                  <a:cubicBezTo>
                    <a:pt x="10592" y="898"/>
                    <a:pt x="9686" y="602"/>
                    <a:pt x="8553" y="898"/>
                  </a:cubicBezTo>
                  <a:cubicBezTo>
                    <a:pt x="7420" y="1194"/>
                    <a:pt x="6061" y="2081"/>
                    <a:pt x="4626" y="4078"/>
                  </a:cubicBezTo>
                  <a:cubicBezTo>
                    <a:pt x="3191" y="6076"/>
                    <a:pt x="1681" y="9183"/>
                    <a:pt x="850" y="11698"/>
                  </a:cubicBezTo>
                  <a:cubicBezTo>
                    <a:pt x="19" y="14213"/>
                    <a:pt x="-132" y="16136"/>
                    <a:pt x="95" y="17615"/>
                  </a:cubicBezTo>
                  <a:cubicBezTo>
                    <a:pt x="321" y="19095"/>
                    <a:pt x="925" y="20130"/>
                    <a:pt x="1605" y="20722"/>
                  </a:cubicBezTo>
                  <a:cubicBezTo>
                    <a:pt x="2285" y="21314"/>
                    <a:pt x="3040" y="21462"/>
                    <a:pt x="4777" y="20944"/>
                  </a:cubicBezTo>
                  <a:cubicBezTo>
                    <a:pt x="6514" y="20426"/>
                    <a:pt x="9233" y="19243"/>
                    <a:pt x="11650" y="17098"/>
                  </a:cubicBezTo>
                  <a:cubicBezTo>
                    <a:pt x="14067" y="14952"/>
                    <a:pt x="16181" y="11846"/>
                    <a:pt x="17088" y="9331"/>
                  </a:cubicBezTo>
                  <a:cubicBezTo>
                    <a:pt x="17994" y="6815"/>
                    <a:pt x="17692" y="4892"/>
                    <a:pt x="16861" y="3413"/>
                  </a:cubicBezTo>
                  <a:cubicBezTo>
                    <a:pt x="16030" y="1933"/>
                    <a:pt x="14671" y="898"/>
                    <a:pt x="13462" y="380"/>
                  </a:cubicBezTo>
                  <a:cubicBezTo>
                    <a:pt x="12254" y="-138"/>
                    <a:pt x="11197" y="-138"/>
                    <a:pt x="10064" y="454"/>
                  </a:cubicBezTo>
                  <a:cubicBezTo>
                    <a:pt x="8931" y="1046"/>
                    <a:pt x="7723" y="2229"/>
                    <a:pt x="6967" y="3709"/>
                  </a:cubicBezTo>
                  <a:cubicBezTo>
                    <a:pt x="6212" y="5188"/>
                    <a:pt x="5910" y="6963"/>
                    <a:pt x="6439" y="8295"/>
                  </a:cubicBezTo>
                  <a:cubicBezTo>
                    <a:pt x="6967" y="9626"/>
                    <a:pt x="8327" y="10514"/>
                    <a:pt x="10290" y="10884"/>
                  </a:cubicBezTo>
                  <a:cubicBezTo>
                    <a:pt x="12254" y="11254"/>
                    <a:pt x="14822" y="11106"/>
                    <a:pt x="16785" y="10514"/>
                  </a:cubicBezTo>
                  <a:cubicBezTo>
                    <a:pt x="18749" y="9922"/>
                    <a:pt x="20109" y="8887"/>
                    <a:pt x="21468" y="78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8" name="Line"/>
            <p:cNvSpPr/>
            <p:nvPr/>
          </p:nvSpPr>
          <p:spPr>
            <a:xfrm>
              <a:off x="9469139" y="7168947"/>
              <a:ext cx="204450" cy="1798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9" fill="norm" stroke="1" extrusionOk="0">
                  <a:moveTo>
                    <a:pt x="3780" y="8509"/>
                  </a:moveTo>
                  <a:cubicBezTo>
                    <a:pt x="2700" y="9709"/>
                    <a:pt x="1620" y="10909"/>
                    <a:pt x="945" y="12409"/>
                  </a:cubicBezTo>
                  <a:cubicBezTo>
                    <a:pt x="270" y="13909"/>
                    <a:pt x="0" y="15709"/>
                    <a:pt x="0" y="15709"/>
                  </a:cubicBezTo>
                  <a:cubicBezTo>
                    <a:pt x="0" y="15709"/>
                    <a:pt x="270" y="13909"/>
                    <a:pt x="1755" y="11209"/>
                  </a:cubicBezTo>
                  <a:cubicBezTo>
                    <a:pt x="3240" y="8509"/>
                    <a:pt x="5940" y="4909"/>
                    <a:pt x="7830" y="2659"/>
                  </a:cubicBezTo>
                  <a:cubicBezTo>
                    <a:pt x="9720" y="409"/>
                    <a:pt x="10800" y="-491"/>
                    <a:pt x="11340" y="259"/>
                  </a:cubicBezTo>
                  <a:cubicBezTo>
                    <a:pt x="11880" y="1009"/>
                    <a:pt x="11880" y="3409"/>
                    <a:pt x="12825" y="6859"/>
                  </a:cubicBezTo>
                  <a:cubicBezTo>
                    <a:pt x="13770" y="10309"/>
                    <a:pt x="15660" y="14809"/>
                    <a:pt x="17280" y="17359"/>
                  </a:cubicBezTo>
                  <a:cubicBezTo>
                    <a:pt x="18900" y="19909"/>
                    <a:pt x="20250" y="20509"/>
                    <a:pt x="21600" y="211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39" name="Line"/>
            <p:cNvSpPr/>
            <p:nvPr/>
          </p:nvSpPr>
          <p:spPr>
            <a:xfrm>
              <a:off x="9665921" y="7210767"/>
              <a:ext cx="198315" cy="5010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2" h="21498" fill="norm" stroke="1" extrusionOk="0">
                  <a:moveTo>
                    <a:pt x="12150" y="0"/>
                  </a:moveTo>
                  <a:cubicBezTo>
                    <a:pt x="14580" y="1645"/>
                    <a:pt x="17010" y="3289"/>
                    <a:pt x="18765" y="5537"/>
                  </a:cubicBezTo>
                  <a:cubicBezTo>
                    <a:pt x="20520" y="7785"/>
                    <a:pt x="21600" y="10636"/>
                    <a:pt x="20520" y="13103"/>
                  </a:cubicBezTo>
                  <a:cubicBezTo>
                    <a:pt x="19440" y="15570"/>
                    <a:pt x="16200" y="17653"/>
                    <a:pt x="13095" y="19023"/>
                  </a:cubicBezTo>
                  <a:cubicBezTo>
                    <a:pt x="9990" y="20394"/>
                    <a:pt x="7020" y="21052"/>
                    <a:pt x="4860" y="21326"/>
                  </a:cubicBezTo>
                  <a:cubicBezTo>
                    <a:pt x="2700" y="21600"/>
                    <a:pt x="1350" y="21490"/>
                    <a:pt x="0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0" name="Line"/>
            <p:cNvSpPr/>
            <p:nvPr/>
          </p:nvSpPr>
          <p:spPr>
            <a:xfrm>
              <a:off x="9397581" y="7379438"/>
              <a:ext cx="34501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5440" y="21600"/>
                    <a:pt x="10880" y="21600"/>
                    <a:pt x="14480" y="0"/>
                  </a:cubicBezTo>
                  <a:cubicBezTo>
                    <a:pt x="18080" y="21600"/>
                    <a:pt x="1984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1" name="Line"/>
            <p:cNvSpPr/>
            <p:nvPr/>
          </p:nvSpPr>
          <p:spPr>
            <a:xfrm>
              <a:off x="9688922" y="7356437"/>
              <a:ext cx="93806" cy="145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64" h="21600" fill="norm" stroke="1" extrusionOk="0">
                  <a:moveTo>
                    <a:pt x="5116" y="0"/>
                  </a:moveTo>
                  <a:cubicBezTo>
                    <a:pt x="7958" y="0"/>
                    <a:pt x="10800" y="0"/>
                    <a:pt x="14211" y="758"/>
                  </a:cubicBezTo>
                  <a:cubicBezTo>
                    <a:pt x="17621" y="1516"/>
                    <a:pt x="21600" y="3032"/>
                    <a:pt x="20747" y="6063"/>
                  </a:cubicBezTo>
                  <a:cubicBezTo>
                    <a:pt x="19895" y="9095"/>
                    <a:pt x="14211" y="13642"/>
                    <a:pt x="10232" y="16484"/>
                  </a:cubicBezTo>
                  <a:cubicBezTo>
                    <a:pt x="6253" y="19326"/>
                    <a:pt x="3979" y="20463"/>
                    <a:pt x="2558" y="21032"/>
                  </a:cubicBezTo>
                  <a:cubicBezTo>
                    <a:pt x="1137" y="21600"/>
                    <a:pt x="568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2" name="Line"/>
            <p:cNvSpPr/>
            <p:nvPr/>
          </p:nvSpPr>
          <p:spPr>
            <a:xfrm>
              <a:off x="7943165" y="6931822"/>
              <a:ext cx="2015416" cy="1126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2" h="21540" fill="norm" stroke="1" extrusionOk="0">
                  <a:moveTo>
                    <a:pt x="15233" y="1962"/>
                  </a:moveTo>
                  <a:cubicBezTo>
                    <a:pt x="14795" y="1473"/>
                    <a:pt x="14358" y="984"/>
                    <a:pt x="13838" y="642"/>
                  </a:cubicBezTo>
                  <a:cubicBezTo>
                    <a:pt x="13319" y="300"/>
                    <a:pt x="12717" y="105"/>
                    <a:pt x="11979" y="31"/>
                  </a:cubicBezTo>
                  <a:cubicBezTo>
                    <a:pt x="11241" y="-42"/>
                    <a:pt x="10366" y="7"/>
                    <a:pt x="9505" y="227"/>
                  </a:cubicBezTo>
                  <a:cubicBezTo>
                    <a:pt x="8643" y="447"/>
                    <a:pt x="7796" y="838"/>
                    <a:pt x="6989" y="1375"/>
                  </a:cubicBezTo>
                  <a:cubicBezTo>
                    <a:pt x="6183" y="1913"/>
                    <a:pt x="5417" y="2597"/>
                    <a:pt x="4610" y="3477"/>
                  </a:cubicBezTo>
                  <a:cubicBezTo>
                    <a:pt x="3804" y="4356"/>
                    <a:pt x="2956" y="5431"/>
                    <a:pt x="2232" y="6433"/>
                  </a:cubicBezTo>
                  <a:cubicBezTo>
                    <a:pt x="1507" y="7435"/>
                    <a:pt x="906" y="8363"/>
                    <a:pt x="523" y="9365"/>
                  </a:cubicBezTo>
                  <a:cubicBezTo>
                    <a:pt x="140" y="10367"/>
                    <a:pt x="-24" y="11442"/>
                    <a:pt x="3" y="12468"/>
                  </a:cubicBezTo>
                  <a:cubicBezTo>
                    <a:pt x="31" y="13495"/>
                    <a:pt x="249" y="14472"/>
                    <a:pt x="701" y="15449"/>
                  </a:cubicBezTo>
                  <a:cubicBezTo>
                    <a:pt x="1152" y="16427"/>
                    <a:pt x="1835" y="17404"/>
                    <a:pt x="2614" y="18210"/>
                  </a:cubicBezTo>
                  <a:cubicBezTo>
                    <a:pt x="3394" y="19017"/>
                    <a:pt x="4269" y="19652"/>
                    <a:pt x="5171" y="20141"/>
                  </a:cubicBezTo>
                  <a:cubicBezTo>
                    <a:pt x="6073" y="20629"/>
                    <a:pt x="7003" y="20972"/>
                    <a:pt x="7960" y="21191"/>
                  </a:cubicBezTo>
                  <a:cubicBezTo>
                    <a:pt x="8917" y="21411"/>
                    <a:pt x="9901" y="21509"/>
                    <a:pt x="10872" y="21534"/>
                  </a:cubicBezTo>
                  <a:cubicBezTo>
                    <a:pt x="11842" y="21558"/>
                    <a:pt x="12799" y="21509"/>
                    <a:pt x="13715" y="21289"/>
                  </a:cubicBezTo>
                  <a:cubicBezTo>
                    <a:pt x="14631" y="21069"/>
                    <a:pt x="15506" y="20678"/>
                    <a:pt x="16354" y="20092"/>
                  </a:cubicBezTo>
                  <a:cubicBezTo>
                    <a:pt x="17201" y="19506"/>
                    <a:pt x="18022" y="18724"/>
                    <a:pt x="18773" y="17746"/>
                  </a:cubicBezTo>
                  <a:cubicBezTo>
                    <a:pt x="19525" y="16769"/>
                    <a:pt x="20209" y="15596"/>
                    <a:pt x="20715" y="14374"/>
                  </a:cubicBezTo>
                  <a:cubicBezTo>
                    <a:pt x="21221" y="13153"/>
                    <a:pt x="21549" y="11882"/>
                    <a:pt x="21562" y="10489"/>
                  </a:cubicBezTo>
                  <a:cubicBezTo>
                    <a:pt x="21576" y="9096"/>
                    <a:pt x="21275" y="7582"/>
                    <a:pt x="20728" y="6311"/>
                  </a:cubicBezTo>
                  <a:cubicBezTo>
                    <a:pt x="20182" y="5040"/>
                    <a:pt x="19389" y="4014"/>
                    <a:pt x="18445" y="3354"/>
                  </a:cubicBezTo>
                  <a:cubicBezTo>
                    <a:pt x="17502" y="2695"/>
                    <a:pt x="16408" y="2401"/>
                    <a:pt x="15793" y="2255"/>
                  </a:cubicBezTo>
                  <a:cubicBezTo>
                    <a:pt x="15178" y="2108"/>
                    <a:pt x="15041" y="2108"/>
                    <a:pt x="14905" y="210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3" name="Line"/>
            <p:cNvSpPr/>
            <p:nvPr/>
          </p:nvSpPr>
          <p:spPr>
            <a:xfrm>
              <a:off x="7746928" y="6657063"/>
              <a:ext cx="699967" cy="49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451" fill="norm" stroke="1" extrusionOk="0">
                  <a:moveTo>
                    <a:pt x="21513" y="21451"/>
                  </a:moveTo>
                  <a:cubicBezTo>
                    <a:pt x="20178" y="21228"/>
                    <a:pt x="18842" y="21006"/>
                    <a:pt x="17154" y="20393"/>
                  </a:cubicBezTo>
                  <a:cubicBezTo>
                    <a:pt x="15465" y="19781"/>
                    <a:pt x="13423" y="18779"/>
                    <a:pt x="11656" y="17443"/>
                  </a:cubicBezTo>
                  <a:cubicBezTo>
                    <a:pt x="9888" y="16107"/>
                    <a:pt x="8396" y="14437"/>
                    <a:pt x="7218" y="12488"/>
                  </a:cubicBezTo>
                  <a:cubicBezTo>
                    <a:pt x="6040" y="10540"/>
                    <a:pt x="5176" y="8313"/>
                    <a:pt x="4665" y="6643"/>
                  </a:cubicBezTo>
                  <a:cubicBezTo>
                    <a:pt x="4154" y="4973"/>
                    <a:pt x="3997" y="3859"/>
                    <a:pt x="3919" y="2913"/>
                  </a:cubicBezTo>
                  <a:cubicBezTo>
                    <a:pt x="3840" y="1966"/>
                    <a:pt x="3840" y="1187"/>
                    <a:pt x="3801" y="1076"/>
                  </a:cubicBezTo>
                  <a:cubicBezTo>
                    <a:pt x="3762" y="964"/>
                    <a:pt x="3683" y="1521"/>
                    <a:pt x="3369" y="2690"/>
                  </a:cubicBezTo>
                  <a:cubicBezTo>
                    <a:pt x="3055" y="3859"/>
                    <a:pt x="2505" y="5641"/>
                    <a:pt x="2034" y="6754"/>
                  </a:cubicBezTo>
                  <a:cubicBezTo>
                    <a:pt x="1562" y="7867"/>
                    <a:pt x="1170" y="8313"/>
                    <a:pt x="856" y="8257"/>
                  </a:cubicBezTo>
                  <a:cubicBezTo>
                    <a:pt x="541" y="8202"/>
                    <a:pt x="306" y="7645"/>
                    <a:pt x="149" y="6754"/>
                  </a:cubicBezTo>
                  <a:cubicBezTo>
                    <a:pt x="-8" y="5863"/>
                    <a:pt x="-87" y="4639"/>
                    <a:pt x="149" y="3470"/>
                  </a:cubicBezTo>
                  <a:cubicBezTo>
                    <a:pt x="384" y="2300"/>
                    <a:pt x="934" y="1187"/>
                    <a:pt x="1759" y="575"/>
                  </a:cubicBezTo>
                  <a:cubicBezTo>
                    <a:pt x="2584" y="-38"/>
                    <a:pt x="3683" y="-149"/>
                    <a:pt x="4979" y="185"/>
                  </a:cubicBezTo>
                  <a:cubicBezTo>
                    <a:pt x="6275" y="519"/>
                    <a:pt x="7768" y="1298"/>
                    <a:pt x="9260" y="2078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4" name="Line"/>
            <p:cNvSpPr/>
            <p:nvPr/>
          </p:nvSpPr>
          <p:spPr>
            <a:xfrm>
              <a:off x="6920170" y="5642608"/>
              <a:ext cx="1778436" cy="104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1556" fill="norm" stroke="1" extrusionOk="0">
                  <a:moveTo>
                    <a:pt x="19203" y="1666"/>
                  </a:moveTo>
                  <a:cubicBezTo>
                    <a:pt x="18337" y="1139"/>
                    <a:pt x="17472" y="612"/>
                    <a:pt x="16545" y="322"/>
                  </a:cubicBezTo>
                  <a:cubicBezTo>
                    <a:pt x="15618" y="33"/>
                    <a:pt x="14629" y="-20"/>
                    <a:pt x="13702" y="6"/>
                  </a:cubicBezTo>
                  <a:cubicBezTo>
                    <a:pt x="12775" y="33"/>
                    <a:pt x="11910" y="138"/>
                    <a:pt x="11029" y="296"/>
                  </a:cubicBezTo>
                  <a:cubicBezTo>
                    <a:pt x="10148" y="454"/>
                    <a:pt x="9252" y="665"/>
                    <a:pt x="8279" y="955"/>
                  </a:cubicBezTo>
                  <a:cubicBezTo>
                    <a:pt x="7306" y="1244"/>
                    <a:pt x="6255" y="1613"/>
                    <a:pt x="5343" y="2008"/>
                  </a:cubicBezTo>
                  <a:cubicBezTo>
                    <a:pt x="4432" y="2403"/>
                    <a:pt x="3659" y="2825"/>
                    <a:pt x="2918" y="3510"/>
                  </a:cubicBezTo>
                  <a:cubicBezTo>
                    <a:pt x="2176" y="4195"/>
                    <a:pt x="1465" y="5143"/>
                    <a:pt x="971" y="6012"/>
                  </a:cubicBezTo>
                  <a:cubicBezTo>
                    <a:pt x="476" y="6881"/>
                    <a:pt x="198" y="7672"/>
                    <a:pt x="75" y="8910"/>
                  </a:cubicBezTo>
                  <a:cubicBezTo>
                    <a:pt x="-49" y="10148"/>
                    <a:pt x="-18" y="11834"/>
                    <a:pt x="167" y="13203"/>
                  </a:cubicBezTo>
                  <a:cubicBezTo>
                    <a:pt x="353" y="14573"/>
                    <a:pt x="693" y="15627"/>
                    <a:pt x="1141" y="16733"/>
                  </a:cubicBezTo>
                  <a:cubicBezTo>
                    <a:pt x="1589" y="17840"/>
                    <a:pt x="2145" y="18999"/>
                    <a:pt x="2778" y="19762"/>
                  </a:cubicBezTo>
                  <a:cubicBezTo>
                    <a:pt x="3412" y="20526"/>
                    <a:pt x="4123" y="20895"/>
                    <a:pt x="4926" y="21159"/>
                  </a:cubicBezTo>
                  <a:cubicBezTo>
                    <a:pt x="5730" y="21422"/>
                    <a:pt x="6626" y="21580"/>
                    <a:pt x="7676" y="21554"/>
                  </a:cubicBezTo>
                  <a:cubicBezTo>
                    <a:pt x="8727" y="21527"/>
                    <a:pt x="9932" y="21317"/>
                    <a:pt x="11060" y="21080"/>
                  </a:cubicBezTo>
                  <a:cubicBezTo>
                    <a:pt x="12188" y="20842"/>
                    <a:pt x="13239" y="20579"/>
                    <a:pt x="14336" y="20184"/>
                  </a:cubicBezTo>
                  <a:cubicBezTo>
                    <a:pt x="15433" y="19789"/>
                    <a:pt x="16576" y="19262"/>
                    <a:pt x="17503" y="18761"/>
                  </a:cubicBezTo>
                  <a:cubicBezTo>
                    <a:pt x="18430" y="18261"/>
                    <a:pt x="19141" y="17787"/>
                    <a:pt x="19681" y="17260"/>
                  </a:cubicBezTo>
                  <a:cubicBezTo>
                    <a:pt x="20222" y="16733"/>
                    <a:pt x="20593" y="16154"/>
                    <a:pt x="20887" y="15100"/>
                  </a:cubicBezTo>
                  <a:cubicBezTo>
                    <a:pt x="21180" y="14046"/>
                    <a:pt x="21396" y="12519"/>
                    <a:pt x="21474" y="10991"/>
                  </a:cubicBezTo>
                  <a:cubicBezTo>
                    <a:pt x="21551" y="9463"/>
                    <a:pt x="21489" y="7935"/>
                    <a:pt x="21211" y="6565"/>
                  </a:cubicBezTo>
                  <a:cubicBezTo>
                    <a:pt x="20933" y="5196"/>
                    <a:pt x="20439" y="3984"/>
                    <a:pt x="19651" y="3246"/>
                  </a:cubicBezTo>
                  <a:cubicBezTo>
                    <a:pt x="18863" y="2509"/>
                    <a:pt x="17781" y="2245"/>
                    <a:pt x="16699" y="1982"/>
                  </a:cubicBezTo>
                </a:path>
              </a:pathLst>
            </a:custGeom>
            <a:noFill/>
            <a:ln w="25400" cap="rnd">
              <a:solidFill>
                <a:srgbClr val="4ED86A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5" name="Line"/>
            <p:cNvSpPr/>
            <p:nvPr/>
          </p:nvSpPr>
          <p:spPr>
            <a:xfrm>
              <a:off x="9990280" y="5808375"/>
              <a:ext cx="1837690" cy="1399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502" fill="norm" stroke="1" extrusionOk="0">
                  <a:moveTo>
                    <a:pt x="1680" y="8149"/>
                  </a:moveTo>
                  <a:cubicBezTo>
                    <a:pt x="2878" y="7757"/>
                    <a:pt x="4076" y="7364"/>
                    <a:pt x="5260" y="6971"/>
                  </a:cubicBezTo>
                  <a:cubicBezTo>
                    <a:pt x="6443" y="6578"/>
                    <a:pt x="7611" y="6186"/>
                    <a:pt x="8840" y="5989"/>
                  </a:cubicBezTo>
                  <a:cubicBezTo>
                    <a:pt x="10068" y="5793"/>
                    <a:pt x="11356" y="5793"/>
                    <a:pt x="12584" y="5989"/>
                  </a:cubicBezTo>
                  <a:cubicBezTo>
                    <a:pt x="13813" y="6186"/>
                    <a:pt x="14981" y="6578"/>
                    <a:pt x="16209" y="7953"/>
                  </a:cubicBezTo>
                  <a:cubicBezTo>
                    <a:pt x="17438" y="9327"/>
                    <a:pt x="18726" y="11684"/>
                    <a:pt x="19565" y="13451"/>
                  </a:cubicBezTo>
                  <a:cubicBezTo>
                    <a:pt x="20404" y="15218"/>
                    <a:pt x="20793" y="16397"/>
                    <a:pt x="21078" y="17378"/>
                  </a:cubicBezTo>
                  <a:cubicBezTo>
                    <a:pt x="21362" y="18360"/>
                    <a:pt x="21542" y="19146"/>
                    <a:pt x="21542" y="19931"/>
                  </a:cubicBezTo>
                  <a:cubicBezTo>
                    <a:pt x="21542" y="20717"/>
                    <a:pt x="21362" y="21502"/>
                    <a:pt x="20793" y="21502"/>
                  </a:cubicBezTo>
                  <a:cubicBezTo>
                    <a:pt x="20224" y="21502"/>
                    <a:pt x="19265" y="20717"/>
                    <a:pt x="18262" y="19735"/>
                  </a:cubicBezTo>
                  <a:cubicBezTo>
                    <a:pt x="17258" y="18753"/>
                    <a:pt x="16209" y="17575"/>
                    <a:pt x="15071" y="16593"/>
                  </a:cubicBezTo>
                  <a:cubicBezTo>
                    <a:pt x="13933" y="15611"/>
                    <a:pt x="12704" y="14826"/>
                    <a:pt x="11491" y="13844"/>
                  </a:cubicBezTo>
                  <a:cubicBezTo>
                    <a:pt x="10278" y="12862"/>
                    <a:pt x="9079" y="11684"/>
                    <a:pt x="7941" y="10898"/>
                  </a:cubicBezTo>
                  <a:cubicBezTo>
                    <a:pt x="6802" y="10113"/>
                    <a:pt x="5724" y="9720"/>
                    <a:pt x="4705" y="9131"/>
                  </a:cubicBezTo>
                  <a:cubicBezTo>
                    <a:pt x="3687" y="8542"/>
                    <a:pt x="2728" y="7757"/>
                    <a:pt x="2069" y="7167"/>
                  </a:cubicBezTo>
                  <a:cubicBezTo>
                    <a:pt x="1410" y="6578"/>
                    <a:pt x="1050" y="6186"/>
                    <a:pt x="721" y="5400"/>
                  </a:cubicBezTo>
                  <a:cubicBezTo>
                    <a:pt x="391" y="4615"/>
                    <a:pt x="92" y="3437"/>
                    <a:pt x="17" y="2651"/>
                  </a:cubicBezTo>
                  <a:cubicBezTo>
                    <a:pt x="-58" y="1866"/>
                    <a:pt x="92" y="1473"/>
                    <a:pt x="811" y="1277"/>
                  </a:cubicBezTo>
                  <a:cubicBezTo>
                    <a:pt x="1530" y="1080"/>
                    <a:pt x="2818" y="1080"/>
                    <a:pt x="4016" y="1080"/>
                  </a:cubicBezTo>
                  <a:cubicBezTo>
                    <a:pt x="5215" y="1080"/>
                    <a:pt x="6323" y="1080"/>
                    <a:pt x="7521" y="1473"/>
                  </a:cubicBezTo>
                  <a:cubicBezTo>
                    <a:pt x="8720" y="1866"/>
                    <a:pt x="10008" y="2651"/>
                    <a:pt x="11221" y="3437"/>
                  </a:cubicBezTo>
                  <a:cubicBezTo>
                    <a:pt x="12435" y="4222"/>
                    <a:pt x="13573" y="5007"/>
                    <a:pt x="14726" y="5793"/>
                  </a:cubicBezTo>
                  <a:cubicBezTo>
                    <a:pt x="15880" y="6578"/>
                    <a:pt x="17048" y="7364"/>
                    <a:pt x="17737" y="7953"/>
                  </a:cubicBezTo>
                  <a:cubicBezTo>
                    <a:pt x="18426" y="8542"/>
                    <a:pt x="18636" y="8935"/>
                    <a:pt x="18831" y="9327"/>
                  </a:cubicBezTo>
                  <a:cubicBezTo>
                    <a:pt x="19026" y="9720"/>
                    <a:pt x="19205" y="10113"/>
                    <a:pt x="19220" y="10113"/>
                  </a:cubicBezTo>
                  <a:cubicBezTo>
                    <a:pt x="19235" y="10113"/>
                    <a:pt x="19085" y="9720"/>
                    <a:pt x="18486" y="8738"/>
                  </a:cubicBezTo>
                  <a:cubicBezTo>
                    <a:pt x="17887" y="7757"/>
                    <a:pt x="16839" y="6186"/>
                    <a:pt x="15775" y="5007"/>
                  </a:cubicBezTo>
                  <a:cubicBezTo>
                    <a:pt x="14711" y="3829"/>
                    <a:pt x="13633" y="3044"/>
                    <a:pt x="12510" y="2455"/>
                  </a:cubicBezTo>
                  <a:cubicBezTo>
                    <a:pt x="11386" y="1866"/>
                    <a:pt x="10218" y="1473"/>
                    <a:pt x="8989" y="1277"/>
                  </a:cubicBezTo>
                  <a:cubicBezTo>
                    <a:pt x="7761" y="1080"/>
                    <a:pt x="6473" y="1080"/>
                    <a:pt x="5709" y="1080"/>
                  </a:cubicBezTo>
                  <a:cubicBezTo>
                    <a:pt x="4945" y="1080"/>
                    <a:pt x="4705" y="1080"/>
                    <a:pt x="4451" y="1277"/>
                  </a:cubicBezTo>
                  <a:cubicBezTo>
                    <a:pt x="4196" y="1473"/>
                    <a:pt x="3926" y="1866"/>
                    <a:pt x="3926" y="2062"/>
                  </a:cubicBezTo>
                  <a:cubicBezTo>
                    <a:pt x="3926" y="2258"/>
                    <a:pt x="4196" y="2258"/>
                    <a:pt x="4885" y="1866"/>
                  </a:cubicBezTo>
                  <a:cubicBezTo>
                    <a:pt x="5574" y="1473"/>
                    <a:pt x="6683" y="687"/>
                    <a:pt x="7896" y="295"/>
                  </a:cubicBezTo>
                  <a:cubicBezTo>
                    <a:pt x="9109" y="-98"/>
                    <a:pt x="10427" y="-98"/>
                    <a:pt x="11701" y="295"/>
                  </a:cubicBezTo>
                  <a:cubicBezTo>
                    <a:pt x="12974" y="687"/>
                    <a:pt x="14202" y="1473"/>
                    <a:pt x="15101" y="2062"/>
                  </a:cubicBezTo>
                  <a:cubicBezTo>
                    <a:pt x="16000" y="2651"/>
                    <a:pt x="16569" y="3044"/>
                    <a:pt x="16958" y="3633"/>
                  </a:cubicBezTo>
                  <a:cubicBezTo>
                    <a:pt x="17348" y="4222"/>
                    <a:pt x="17558" y="5007"/>
                    <a:pt x="17543" y="5400"/>
                  </a:cubicBezTo>
                  <a:cubicBezTo>
                    <a:pt x="17528" y="5793"/>
                    <a:pt x="17288" y="5793"/>
                    <a:pt x="16524" y="5989"/>
                  </a:cubicBezTo>
                  <a:cubicBezTo>
                    <a:pt x="15760" y="6186"/>
                    <a:pt x="14472" y="6578"/>
                    <a:pt x="13318" y="6578"/>
                  </a:cubicBezTo>
                  <a:cubicBezTo>
                    <a:pt x="12165" y="6578"/>
                    <a:pt x="11146" y="6186"/>
                    <a:pt x="10083" y="5989"/>
                  </a:cubicBezTo>
                  <a:cubicBezTo>
                    <a:pt x="9019" y="5793"/>
                    <a:pt x="7911" y="5793"/>
                    <a:pt x="6907" y="5793"/>
                  </a:cubicBezTo>
                  <a:cubicBezTo>
                    <a:pt x="5904" y="5793"/>
                    <a:pt x="5005" y="5793"/>
                    <a:pt x="4481" y="5793"/>
                  </a:cubicBezTo>
                  <a:cubicBezTo>
                    <a:pt x="3956" y="5793"/>
                    <a:pt x="3807" y="5793"/>
                    <a:pt x="3822" y="5597"/>
                  </a:cubicBezTo>
                  <a:cubicBezTo>
                    <a:pt x="3837" y="5400"/>
                    <a:pt x="4016" y="5007"/>
                    <a:pt x="4645" y="4615"/>
                  </a:cubicBezTo>
                  <a:cubicBezTo>
                    <a:pt x="5275" y="4222"/>
                    <a:pt x="6353" y="3829"/>
                    <a:pt x="7506" y="3633"/>
                  </a:cubicBezTo>
                  <a:cubicBezTo>
                    <a:pt x="8660" y="3437"/>
                    <a:pt x="9888" y="3437"/>
                    <a:pt x="11206" y="3829"/>
                  </a:cubicBezTo>
                  <a:cubicBezTo>
                    <a:pt x="12525" y="4222"/>
                    <a:pt x="13933" y="5007"/>
                    <a:pt x="15326" y="6971"/>
                  </a:cubicBezTo>
                  <a:cubicBezTo>
                    <a:pt x="16719" y="8935"/>
                    <a:pt x="18097" y="12077"/>
                    <a:pt x="19475" y="15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5" name="Drawing"/>
          <p:cNvGrpSpPr/>
          <p:nvPr/>
        </p:nvGrpSpPr>
        <p:grpSpPr>
          <a:xfrm>
            <a:off x="598587" y="244674"/>
            <a:ext cx="11054603" cy="7369862"/>
            <a:chOff x="0" y="0"/>
            <a:chExt cx="11054601" cy="7369861"/>
          </a:xfrm>
        </p:grpSpPr>
        <p:sp>
          <p:nvSpPr>
            <p:cNvPr id="1248" name="Line"/>
            <p:cNvSpPr/>
            <p:nvPr/>
          </p:nvSpPr>
          <p:spPr>
            <a:xfrm>
              <a:off x="0" y="161040"/>
              <a:ext cx="242686" cy="386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6" h="21337" fill="norm" stroke="1" extrusionOk="0">
                  <a:moveTo>
                    <a:pt x="6630" y="1305"/>
                  </a:moveTo>
                  <a:cubicBezTo>
                    <a:pt x="6630" y="2011"/>
                    <a:pt x="6630" y="2717"/>
                    <a:pt x="7521" y="3140"/>
                  </a:cubicBezTo>
                  <a:cubicBezTo>
                    <a:pt x="8412" y="3564"/>
                    <a:pt x="10193" y="3705"/>
                    <a:pt x="12420" y="3352"/>
                  </a:cubicBezTo>
                  <a:cubicBezTo>
                    <a:pt x="14647" y="2999"/>
                    <a:pt x="17319" y="2152"/>
                    <a:pt x="18989" y="1446"/>
                  </a:cubicBezTo>
                  <a:cubicBezTo>
                    <a:pt x="20659" y="740"/>
                    <a:pt x="21327" y="175"/>
                    <a:pt x="21104" y="34"/>
                  </a:cubicBezTo>
                  <a:cubicBezTo>
                    <a:pt x="20882" y="-107"/>
                    <a:pt x="19768" y="175"/>
                    <a:pt x="17430" y="1022"/>
                  </a:cubicBezTo>
                  <a:cubicBezTo>
                    <a:pt x="15092" y="1869"/>
                    <a:pt x="11529" y="3281"/>
                    <a:pt x="9302" y="4340"/>
                  </a:cubicBezTo>
                  <a:cubicBezTo>
                    <a:pt x="7075" y="5399"/>
                    <a:pt x="6185" y="6105"/>
                    <a:pt x="6407" y="6528"/>
                  </a:cubicBezTo>
                  <a:cubicBezTo>
                    <a:pt x="6630" y="6952"/>
                    <a:pt x="7966" y="7093"/>
                    <a:pt x="9302" y="7305"/>
                  </a:cubicBezTo>
                  <a:cubicBezTo>
                    <a:pt x="10638" y="7517"/>
                    <a:pt x="11974" y="7799"/>
                    <a:pt x="12642" y="8293"/>
                  </a:cubicBezTo>
                  <a:cubicBezTo>
                    <a:pt x="13311" y="8787"/>
                    <a:pt x="13311" y="9493"/>
                    <a:pt x="11974" y="10693"/>
                  </a:cubicBezTo>
                  <a:cubicBezTo>
                    <a:pt x="10638" y="11893"/>
                    <a:pt x="7966" y="13587"/>
                    <a:pt x="5851" y="14999"/>
                  </a:cubicBezTo>
                  <a:cubicBezTo>
                    <a:pt x="3735" y="16411"/>
                    <a:pt x="2176" y="17540"/>
                    <a:pt x="1174" y="18528"/>
                  </a:cubicBezTo>
                  <a:cubicBezTo>
                    <a:pt x="172" y="19517"/>
                    <a:pt x="-273" y="20364"/>
                    <a:pt x="172" y="20858"/>
                  </a:cubicBezTo>
                  <a:cubicBezTo>
                    <a:pt x="618" y="21352"/>
                    <a:pt x="1954" y="21493"/>
                    <a:pt x="5294" y="21140"/>
                  </a:cubicBezTo>
                  <a:cubicBezTo>
                    <a:pt x="8634" y="20787"/>
                    <a:pt x="13979" y="19940"/>
                    <a:pt x="19323" y="19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49" name="Line"/>
            <p:cNvSpPr/>
            <p:nvPr/>
          </p:nvSpPr>
          <p:spPr>
            <a:xfrm>
              <a:off x="290765" y="355427"/>
              <a:ext cx="253007" cy="17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49" fill="norm" stroke="1" extrusionOk="0">
                  <a:moveTo>
                    <a:pt x="0" y="6228"/>
                  </a:moveTo>
                  <a:cubicBezTo>
                    <a:pt x="0" y="4685"/>
                    <a:pt x="0" y="3142"/>
                    <a:pt x="982" y="2371"/>
                  </a:cubicBezTo>
                  <a:cubicBezTo>
                    <a:pt x="1964" y="1599"/>
                    <a:pt x="3927" y="1599"/>
                    <a:pt x="5236" y="2217"/>
                  </a:cubicBezTo>
                  <a:cubicBezTo>
                    <a:pt x="6545" y="2834"/>
                    <a:pt x="7200" y="4068"/>
                    <a:pt x="6873" y="7154"/>
                  </a:cubicBezTo>
                  <a:cubicBezTo>
                    <a:pt x="6545" y="10239"/>
                    <a:pt x="5236" y="15177"/>
                    <a:pt x="4036" y="17954"/>
                  </a:cubicBezTo>
                  <a:cubicBezTo>
                    <a:pt x="2836" y="20731"/>
                    <a:pt x="1745" y="21348"/>
                    <a:pt x="1527" y="20731"/>
                  </a:cubicBezTo>
                  <a:cubicBezTo>
                    <a:pt x="1309" y="20114"/>
                    <a:pt x="1964" y="18262"/>
                    <a:pt x="3818" y="14868"/>
                  </a:cubicBezTo>
                  <a:cubicBezTo>
                    <a:pt x="5673" y="11474"/>
                    <a:pt x="8727" y="6537"/>
                    <a:pt x="10691" y="3605"/>
                  </a:cubicBezTo>
                  <a:cubicBezTo>
                    <a:pt x="12655" y="674"/>
                    <a:pt x="13527" y="-252"/>
                    <a:pt x="13855" y="57"/>
                  </a:cubicBezTo>
                  <a:cubicBezTo>
                    <a:pt x="14182" y="365"/>
                    <a:pt x="13964" y="1908"/>
                    <a:pt x="13418" y="3605"/>
                  </a:cubicBezTo>
                  <a:cubicBezTo>
                    <a:pt x="12873" y="5302"/>
                    <a:pt x="12000" y="7154"/>
                    <a:pt x="11455" y="9314"/>
                  </a:cubicBezTo>
                  <a:cubicBezTo>
                    <a:pt x="10909" y="11474"/>
                    <a:pt x="10691" y="13942"/>
                    <a:pt x="12436" y="15177"/>
                  </a:cubicBezTo>
                  <a:cubicBezTo>
                    <a:pt x="14182" y="16411"/>
                    <a:pt x="17891" y="16411"/>
                    <a:pt x="21600" y="164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0" name="Line"/>
            <p:cNvSpPr/>
            <p:nvPr/>
          </p:nvSpPr>
          <p:spPr>
            <a:xfrm>
              <a:off x="873445" y="161668"/>
              <a:ext cx="23001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4800"/>
                    <a:pt x="9600" y="9600"/>
                    <a:pt x="13200" y="13200"/>
                  </a:cubicBezTo>
                  <a:cubicBezTo>
                    <a:pt x="16800" y="16800"/>
                    <a:pt x="19200" y="192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1" name="Line"/>
            <p:cNvSpPr/>
            <p:nvPr/>
          </p:nvSpPr>
          <p:spPr>
            <a:xfrm>
              <a:off x="133188" y="621678"/>
              <a:ext cx="824593" cy="97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220" fill="norm" stroke="1" extrusionOk="0">
                  <a:moveTo>
                    <a:pt x="1711" y="14954"/>
                  </a:moveTo>
                  <a:cubicBezTo>
                    <a:pt x="911" y="17169"/>
                    <a:pt x="111" y="19385"/>
                    <a:pt x="11" y="20492"/>
                  </a:cubicBezTo>
                  <a:cubicBezTo>
                    <a:pt x="-89" y="21600"/>
                    <a:pt x="511" y="21600"/>
                    <a:pt x="2111" y="19385"/>
                  </a:cubicBezTo>
                  <a:cubicBezTo>
                    <a:pt x="3711" y="17169"/>
                    <a:pt x="6311" y="12738"/>
                    <a:pt x="8778" y="9415"/>
                  </a:cubicBezTo>
                  <a:cubicBezTo>
                    <a:pt x="11244" y="6092"/>
                    <a:pt x="13578" y="3877"/>
                    <a:pt x="15678" y="2492"/>
                  </a:cubicBezTo>
                  <a:cubicBezTo>
                    <a:pt x="17778" y="1108"/>
                    <a:pt x="19644" y="554"/>
                    <a:pt x="2151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2" name="Line"/>
            <p:cNvSpPr/>
            <p:nvPr/>
          </p:nvSpPr>
          <p:spPr>
            <a:xfrm>
              <a:off x="458069" y="637012"/>
              <a:ext cx="476712" cy="149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459" fill="norm" stroke="1" extrusionOk="0">
                  <a:moveTo>
                    <a:pt x="1101" y="19769"/>
                  </a:moveTo>
                  <a:cubicBezTo>
                    <a:pt x="524" y="20502"/>
                    <a:pt x="-54" y="21234"/>
                    <a:pt x="4" y="21417"/>
                  </a:cubicBezTo>
                  <a:cubicBezTo>
                    <a:pt x="62" y="21600"/>
                    <a:pt x="755" y="21234"/>
                    <a:pt x="2718" y="19403"/>
                  </a:cubicBezTo>
                  <a:cubicBezTo>
                    <a:pt x="4682" y="17573"/>
                    <a:pt x="7916" y="14278"/>
                    <a:pt x="11266" y="10800"/>
                  </a:cubicBezTo>
                  <a:cubicBezTo>
                    <a:pt x="14616" y="7322"/>
                    <a:pt x="18081" y="3661"/>
                    <a:pt x="2154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3" name="Line"/>
            <p:cNvSpPr/>
            <p:nvPr/>
          </p:nvSpPr>
          <p:spPr>
            <a:xfrm>
              <a:off x="1203119" y="315005"/>
              <a:ext cx="30668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4" name="Line"/>
            <p:cNvSpPr/>
            <p:nvPr/>
          </p:nvSpPr>
          <p:spPr>
            <a:xfrm>
              <a:off x="1218453" y="499009"/>
              <a:ext cx="1533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5" name="Line"/>
            <p:cNvSpPr/>
            <p:nvPr/>
          </p:nvSpPr>
          <p:spPr>
            <a:xfrm>
              <a:off x="2185072" y="157521"/>
              <a:ext cx="137407" cy="516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5" h="21495" fill="norm" stroke="1" extrusionOk="0">
                  <a:moveTo>
                    <a:pt x="21115" y="2088"/>
                  </a:moveTo>
                  <a:cubicBezTo>
                    <a:pt x="21115" y="1556"/>
                    <a:pt x="21115" y="1024"/>
                    <a:pt x="20133" y="652"/>
                  </a:cubicBezTo>
                  <a:cubicBezTo>
                    <a:pt x="19151" y="279"/>
                    <a:pt x="17188" y="66"/>
                    <a:pt x="14242" y="13"/>
                  </a:cubicBezTo>
                  <a:cubicBezTo>
                    <a:pt x="11297" y="-40"/>
                    <a:pt x="7370" y="66"/>
                    <a:pt x="4424" y="386"/>
                  </a:cubicBezTo>
                  <a:cubicBezTo>
                    <a:pt x="1479" y="705"/>
                    <a:pt x="-485" y="1237"/>
                    <a:pt x="104" y="2141"/>
                  </a:cubicBezTo>
                  <a:cubicBezTo>
                    <a:pt x="693" y="3046"/>
                    <a:pt x="3835" y="4323"/>
                    <a:pt x="6977" y="5493"/>
                  </a:cubicBezTo>
                  <a:cubicBezTo>
                    <a:pt x="10119" y="6663"/>
                    <a:pt x="13260" y="7727"/>
                    <a:pt x="14046" y="8845"/>
                  </a:cubicBezTo>
                  <a:cubicBezTo>
                    <a:pt x="14831" y="9962"/>
                    <a:pt x="13260" y="11132"/>
                    <a:pt x="11493" y="11877"/>
                  </a:cubicBezTo>
                  <a:cubicBezTo>
                    <a:pt x="9726" y="12622"/>
                    <a:pt x="7762" y="12941"/>
                    <a:pt x="6780" y="13367"/>
                  </a:cubicBezTo>
                  <a:cubicBezTo>
                    <a:pt x="5799" y="13793"/>
                    <a:pt x="5799" y="14325"/>
                    <a:pt x="5013" y="15389"/>
                  </a:cubicBezTo>
                  <a:cubicBezTo>
                    <a:pt x="4228" y="16453"/>
                    <a:pt x="2657" y="18049"/>
                    <a:pt x="1675" y="19166"/>
                  </a:cubicBezTo>
                  <a:cubicBezTo>
                    <a:pt x="693" y="20283"/>
                    <a:pt x="300" y="20922"/>
                    <a:pt x="1086" y="21241"/>
                  </a:cubicBezTo>
                  <a:cubicBezTo>
                    <a:pt x="1871" y="21560"/>
                    <a:pt x="3835" y="21560"/>
                    <a:pt x="6191" y="21347"/>
                  </a:cubicBezTo>
                  <a:cubicBezTo>
                    <a:pt x="8548" y="21134"/>
                    <a:pt x="11297" y="20709"/>
                    <a:pt x="14046" y="202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6" name="Line"/>
            <p:cNvSpPr/>
            <p:nvPr/>
          </p:nvSpPr>
          <p:spPr>
            <a:xfrm>
              <a:off x="2429813" y="307338"/>
              <a:ext cx="276008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800" y="4235"/>
                    <a:pt x="7600" y="8471"/>
                    <a:pt x="11200" y="12071"/>
                  </a:cubicBezTo>
                  <a:cubicBezTo>
                    <a:pt x="14800" y="15671"/>
                    <a:pt x="18200" y="1863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7" name="Line"/>
            <p:cNvSpPr/>
            <p:nvPr/>
          </p:nvSpPr>
          <p:spPr>
            <a:xfrm>
              <a:off x="2516065" y="261337"/>
              <a:ext cx="166755" cy="355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5" h="21470" fill="norm" stroke="1" extrusionOk="0">
                  <a:moveTo>
                    <a:pt x="21355" y="1851"/>
                  </a:moveTo>
                  <a:cubicBezTo>
                    <a:pt x="20700" y="926"/>
                    <a:pt x="20046" y="0"/>
                    <a:pt x="19064" y="0"/>
                  </a:cubicBezTo>
                  <a:cubicBezTo>
                    <a:pt x="18082" y="0"/>
                    <a:pt x="16773" y="926"/>
                    <a:pt x="14482" y="3394"/>
                  </a:cubicBezTo>
                  <a:cubicBezTo>
                    <a:pt x="12191" y="5863"/>
                    <a:pt x="8919" y="9874"/>
                    <a:pt x="6300" y="12806"/>
                  </a:cubicBezTo>
                  <a:cubicBezTo>
                    <a:pt x="3682" y="15737"/>
                    <a:pt x="1719" y="17589"/>
                    <a:pt x="737" y="18900"/>
                  </a:cubicBezTo>
                  <a:cubicBezTo>
                    <a:pt x="-245" y="20211"/>
                    <a:pt x="-245" y="20983"/>
                    <a:pt x="737" y="21291"/>
                  </a:cubicBezTo>
                  <a:cubicBezTo>
                    <a:pt x="1719" y="21600"/>
                    <a:pt x="3682" y="21446"/>
                    <a:pt x="5646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8" name="Line"/>
            <p:cNvSpPr/>
            <p:nvPr/>
          </p:nvSpPr>
          <p:spPr>
            <a:xfrm>
              <a:off x="2836156" y="468341"/>
              <a:ext cx="1533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59" name="Line"/>
            <p:cNvSpPr/>
            <p:nvPr/>
          </p:nvSpPr>
          <p:spPr>
            <a:xfrm>
              <a:off x="3012493" y="560344"/>
              <a:ext cx="99670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0" name="Line"/>
            <p:cNvSpPr/>
            <p:nvPr/>
          </p:nvSpPr>
          <p:spPr>
            <a:xfrm>
              <a:off x="3334500" y="545010"/>
              <a:ext cx="5366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1" name="Line"/>
            <p:cNvSpPr/>
            <p:nvPr/>
          </p:nvSpPr>
          <p:spPr>
            <a:xfrm>
              <a:off x="3556839" y="575677"/>
              <a:ext cx="766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2" name="Line"/>
            <p:cNvSpPr/>
            <p:nvPr/>
          </p:nvSpPr>
          <p:spPr>
            <a:xfrm>
              <a:off x="4070517" y="192335"/>
              <a:ext cx="253007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800" y="3680"/>
                    <a:pt x="9600" y="7360"/>
                    <a:pt x="13200" y="10960"/>
                  </a:cubicBezTo>
                  <a:cubicBezTo>
                    <a:pt x="16800" y="14560"/>
                    <a:pt x="19200" y="1808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3" name="Line"/>
            <p:cNvSpPr/>
            <p:nvPr/>
          </p:nvSpPr>
          <p:spPr>
            <a:xfrm>
              <a:off x="4110448" y="131001"/>
              <a:ext cx="220742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600" fill="norm" stroke="1" extrusionOk="0">
                  <a:moveTo>
                    <a:pt x="21445" y="0"/>
                  </a:moveTo>
                  <a:cubicBezTo>
                    <a:pt x="19211" y="900"/>
                    <a:pt x="16976" y="1800"/>
                    <a:pt x="13997" y="4179"/>
                  </a:cubicBezTo>
                  <a:cubicBezTo>
                    <a:pt x="11017" y="6557"/>
                    <a:pt x="7293" y="10414"/>
                    <a:pt x="4811" y="13179"/>
                  </a:cubicBezTo>
                  <a:cubicBezTo>
                    <a:pt x="2328" y="15943"/>
                    <a:pt x="1086" y="17614"/>
                    <a:pt x="466" y="18836"/>
                  </a:cubicBezTo>
                  <a:cubicBezTo>
                    <a:pt x="-155" y="20057"/>
                    <a:pt x="-155" y="20829"/>
                    <a:pt x="466" y="21214"/>
                  </a:cubicBezTo>
                  <a:cubicBezTo>
                    <a:pt x="1086" y="21600"/>
                    <a:pt x="2328" y="21600"/>
                    <a:pt x="35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4" name="Line"/>
            <p:cNvSpPr/>
            <p:nvPr/>
          </p:nvSpPr>
          <p:spPr>
            <a:xfrm>
              <a:off x="4412079" y="437786"/>
              <a:ext cx="141450" cy="1532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230" fill="norm" stroke="1" extrusionOk="0">
                  <a:moveTo>
                    <a:pt x="6306" y="4233"/>
                  </a:moveTo>
                  <a:cubicBezTo>
                    <a:pt x="5149" y="7774"/>
                    <a:pt x="3992" y="11315"/>
                    <a:pt x="2835" y="14325"/>
                  </a:cubicBezTo>
                  <a:cubicBezTo>
                    <a:pt x="1678" y="17335"/>
                    <a:pt x="520" y="19814"/>
                    <a:pt x="135" y="20168"/>
                  </a:cubicBezTo>
                  <a:cubicBezTo>
                    <a:pt x="-251" y="20522"/>
                    <a:pt x="135" y="18751"/>
                    <a:pt x="2063" y="15210"/>
                  </a:cubicBezTo>
                  <a:cubicBezTo>
                    <a:pt x="3992" y="11669"/>
                    <a:pt x="7463" y="6358"/>
                    <a:pt x="10742" y="3348"/>
                  </a:cubicBezTo>
                  <a:cubicBezTo>
                    <a:pt x="14020" y="338"/>
                    <a:pt x="17106" y="-370"/>
                    <a:pt x="18842" y="161"/>
                  </a:cubicBezTo>
                  <a:cubicBezTo>
                    <a:pt x="20578" y="692"/>
                    <a:pt x="20963" y="2463"/>
                    <a:pt x="21156" y="6181"/>
                  </a:cubicBezTo>
                  <a:cubicBezTo>
                    <a:pt x="21349" y="9899"/>
                    <a:pt x="21349" y="15564"/>
                    <a:pt x="21349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5" name="Line"/>
            <p:cNvSpPr/>
            <p:nvPr/>
          </p:nvSpPr>
          <p:spPr>
            <a:xfrm>
              <a:off x="4630196" y="63745"/>
              <a:ext cx="143600" cy="4582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3" h="21518" fill="norm" stroke="1" extrusionOk="0">
                  <a:moveTo>
                    <a:pt x="0" y="1718"/>
                  </a:moveTo>
                  <a:cubicBezTo>
                    <a:pt x="379" y="1118"/>
                    <a:pt x="758" y="518"/>
                    <a:pt x="2084" y="218"/>
                  </a:cubicBezTo>
                  <a:cubicBezTo>
                    <a:pt x="3410" y="-82"/>
                    <a:pt x="5684" y="-82"/>
                    <a:pt x="7958" y="278"/>
                  </a:cubicBezTo>
                  <a:cubicBezTo>
                    <a:pt x="10232" y="638"/>
                    <a:pt x="12505" y="1358"/>
                    <a:pt x="12695" y="2678"/>
                  </a:cubicBezTo>
                  <a:cubicBezTo>
                    <a:pt x="12884" y="3998"/>
                    <a:pt x="10989" y="5918"/>
                    <a:pt x="9663" y="7178"/>
                  </a:cubicBezTo>
                  <a:cubicBezTo>
                    <a:pt x="8337" y="8438"/>
                    <a:pt x="7579" y="9038"/>
                    <a:pt x="7579" y="9638"/>
                  </a:cubicBezTo>
                  <a:cubicBezTo>
                    <a:pt x="7579" y="10238"/>
                    <a:pt x="8337" y="10838"/>
                    <a:pt x="10421" y="11678"/>
                  </a:cubicBezTo>
                  <a:cubicBezTo>
                    <a:pt x="12505" y="12518"/>
                    <a:pt x="15916" y="13598"/>
                    <a:pt x="18189" y="14738"/>
                  </a:cubicBezTo>
                  <a:cubicBezTo>
                    <a:pt x="20463" y="15878"/>
                    <a:pt x="21600" y="17078"/>
                    <a:pt x="21221" y="18158"/>
                  </a:cubicBezTo>
                  <a:cubicBezTo>
                    <a:pt x="20842" y="19238"/>
                    <a:pt x="18947" y="20198"/>
                    <a:pt x="16674" y="20738"/>
                  </a:cubicBezTo>
                  <a:cubicBezTo>
                    <a:pt x="14400" y="21278"/>
                    <a:pt x="11747" y="21398"/>
                    <a:pt x="9095" y="215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6" name="Line"/>
            <p:cNvSpPr/>
            <p:nvPr/>
          </p:nvSpPr>
          <p:spPr>
            <a:xfrm>
              <a:off x="5110484" y="345672"/>
              <a:ext cx="278730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6" h="21600" fill="norm" stroke="1" extrusionOk="0">
                  <a:moveTo>
                    <a:pt x="6100" y="13976"/>
                  </a:moveTo>
                  <a:cubicBezTo>
                    <a:pt x="5511" y="15671"/>
                    <a:pt x="4921" y="17365"/>
                    <a:pt x="4234" y="18847"/>
                  </a:cubicBezTo>
                  <a:cubicBezTo>
                    <a:pt x="3547" y="20329"/>
                    <a:pt x="2761" y="21600"/>
                    <a:pt x="1976" y="21600"/>
                  </a:cubicBezTo>
                  <a:cubicBezTo>
                    <a:pt x="1191" y="21600"/>
                    <a:pt x="405" y="20329"/>
                    <a:pt x="111" y="18212"/>
                  </a:cubicBezTo>
                  <a:cubicBezTo>
                    <a:pt x="-184" y="16094"/>
                    <a:pt x="12" y="13129"/>
                    <a:pt x="1878" y="11224"/>
                  </a:cubicBezTo>
                  <a:cubicBezTo>
                    <a:pt x="3743" y="9318"/>
                    <a:pt x="7278" y="8471"/>
                    <a:pt x="10027" y="8894"/>
                  </a:cubicBezTo>
                  <a:cubicBezTo>
                    <a:pt x="12776" y="9318"/>
                    <a:pt x="14740" y="11012"/>
                    <a:pt x="16409" y="11224"/>
                  </a:cubicBezTo>
                  <a:cubicBezTo>
                    <a:pt x="18078" y="11435"/>
                    <a:pt x="19452" y="10165"/>
                    <a:pt x="20238" y="8047"/>
                  </a:cubicBezTo>
                  <a:cubicBezTo>
                    <a:pt x="21023" y="5929"/>
                    <a:pt x="21220" y="2965"/>
                    <a:pt x="2141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7" name="Line"/>
            <p:cNvSpPr/>
            <p:nvPr/>
          </p:nvSpPr>
          <p:spPr>
            <a:xfrm>
              <a:off x="5689247" y="0"/>
              <a:ext cx="177138" cy="414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7" h="21502" fill="norm" stroke="1" extrusionOk="0">
                  <a:moveTo>
                    <a:pt x="6267" y="7588"/>
                  </a:moveTo>
                  <a:cubicBezTo>
                    <a:pt x="4746" y="7853"/>
                    <a:pt x="3224" y="8118"/>
                    <a:pt x="2312" y="8582"/>
                  </a:cubicBezTo>
                  <a:cubicBezTo>
                    <a:pt x="1399" y="9046"/>
                    <a:pt x="1095" y="9708"/>
                    <a:pt x="1095" y="11630"/>
                  </a:cubicBezTo>
                  <a:cubicBezTo>
                    <a:pt x="1095" y="13551"/>
                    <a:pt x="1399" y="16731"/>
                    <a:pt x="1551" y="18719"/>
                  </a:cubicBezTo>
                  <a:cubicBezTo>
                    <a:pt x="1703" y="20707"/>
                    <a:pt x="1703" y="21502"/>
                    <a:pt x="1399" y="21502"/>
                  </a:cubicBezTo>
                  <a:cubicBezTo>
                    <a:pt x="1095" y="21502"/>
                    <a:pt x="486" y="20707"/>
                    <a:pt x="182" y="18454"/>
                  </a:cubicBezTo>
                  <a:cubicBezTo>
                    <a:pt x="-122" y="16201"/>
                    <a:pt x="-122" y="12491"/>
                    <a:pt x="791" y="9509"/>
                  </a:cubicBezTo>
                  <a:cubicBezTo>
                    <a:pt x="1703" y="6528"/>
                    <a:pt x="3529" y="4275"/>
                    <a:pt x="5050" y="2884"/>
                  </a:cubicBezTo>
                  <a:cubicBezTo>
                    <a:pt x="6571" y="1492"/>
                    <a:pt x="7788" y="962"/>
                    <a:pt x="9309" y="565"/>
                  </a:cubicBezTo>
                  <a:cubicBezTo>
                    <a:pt x="10830" y="167"/>
                    <a:pt x="12655" y="-98"/>
                    <a:pt x="14024" y="35"/>
                  </a:cubicBezTo>
                  <a:cubicBezTo>
                    <a:pt x="15393" y="167"/>
                    <a:pt x="16306" y="697"/>
                    <a:pt x="16002" y="2287"/>
                  </a:cubicBezTo>
                  <a:cubicBezTo>
                    <a:pt x="15698" y="3877"/>
                    <a:pt x="14177" y="6528"/>
                    <a:pt x="12960" y="8118"/>
                  </a:cubicBezTo>
                  <a:cubicBezTo>
                    <a:pt x="11743" y="9708"/>
                    <a:pt x="10830" y="10238"/>
                    <a:pt x="9917" y="10768"/>
                  </a:cubicBezTo>
                  <a:cubicBezTo>
                    <a:pt x="9005" y="11298"/>
                    <a:pt x="8092" y="11828"/>
                    <a:pt x="8701" y="12160"/>
                  </a:cubicBezTo>
                  <a:cubicBezTo>
                    <a:pt x="9309" y="12491"/>
                    <a:pt x="11439" y="12623"/>
                    <a:pt x="13720" y="13154"/>
                  </a:cubicBezTo>
                  <a:cubicBezTo>
                    <a:pt x="16002" y="13684"/>
                    <a:pt x="18436" y="14611"/>
                    <a:pt x="19805" y="15473"/>
                  </a:cubicBezTo>
                  <a:cubicBezTo>
                    <a:pt x="21174" y="16334"/>
                    <a:pt x="21478" y="17129"/>
                    <a:pt x="20565" y="17990"/>
                  </a:cubicBezTo>
                  <a:cubicBezTo>
                    <a:pt x="19653" y="18852"/>
                    <a:pt x="17523" y="19779"/>
                    <a:pt x="14481" y="20376"/>
                  </a:cubicBezTo>
                  <a:cubicBezTo>
                    <a:pt x="11439" y="20972"/>
                    <a:pt x="7484" y="21237"/>
                    <a:pt x="4898" y="21104"/>
                  </a:cubicBezTo>
                  <a:cubicBezTo>
                    <a:pt x="2312" y="20972"/>
                    <a:pt x="1095" y="20442"/>
                    <a:pt x="791" y="19846"/>
                  </a:cubicBezTo>
                  <a:cubicBezTo>
                    <a:pt x="486" y="19249"/>
                    <a:pt x="1095" y="18587"/>
                    <a:pt x="1703" y="179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8" name="Line"/>
            <p:cNvSpPr/>
            <p:nvPr/>
          </p:nvSpPr>
          <p:spPr>
            <a:xfrm>
              <a:off x="5895225" y="209662"/>
              <a:ext cx="153338" cy="1969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6" fill="norm" stroke="1" extrusionOk="0">
                  <a:moveTo>
                    <a:pt x="0" y="9630"/>
                  </a:moveTo>
                  <a:cubicBezTo>
                    <a:pt x="4320" y="9357"/>
                    <a:pt x="8640" y="9083"/>
                    <a:pt x="11520" y="8126"/>
                  </a:cubicBezTo>
                  <a:cubicBezTo>
                    <a:pt x="14400" y="7169"/>
                    <a:pt x="15840" y="5529"/>
                    <a:pt x="16380" y="4025"/>
                  </a:cubicBezTo>
                  <a:cubicBezTo>
                    <a:pt x="16920" y="2521"/>
                    <a:pt x="16560" y="1154"/>
                    <a:pt x="15300" y="471"/>
                  </a:cubicBezTo>
                  <a:cubicBezTo>
                    <a:pt x="14040" y="-213"/>
                    <a:pt x="11880" y="-213"/>
                    <a:pt x="9360" y="881"/>
                  </a:cubicBezTo>
                  <a:cubicBezTo>
                    <a:pt x="6840" y="1974"/>
                    <a:pt x="3960" y="4162"/>
                    <a:pt x="2340" y="7033"/>
                  </a:cubicBezTo>
                  <a:cubicBezTo>
                    <a:pt x="720" y="9903"/>
                    <a:pt x="360" y="13458"/>
                    <a:pt x="1800" y="16055"/>
                  </a:cubicBezTo>
                  <a:cubicBezTo>
                    <a:pt x="3240" y="18653"/>
                    <a:pt x="6480" y="20293"/>
                    <a:pt x="10080" y="20840"/>
                  </a:cubicBezTo>
                  <a:cubicBezTo>
                    <a:pt x="13680" y="21387"/>
                    <a:pt x="17640" y="20840"/>
                    <a:pt x="21600" y="202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69" name="Line"/>
            <p:cNvSpPr/>
            <p:nvPr/>
          </p:nvSpPr>
          <p:spPr>
            <a:xfrm>
              <a:off x="6106945" y="210237"/>
              <a:ext cx="294292" cy="1967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322" fill="norm" stroke="1" extrusionOk="0">
                  <a:moveTo>
                    <a:pt x="215" y="3876"/>
                  </a:moveTo>
                  <a:cubicBezTo>
                    <a:pt x="29" y="2491"/>
                    <a:pt x="-157" y="1107"/>
                    <a:pt x="215" y="414"/>
                  </a:cubicBezTo>
                  <a:cubicBezTo>
                    <a:pt x="588" y="-278"/>
                    <a:pt x="1519" y="-278"/>
                    <a:pt x="2450" y="1799"/>
                  </a:cubicBezTo>
                  <a:cubicBezTo>
                    <a:pt x="3381" y="3876"/>
                    <a:pt x="4312" y="8030"/>
                    <a:pt x="4777" y="10799"/>
                  </a:cubicBezTo>
                  <a:cubicBezTo>
                    <a:pt x="5243" y="13568"/>
                    <a:pt x="5243" y="14953"/>
                    <a:pt x="5057" y="16337"/>
                  </a:cubicBezTo>
                  <a:cubicBezTo>
                    <a:pt x="4871" y="17722"/>
                    <a:pt x="4498" y="19107"/>
                    <a:pt x="3940" y="19384"/>
                  </a:cubicBezTo>
                  <a:cubicBezTo>
                    <a:pt x="3381" y="19660"/>
                    <a:pt x="2636" y="18830"/>
                    <a:pt x="2543" y="16753"/>
                  </a:cubicBezTo>
                  <a:cubicBezTo>
                    <a:pt x="2450" y="14676"/>
                    <a:pt x="3008" y="11353"/>
                    <a:pt x="4033" y="8584"/>
                  </a:cubicBezTo>
                  <a:cubicBezTo>
                    <a:pt x="5057" y="5814"/>
                    <a:pt x="6546" y="3599"/>
                    <a:pt x="7943" y="2491"/>
                  </a:cubicBezTo>
                  <a:cubicBezTo>
                    <a:pt x="9340" y="1384"/>
                    <a:pt x="10643" y="1384"/>
                    <a:pt x="11388" y="2076"/>
                  </a:cubicBezTo>
                  <a:cubicBezTo>
                    <a:pt x="12133" y="2768"/>
                    <a:pt x="12319" y="4153"/>
                    <a:pt x="12412" y="6368"/>
                  </a:cubicBezTo>
                  <a:cubicBezTo>
                    <a:pt x="12505" y="8584"/>
                    <a:pt x="12505" y="11630"/>
                    <a:pt x="12133" y="14399"/>
                  </a:cubicBezTo>
                  <a:cubicBezTo>
                    <a:pt x="11760" y="17168"/>
                    <a:pt x="11015" y="19660"/>
                    <a:pt x="10643" y="19799"/>
                  </a:cubicBezTo>
                  <a:cubicBezTo>
                    <a:pt x="10271" y="19937"/>
                    <a:pt x="10271" y="17722"/>
                    <a:pt x="10829" y="14537"/>
                  </a:cubicBezTo>
                  <a:cubicBezTo>
                    <a:pt x="11388" y="11353"/>
                    <a:pt x="12505" y="7199"/>
                    <a:pt x="13436" y="4568"/>
                  </a:cubicBezTo>
                  <a:cubicBezTo>
                    <a:pt x="14367" y="1937"/>
                    <a:pt x="15112" y="830"/>
                    <a:pt x="15950" y="553"/>
                  </a:cubicBezTo>
                  <a:cubicBezTo>
                    <a:pt x="16788" y="276"/>
                    <a:pt x="17719" y="830"/>
                    <a:pt x="18557" y="3045"/>
                  </a:cubicBezTo>
                  <a:cubicBezTo>
                    <a:pt x="19395" y="5260"/>
                    <a:pt x="20140" y="9137"/>
                    <a:pt x="20605" y="12460"/>
                  </a:cubicBezTo>
                  <a:cubicBezTo>
                    <a:pt x="21071" y="15784"/>
                    <a:pt x="21257" y="18553"/>
                    <a:pt x="21443" y="213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0" name="Line"/>
            <p:cNvSpPr/>
            <p:nvPr/>
          </p:nvSpPr>
          <p:spPr>
            <a:xfrm>
              <a:off x="6570504" y="15998"/>
              <a:ext cx="191075" cy="513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3" h="21600" fill="norm" stroke="1" extrusionOk="0">
                  <a:moveTo>
                    <a:pt x="20973" y="645"/>
                  </a:moveTo>
                  <a:cubicBezTo>
                    <a:pt x="19851" y="322"/>
                    <a:pt x="18729" y="0"/>
                    <a:pt x="17326" y="0"/>
                  </a:cubicBezTo>
                  <a:cubicBezTo>
                    <a:pt x="15924" y="0"/>
                    <a:pt x="14240" y="322"/>
                    <a:pt x="11576" y="1827"/>
                  </a:cubicBezTo>
                  <a:cubicBezTo>
                    <a:pt x="8911" y="3331"/>
                    <a:pt x="5264" y="6018"/>
                    <a:pt x="2880" y="8651"/>
                  </a:cubicBezTo>
                  <a:cubicBezTo>
                    <a:pt x="495" y="11284"/>
                    <a:pt x="-627" y="13863"/>
                    <a:pt x="355" y="16012"/>
                  </a:cubicBezTo>
                  <a:cubicBezTo>
                    <a:pt x="1337" y="18161"/>
                    <a:pt x="4422" y="19881"/>
                    <a:pt x="6947" y="20740"/>
                  </a:cubicBezTo>
                  <a:cubicBezTo>
                    <a:pt x="9472" y="21600"/>
                    <a:pt x="11435" y="21600"/>
                    <a:pt x="1339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1" name="Line"/>
            <p:cNvSpPr/>
            <p:nvPr/>
          </p:nvSpPr>
          <p:spPr>
            <a:xfrm>
              <a:off x="6739351" y="154001"/>
              <a:ext cx="185787" cy="5475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27" fill="norm" stroke="1" extrusionOk="0">
                  <a:moveTo>
                    <a:pt x="8787" y="8700"/>
                  </a:moveTo>
                  <a:cubicBezTo>
                    <a:pt x="7307" y="8800"/>
                    <a:pt x="5828" y="8900"/>
                    <a:pt x="4940" y="9200"/>
                  </a:cubicBezTo>
                  <a:cubicBezTo>
                    <a:pt x="4052" y="9500"/>
                    <a:pt x="3757" y="10000"/>
                    <a:pt x="3313" y="11600"/>
                  </a:cubicBezTo>
                  <a:cubicBezTo>
                    <a:pt x="2869" y="13200"/>
                    <a:pt x="2277" y="15900"/>
                    <a:pt x="1685" y="17900"/>
                  </a:cubicBezTo>
                  <a:cubicBezTo>
                    <a:pt x="1094" y="19900"/>
                    <a:pt x="502" y="21200"/>
                    <a:pt x="206" y="21400"/>
                  </a:cubicBezTo>
                  <a:cubicBezTo>
                    <a:pt x="-90" y="21600"/>
                    <a:pt x="-90" y="20700"/>
                    <a:pt x="354" y="18500"/>
                  </a:cubicBezTo>
                  <a:cubicBezTo>
                    <a:pt x="798" y="16300"/>
                    <a:pt x="1685" y="12800"/>
                    <a:pt x="3017" y="9900"/>
                  </a:cubicBezTo>
                  <a:cubicBezTo>
                    <a:pt x="4348" y="7000"/>
                    <a:pt x="6124" y="4700"/>
                    <a:pt x="7455" y="3250"/>
                  </a:cubicBezTo>
                  <a:cubicBezTo>
                    <a:pt x="8787" y="1800"/>
                    <a:pt x="9674" y="1200"/>
                    <a:pt x="10858" y="750"/>
                  </a:cubicBezTo>
                  <a:cubicBezTo>
                    <a:pt x="12041" y="300"/>
                    <a:pt x="13521" y="0"/>
                    <a:pt x="14852" y="0"/>
                  </a:cubicBezTo>
                  <a:cubicBezTo>
                    <a:pt x="16184" y="0"/>
                    <a:pt x="17368" y="300"/>
                    <a:pt x="18699" y="1300"/>
                  </a:cubicBezTo>
                  <a:cubicBezTo>
                    <a:pt x="20031" y="2300"/>
                    <a:pt x="21510" y="4000"/>
                    <a:pt x="21510" y="5500"/>
                  </a:cubicBezTo>
                  <a:cubicBezTo>
                    <a:pt x="21510" y="7000"/>
                    <a:pt x="20031" y="8300"/>
                    <a:pt x="17811" y="9150"/>
                  </a:cubicBezTo>
                  <a:cubicBezTo>
                    <a:pt x="15592" y="10000"/>
                    <a:pt x="12633" y="10400"/>
                    <a:pt x="10266" y="10500"/>
                  </a:cubicBezTo>
                  <a:cubicBezTo>
                    <a:pt x="7899" y="10600"/>
                    <a:pt x="6124" y="10400"/>
                    <a:pt x="5384" y="9550"/>
                  </a:cubicBezTo>
                  <a:cubicBezTo>
                    <a:pt x="4644" y="8700"/>
                    <a:pt x="4940" y="7200"/>
                    <a:pt x="5236" y="57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2" name="Line"/>
            <p:cNvSpPr/>
            <p:nvPr/>
          </p:nvSpPr>
          <p:spPr>
            <a:xfrm>
              <a:off x="6930248" y="69666"/>
              <a:ext cx="118590" cy="398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55" h="21600" fill="norm" stroke="1" extrusionOk="0">
                  <a:moveTo>
                    <a:pt x="1322" y="0"/>
                  </a:moveTo>
                  <a:cubicBezTo>
                    <a:pt x="3527" y="0"/>
                    <a:pt x="5731" y="0"/>
                    <a:pt x="8816" y="692"/>
                  </a:cubicBezTo>
                  <a:cubicBezTo>
                    <a:pt x="11902" y="1385"/>
                    <a:pt x="15869" y="2769"/>
                    <a:pt x="18294" y="5262"/>
                  </a:cubicBezTo>
                  <a:cubicBezTo>
                    <a:pt x="20718" y="7754"/>
                    <a:pt x="21600" y="11354"/>
                    <a:pt x="18294" y="14262"/>
                  </a:cubicBezTo>
                  <a:cubicBezTo>
                    <a:pt x="14988" y="17169"/>
                    <a:pt x="7494" y="1938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3" name="Line"/>
            <p:cNvSpPr/>
            <p:nvPr/>
          </p:nvSpPr>
          <p:spPr>
            <a:xfrm>
              <a:off x="8676200" y="147992"/>
              <a:ext cx="247428" cy="402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9" h="21391" fill="norm" stroke="1" extrusionOk="0">
                  <a:moveTo>
                    <a:pt x="16710" y="4395"/>
                  </a:moveTo>
                  <a:cubicBezTo>
                    <a:pt x="16049" y="3852"/>
                    <a:pt x="15388" y="3308"/>
                    <a:pt x="14506" y="3037"/>
                  </a:cubicBezTo>
                  <a:cubicBezTo>
                    <a:pt x="13625" y="2765"/>
                    <a:pt x="12523" y="2765"/>
                    <a:pt x="10870" y="3376"/>
                  </a:cubicBezTo>
                  <a:cubicBezTo>
                    <a:pt x="9217" y="3987"/>
                    <a:pt x="7012" y="5210"/>
                    <a:pt x="5029" y="6908"/>
                  </a:cubicBezTo>
                  <a:cubicBezTo>
                    <a:pt x="3045" y="8606"/>
                    <a:pt x="1282" y="10780"/>
                    <a:pt x="510" y="13021"/>
                  </a:cubicBezTo>
                  <a:cubicBezTo>
                    <a:pt x="-261" y="15263"/>
                    <a:pt x="-41" y="17572"/>
                    <a:pt x="400" y="18999"/>
                  </a:cubicBezTo>
                  <a:cubicBezTo>
                    <a:pt x="841" y="20425"/>
                    <a:pt x="1502" y="20969"/>
                    <a:pt x="2935" y="21240"/>
                  </a:cubicBezTo>
                  <a:cubicBezTo>
                    <a:pt x="4368" y="21512"/>
                    <a:pt x="6572" y="21512"/>
                    <a:pt x="9327" y="20425"/>
                  </a:cubicBezTo>
                  <a:cubicBezTo>
                    <a:pt x="12082" y="19338"/>
                    <a:pt x="15388" y="17165"/>
                    <a:pt x="17261" y="14312"/>
                  </a:cubicBezTo>
                  <a:cubicBezTo>
                    <a:pt x="19135" y="11459"/>
                    <a:pt x="19576" y="7927"/>
                    <a:pt x="19686" y="5686"/>
                  </a:cubicBezTo>
                  <a:cubicBezTo>
                    <a:pt x="19796" y="3444"/>
                    <a:pt x="19576" y="2493"/>
                    <a:pt x="19135" y="1746"/>
                  </a:cubicBezTo>
                  <a:cubicBezTo>
                    <a:pt x="18694" y="999"/>
                    <a:pt x="18033" y="455"/>
                    <a:pt x="17041" y="184"/>
                  </a:cubicBezTo>
                  <a:cubicBezTo>
                    <a:pt x="16049" y="-88"/>
                    <a:pt x="14727" y="-88"/>
                    <a:pt x="12743" y="387"/>
                  </a:cubicBezTo>
                  <a:cubicBezTo>
                    <a:pt x="10759" y="863"/>
                    <a:pt x="8115" y="1814"/>
                    <a:pt x="6572" y="3240"/>
                  </a:cubicBezTo>
                  <a:cubicBezTo>
                    <a:pt x="5029" y="4667"/>
                    <a:pt x="4588" y="6569"/>
                    <a:pt x="5470" y="8470"/>
                  </a:cubicBezTo>
                  <a:cubicBezTo>
                    <a:pt x="6351" y="10372"/>
                    <a:pt x="8555" y="12274"/>
                    <a:pt x="10870" y="14040"/>
                  </a:cubicBezTo>
                  <a:cubicBezTo>
                    <a:pt x="13184" y="15806"/>
                    <a:pt x="15608" y="17437"/>
                    <a:pt x="17372" y="18455"/>
                  </a:cubicBezTo>
                  <a:cubicBezTo>
                    <a:pt x="19135" y="19474"/>
                    <a:pt x="20237" y="19882"/>
                    <a:pt x="21339" y="202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4" name="Line"/>
            <p:cNvSpPr/>
            <p:nvPr/>
          </p:nvSpPr>
          <p:spPr>
            <a:xfrm>
              <a:off x="9138298" y="238336"/>
              <a:ext cx="1" cy="61336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5" name="Line"/>
            <p:cNvSpPr/>
            <p:nvPr/>
          </p:nvSpPr>
          <p:spPr>
            <a:xfrm>
              <a:off x="9145965" y="460675"/>
              <a:ext cx="15334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6" name="Line"/>
            <p:cNvSpPr/>
            <p:nvPr/>
          </p:nvSpPr>
          <p:spPr>
            <a:xfrm>
              <a:off x="9683212" y="266034"/>
              <a:ext cx="214434" cy="7027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289" fill="norm" stroke="1" extrusionOk="0">
                  <a:moveTo>
                    <a:pt x="6043" y="9148"/>
                  </a:moveTo>
                  <a:cubicBezTo>
                    <a:pt x="4772" y="11083"/>
                    <a:pt x="3502" y="13019"/>
                    <a:pt x="2612" y="14567"/>
                  </a:cubicBezTo>
                  <a:cubicBezTo>
                    <a:pt x="1723" y="16116"/>
                    <a:pt x="1215" y="17277"/>
                    <a:pt x="833" y="18438"/>
                  </a:cubicBezTo>
                  <a:cubicBezTo>
                    <a:pt x="452" y="19600"/>
                    <a:pt x="198" y="20761"/>
                    <a:pt x="71" y="21148"/>
                  </a:cubicBezTo>
                  <a:cubicBezTo>
                    <a:pt x="-56" y="21535"/>
                    <a:pt x="-56" y="21148"/>
                    <a:pt x="452" y="19716"/>
                  </a:cubicBezTo>
                  <a:cubicBezTo>
                    <a:pt x="960" y="18283"/>
                    <a:pt x="1977" y="15806"/>
                    <a:pt x="3120" y="13290"/>
                  </a:cubicBezTo>
                  <a:cubicBezTo>
                    <a:pt x="4264" y="10774"/>
                    <a:pt x="5535" y="8219"/>
                    <a:pt x="6551" y="6283"/>
                  </a:cubicBezTo>
                  <a:cubicBezTo>
                    <a:pt x="7568" y="4348"/>
                    <a:pt x="8330" y="3032"/>
                    <a:pt x="9092" y="2103"/>
                  </a:cubicBezTo>
                  <a:cubicBezTo>
                    <a:pt x="9855" y="1174"/>
                    <a:pt x="10617" y="632"/>
                    <a:pt x="11760" y="322"/>
                  </a:cubicBezTo>
                  <a:cubicBezTo>
                    <a:pt x="12904" y="12"/>
                    <a:pt x="14429" y="-65"/>
                    <a:pt x="15699" y="51"/>
                  </a:cubicBezTo>
                  <a:cubicBezTo>
                    <a:pt x="16970" y="167"/>
                    <a:pt x="17986" y="477"/>
                    <a:pt x="19130" y="1445"/>
                  </a:cubicBezTo>
                  <a:cubicBezTo>
                    <a:pt x="20273" y="2412"/>
                    <a:pt x="21544" y="4038"/>
                    <a:pt x="21290" y="5316"/>
                  </a:cubicBezTo>
                  <a:cubicBezTo>
                    <a:pt x="21036" y="6593"/>
                    <a:pt x="19257" y="7522"/>
                    <a:pt x="16716" y="8141"/>
                  </a:cubicBezTo>
                  <a:cubicBezTo>
                    <a:pt x="14175" y="8761"/>
                    <a:pt x="10871" y="9070"/>
                    <a:pt x="8457" y="9148"/>
                  </a:cubicBezTo>
                  <a:cubicBezTo>
                    <a:pt x="6043" y="9225"/>
                    <a:pt x="4518" y="9070"/>
                    <a:pt x="3756" y="8683"/>
                  </a:cubicBezTo>
                  <a:cubicBezTo>
                    <a:pt x="2993" y="8296"/>
                    <a:pt x="2993" y="7677"/>
                    <a:pt x="2993" y="70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7" name="Line"/>
            <p:cNvSpPr/>
            <p:nvPr/>
          </p:nvSpPr>
          <p:spPr>
            <a:xfrm>
              <a:off x="9766979" y="55761"/>
              <a:ext cx="145670" cy="1749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7958" y="10936"/>
                  </a:moveTo>
                  <a:cubicBezTo>
                    <a:pt x="6063" y="11553"/>
                    <a:pt x="4168" y="12170"/>
                    <a:pt x="2653" y="13405"/>
                  </a:cubicBezTo>
                  <a:cubicBezTo>
                    <a:pt x="1137" y="14639"/>
                    <a:pt x="0" y="16490"/>
                    <a:pt x="0" y="16490"/>
                  </a:cubicBezTo>
                  <a:cubicBezTo>
                    <a:pt x="0" y="16490"/>
                    <a:pt x="1137" y="14639"/>
                    <a:pt x="2842" y="12016"/>
                  </a:cubicBezTo>
                  <a:cubicBezTo>
                    <a:pt x="4547" y="9393"/>
                    <a:pt x="6821" y="5999"/>
                    <a:pt x="8905" y="3530"/>
                  </a:cubicBezTo>
                  <a:cubicBezTo>
                    <a:pt x="10989" y="1062"/>
                    <a:pt x="12884" y="-481"/>
                    <a:pt x="14590" y="136"/>
                  </a:cubicBezTo>
                  <a:cubicBezTo>
                    <a:pt x="16295" y="753"/>
                    <a:pt x="17811" y="3530"/>
                    <a:pt x="18947" y="7388"/>
                  </a:cubicBezTo>
                  <a:cubicBezTo>
                    <a:pt x="20084" y="11245"/>
                    <a:pt x="20842" y="16182"/>
                    <a:pt x="21600" y="21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8" name="Line"/>
            <p:cNvSpPr/>
            <p:nvPr/>
          </p:nvSpPr>
          <p:spPr>
            <a:xfrm>
              <a:off x="9921090" y="506596"/>
              <a:ext cx="152687" cy="1956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200" fill="norm" stroke="1" extrusionOk="0">
                  <a:moveTo>
                    <a:pt x="5204" y="8317"/>
                  </a:moveTo>
                  <a:cubicBezTo>
                    <a:pt x="4142" y="11363"/>
                    <a:pt x="3080" y="14409"/>
                    <a:pt x="2195" y="16901"/>
                  </a:cubicBezTo>
                  <a:cubicBezTo>
                    <a:pt x="1309" y="19394"/>
                    <a:pt x="601" y="21332"/>
                    <a:pt x="247" y="21194"/>
                  </a:cubicBezTo>
                  <a:cubicBezTo>
                    <a:pt x="-107" y="21055"/>
                    <a:pt x="-107" y="18840"/>
                    <a:pt x="424" y="15517"/>
                  </a:cubicBezTo>
                  <a:cubicBezTo>
                    <a:pt x="955" y="12194"/>
                    <a:pt x="2018" y="7763"/>
                    <a:pt x="3080" y="4855"/>
                  </a:cubicBezTo>
                  <a:cubicBezTo>
                    <a:pt x="4142" y="1947"/>
                    <a:pt x="5204" y="563"/>
                    <a:pt x="6621" y="147"/>
                  </a:cubicBezTo>
                  <a:cubicBezTo>
                    <a:pt x="8037" y="-268"/>
                    <a:pt x="9808" y="286"/>
                    <a:pt x="11578" y="701"/>
                  </a:cubicBezTo>
                  <a:cubicBezTo>
                    <a:pt x="13349" y="1117"/>
                    <a:pt x="15119" y="1394"/>
                    <a:pt x="16890" y="1255"/>
                  </a:cubicBezTo>
                  <a:cubicBezTo>
                    <a:pt x="18660" y="1117"/>
                    <a:pt x="20431" y="563"/>
                    <a:pt x="20962" y="1809"/>
                  </a:cubicBezTo>
                  <a:cubicBezTo>
                    <a:pt x="21493" y="3055"/>
                    <a:pt x="20785" y="6101"/>
                    <a:pt x="20608" y="9147"/>
                  </a:cubicBezTo>
                  <a:cubicBezTo>
                    <a:pt x="20431" y="12194"/>
                    <a:pt x="20785" y="15240"/>
                    <a:pt x="21139" y="182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79" name="Line"/>
            <p:cNvSpPr/>
            <p:nvPr/>
          </p:nvSpPr>
          <p:spPr>
            <a:xfrm>
              <a:off x="10138501" y="532482"/>
              <a:ext cx="179311" cy="179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129" fill="norm" stroke="1" extrusionOk="0">
                  <a:moveTo>
                    <a:pt x="4145" y="3271"/>
                  </a:moveTo>
                  <a:cubicBezTo>
                    <a:pt x="2928" y="8071"/>
                    <a:pt x="1711" y="12871"/>
                    <a:pt x="951" y="16171"/>
                  </a:cubicBezTo>
                  <a:cubicBezTo>
                    <a:pt x="190" y="19471"/>
                    <a:pt x="-114" y="21271"/>
                    <a:pt x="38" y="21121"/>
                  </a:cubicBezTo>
                  <a:cubicBezTo>
                    <a:pt x="190" y="20971"/>
                    <a:pt x="799" y="18871"/>
                    <a:pt x="1559" y="15871"/>
                  </a:cubicBezTo>
                  <a:cubicBezTo>
                    <a:pt x="2320" y="12871"/>
                    <a:pt x="3233" y="8971"/>
                    <a:pt x="3841" y="6271"/>
                  </a:cubicBezTo>
                  <a:cubicBezTo>
                    <a:pt x="4449" y="3571"/>
                    <a:pt x="4754" y="2071"/>
                    <a:pt x="5514" y="1771"/>
                  </a:cubicBezTo>
                  <a:cubicBezTo>
                    <a:pt x="6275" y="1471"/>
                    <a:pt x="7492" y="2371"/>
                    <a:pt x="8861" y="2521"/>
                  </a:cubicBezTo>
                  <a:cubicBezTo>
                    <a:pt x="10230" y="2671"/>
                    <a:pt x="11751" y="2071"/>
                    <a:pt x="13880" y="1321"/>
                  </a:cubicBezTo>
                  <a:cubicBezTo>
                    <a:pt x="16010" y="571"/>
                    <a:pt x="18748" y="-329"/>
                    <a:pt x="20117" y="121"/>
                  </a:cubicBezTo>
                  <a:cubicBezTo>
                    <a:pt x="21486" y="571"/>
                    <a:pt x="21486" y="2371"/>
                    <a:pt x="21182" y="4771"/>
                  </a:cubicBezTo>
                  <a:cubicBezTo>
                    <a:pt x="20878" y="7171"/>
                    <a:pt x="20269" y="10171"/>
                    <a:pt x="20117" y="12871"/>
                  </a:cubicBezTo>
                  <a:cubicBezTo>
                    <a:pt x="19965" y="15571"/>
                    <a:pt x="20269" y="17971"/>
                    <a:pt x="20573" y="203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0" name="Line"/>
            <p:cNvSpPr/>
            <p:nvPr/>
          </p:nvSpPr>
          <p:spPr>
            <a:xfrm>
              <a:off x="10429163" y="534934"/>
              <a:ext cx="135168" cy="2155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6" h="21183" fill="norm" stroke="1" extrusionOk="0">
                  <a:moveTo>
                    <a:pt x="19956" y="236"/>
                  </a:moveTo>
                  <a:cubicBezTo>
                    <a:pt x="17956" y="-15"/>
                    <a:pt x="15956" y="-266"/>
                    <a:pt x="13556" y="613"/>
                  </a:cubicBezTo>
                  <a:cubicBezTo>
                    <a:pt x="11156" y="1492"/>
                    <a:pt x="8356" y="3501"/>
                    <a:pt x="5756" y="6013"/>
                  </a:cubicBezTo>
                  <a:cubicBezTo>
                    <a:pt x="3156" y="8525"/>
                    <a:pt x="756" y="11539"/>
                    <a:pt x="156" y="14176"/>
                  </a:cubicBezTo>
                  <a:cubicBezTo>
                    <a:pt x="-444" y="16813"/>
                    <a:pt x="756" y="19074"/>
                    <a:pt x="2556" y="20204"/>
                  </a:cubicBezTo>
                  <a:cubicBezTo>
                    <a:pt x="4356" y="21334"/>
                    <a:pt x="6756" y="21334"/>
                    <a:pt x="9956" y="20957"/>
                  </a:cubicBezTo>
                  <a:cubicBezTo>
                    <a:pt x="13156" y="20581"/>
                    <a:pt x="17156" y="19827"/>
                    <a:pt x="21156" y="190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1" name="Line"/>
            <p:cNvSpPr/>
            <p:nvPr/>
          </p:nvSpPr>
          <p:spPr>
            <a:xfrm>
              <a:off x="10495328" y="637012"/>
              <a:ext cx="107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2" name="Line"/>
            <p:cNvSpPr/>
            <p:nvPr/>
          </p:nvSpPr>
          <p:spPr>
            <a:xfrm>
              <a:off x="10894004" y="177002"/>
              <a:ext cx="160598" cy="391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66" h="21600" fill="norm" stroke="1" extrusionOk="0">
                  <a:moveTo>
                    <a:pt x="0" y="5082"/>
                  </a:moveTo>
                  <a:cubicBezTo>
                    <a:pt x="0" y="3671"/>
                    <a:pt x="0" y="2259"/>
                    <a:pt x="655" y="1341"/>
                  </a:cubicBezTo>
                  <a:cubicBezTo>
                    <a:pt x="1309" y="424"/>
                    <a:pt x="2618" y="0"/>
                    <a:pt x="5891" y="0"/>
                  </a:cubicBezTo>
                  <a:cubicBezTo>
                    <a:pt x="9164" y="0"/>
                    <a:pt x="14400" y="424"/>
                    <a:pt x="17509" y="1412"/>
                  </a:cubicBezTo>
                  <a:cubicBezTo>
                    <a:pt x="20618" y="2400"/>
                    <a:pt x="21600" y="3953"/>
                    <a:pt x="19309" y="6212"/>
                  </a:cubicBezTo>
                  <a:cubicBezTo>
                    <a:pt x="17018" y="8471"/>
                    <a:pt x="11455" y="11435"/>
                    <a:pt x="8018" y="13835"/>
                  </a:cubicBezTo>
                  <a:cubicBezTo>
                    <a:pt x="4582" y="16235"/>
                    <a:pt x="3273" y="18071"/>
                    <a:pt x="3109" y="19271"/>
                  </a:cubicBezTo>
                  <a:cubicBezTo>
                    <a:pt x="2945" y="20471"/>
                    <a:pt x="3927" y="21035"/>
                    <a:pt x="49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3" name="Line"/>
            <p:cNvSpPr/>
            <p:nvPr/>
          </p:nvSpPr>
          <p:spPr>
            <a:xfrm>
              <a:off x="10890062" y="721347"/>
              <a:ext cx="68792" cy="74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5" h="21600" fill="norm" stroke="1" extrusionOk="0">
                  <a:moveTo>
                    <a:pt x="5818" y="8938"/>
                  </a:moveTo>
                  <a:cubicBezTo>
                    <a:pt x="2733" y="12662"/>
                    <a:pt x="-353" y="16386"/>
                    <a:pt x="33" y="18621"/>
                  </a:cubicBezTo>
                  <a:cubicBezTo>
                    <a:pt x="418" y="20855"/>
                    <a:pt x="4276" y="21600"/>
                    <a:pt x="8133" y="21600"/>
                  </a:cubicBezTo>
                  <a:cubicBezTo>
                    <a:pt x="11990" y="21600"/>
                    <a:pt x="15847" y="20855"/>
                    <a:pt x="18161" y="18621"/>
                  </a:cubicBezTo>
                  <a:cubicBezTo>
                    <a:pt x="20476" y="16386"/>
                    <a:pt x="21247" y="12662"/>
                    <a:pt x="20476" y="9310"/>
                  </a:cubicBezTo>
                  <a:cubicBezTo>
                    <a:pt x="19704" y="5959"/>
                    <a:pt x="17390" y="2979"/>
                    <a:pt x="150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4" name="Line"/>
            <p:cNvSpPr/>
            <p:nvPr/>
          </p:nvSpPr>
          <p:spPr>
            <a:xfrm>
              <a:off x="1433124" y="1741037"/>
              <a:ext cx="46002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5400"/>
                    <a:pt x="7200" y="10800"/>
                    <a:pt x="10800" y="14400"/>
                  </a:cubicBezTo>
                  <a:cubicBezTo>
                    <a:pt x="14400" y="18000"/>
                    <a:pt x="18000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5" name="Line"/>
            <p:cNvSpPr/>
            <p:nvPr/>
          </p:nvSpPr>
          <p:spPr>
            <a:xfrm>
              <a:off x="1455517" y="1787038"/>
              <a:ext cx="169279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4" h="21600" fill="norm" stroke="1" extrusionOk="0">
                  <a:moveTo>
                    <a:pt x="14584" y="0"/>
                  </a:moveTo>
                  <a:cubicBezTo>
                    <a:pt x="10070" y="2530"/>
                    <a:pt x="5557" y="5059"/>
                    <a:pt x="2978" y="6811"/>
                  </a:cubicBezTo>
                  <a:cubicBezTo>
                    <a:pt x="399" y="8562"/>
                    <a:pt x="-246" y="9535"/>
                    <a:pt x="76" y="10314"/>
                  </a:cubicBezTo>
                  <a:cubicBezTo>
                    <a:pt x="399" y="11092"/>
                    <a:pt x="1688" y="11676"/>
                    <a:pt x="4106" y="12941"/>
                  </a:cubicBezTo>
                  <a:cubicBezTo>
                    <a:pt x="6524" y="14205"/>
                    <a:pt x="10070" y="16151"/>
                    <a:pt x="13133" y="17708"/>
                  </a:cubicBezTo>
                  <a:cubicBezTo>
                    <a:pt x="16196" y="19265"/>
                    <a:pt x="18775" y="20432"/>
                    <a:pt x="213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6" name="Line"/>
            <p:cNvSpPr/>
            <p:nvPr/>
          </p:nvSpPr>
          <p:spPr>
            <a:xfrm>
              <a:off x="1724464" y="1879040"/>
              <a:ext cx="130337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7" name="Line"/>
            <p:cNvSpPr/>
            <p:nvPr/>
          </p:nvSpPr>
          <p:spPr>
            <a:xfrm>
              <a:off x="1747465" y="2001709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8" name="Line"/>
            <p:cNvSpPr/>
            <p:nvPr/>
          </p:nvSpPr>
          <p:spPr>
            <a:xfrm>
              <a:off x="2368479" y="1748704"/>
              <a:ext cx="99670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23" y="3771"/>
                    <a:pt x="6646" y="7543"/>
                    <a:pt x="8862" y="10714"/>
                  </a:cubicBezTo>
                  <a:cubicBezTo>
                    <a:pt x="11077" y="13886"/>
                    <a:pt x="12185" y="16457"/>
                    <a:pt x="14123" y="18171"/>
                  </a:cubicBezTo>
                  <a:cubicBezTo>
                    <a:pt x="16062" y="19886"/>
                    <a:pt x="18831" y="207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89" name="Line"/>
            <p:cNvSpPr/>
            <p:nvPr/>
          </p:nvSpPr>
          <p:spPr>
            <a:xfrm>
              <a:off x="1503211" y="3059733"/>
              <a:ext cx="359257" cy="3665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5" h="21363" fill="norm" stroke="1" extrusionOk="0">
                  <a:moveTo>
                    <a:pt x="20156" y="0"/>
                  </a:moveTo>
                  <a:cubicBezTo>
                    <a:pt x="19544" y="2383"/>
                    <a:pt x="18931" y="4767"/>
                    <a:pt x="17935" y="7523"/>
                  </a:cubicBezTo>
                  <a:cubicBezTo>
                    <a:pt x="16939" y="10279"/>
                    <a:pt x="15561" y="13407"/>
                    <a:pt x="14105" y="15567"/>
                  </a:cubicBezTo>
                  <a:cubicBezTo>
                    <a:pt x="12650" y="17727"/>
                    <a:pt x="11118" y="18919"/>
                    <a:pt x="9280" y="19366"/>
                  </a:cubicBezTo>
                  <a:cubicBezTo>
                    <a:pt x="7441" y="19812"/>
                    <a:pt x="5297" y="19514"/>
                    <a:pt x="3688" y="18397"/>
                  </a:cubicBezTo>
                  <a:cubicBezTo>
                    <a:pt x="2080" y="17280"/>
                    <a:pt x="1007" y="15343"/>
                    <a:pt x="471" y="14003"/>
                  </a:cubicBezTo>
                  <a:cubicBezTo>
                    <a:pt x="-65" y="12662"/>
                    <a:pt x="-65" y="11917"/>
                    <a:pt x="88" y="11172"/>
                  </a:cubicBezTo>
                  <a:cubicBezTo>
                    <a:pt x="241" y="10428"/>
                    <a:pt x="548" y="9683"/>
                    <a:pt x="1161" y="9161"/>
                  </a:cubicBezTo>
                  <a:cubicBezTo>
                    <a:pt x="1773" y="8640"/>
                    <a:pt x="2692" y="8342"/>
                    <a:pt x="4607" y="8714"/>
                  </a:cubicBezTo>
                  <a:cubicBezTo>
                    <a:pt x="6522" y="9087"/>
                    <a:pt x="9433" y="10130"/>
                    <a:pt x="11424" y="11768"/>
                  </a:cubicBezTo>
                  <a:cubicBezTo>
                    <a:pt x="13416" y="13407"/>
                    <a:pt x="14488" y="15641"/>
                    <a:pt x="15637" y="17429"/>
                  </a:cubicBezTo>
                  <a:cubicBezTo>
                    <a:pt x="16786" y="19217"/>
                    <a:pt x="18012" y="20557"/>
                    <a:pt x="19007" y="21079"/>
                  </a:cubicBezTo>
                  <a:cubicBezTo>
                    <a:pt x="20003" y="21600"/>
                    <a:pt x="20769" y="21302"/>
                    <a:pt x="21535" y="210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0" name="Line"/>
            <p:cNvSpPr/>
            <p:nvPr/>
          </p:nvSpPr>
          <p:spPr>
            <a:xfrm>
              <a:off x="2008137" y="3412408"/>
              <a:ext cx="766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1" name="Line"/>
            <p:cNvSpPr/>
            <p:nvPr/>
          </p:nvSpPr>
          <p:spPr>
            <a:xfrm>
              <a:off x="1687604" y="2767348"/>
              <a:ext cx="243866" cy="2489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253" fill="norm" stroke="1" extrusionOk="0">
                  <a:moveTo>
                    <a:pt x="5945" y="7944"/>
                  </a:moveTo>
                  <a:cubicBezTo>
                    <a:pt x="5045" y="9908"/>
                    <a:pt x="4145" y="11871"/>
                    <a:pt x="3470" y="13726"/>
                  </a:cubicBezTo>
                  <a:cubicBezTo>
                    <a:pt x="2795" y="15580"/>
                    <a:pt x="2345" y="17326"/>
                    <a:pt x="1783" y="18744"/>
                  </a:cubicBezTo>
                  <a:cubicBezTo>
                    <a:pt x="1220" y="20162"/>
                    <a:pt x="545" y="21253"/>
                    <a:pt x="208" y="21253"/>
                  </a:cubicBezTo>
                  <a:cubicBezTo>
                    <a:pt x="-130" y="21253"/>
                    <a:pt x="-130" y="20162"/>
                    <a:pt x="770" y="16780"/>
                  </a:cubicBezTo>
                  <a:cubicBezTo>
                    <a:pt x="1670" y="13398"/>
                    <a:pt x="3470" y="7726"/>
                    <a:pt x="4820" y="4562"/>
                  </a:cubicBezTo>
                  <a:cubicBezTo>
                    <a:pt x="6170" y="1398"/>
                    <a:pt x="7070" y="744"/>
                    <a:pt x="8083" y="308"/>
                  </a:cubicBezTo>
                  <a:cubicBezTo>
                    <a:pt x="9095" y="-129"/>
                    <a:pt x="10220" y="-347"/>
                    <a:pt x="11570" y="1398"/>
                  </a:cubicBezTo>
                  <a:cubicBezTo>
                    <a:pt x="12920" y="3144"/>
                    <a:pt x="14495" y="6853"/>
                    <a:pt x="16183" y="9689"/>
                  </a:cubicBezTo>
                  <a:cubicBezTo>
                    <a:pt x="17870" y="12526"/>
                    <a:pt x="19670" y="14489"/>
                    <a:pt x="21470" y="164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2" name="Line"/>
            <p:cNvSpPr/>
            <p:nvPr/>
          </p:nvSpPr>
          <p:spPr>
            <a:xfrm>
              <a:off x="2322478" y="3213070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3" name="Line"/>
            <p:cNvSpPr/>
            <p:nvPr/>
          </p:nvSpPr>
          <p:spPr>
            <a:xfrm>
              <a:off x="2314811" y="3376888"/>
              <a:ext cx="145671" cy="35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1516" y="2735"/>
                    <a:pt x="3032" y="-1585"/>
                    <a:pt x="6632" y="575"/>
                  </a:cubicBezTo>
                  <a:cubicBezTo>
                    <a:pt x="10232" y="2735"/>
                    <a:pt x="15916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4" name="Line"/>
            <p:cNvSpPr/>
            <p:nvPr/>
          </p:nvSpPr>
          <p:spPr>
            <a:xfrm>
              <a:off x="3271702" y="3002571"/>
              <a:ext cx="262137" cy="436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463" fill="norm" stroke="1" extrusionOk="0">
                  <a:moveTo>
                    <a:pt x="21510" y="926"/>
                  </a:moveTo>
                  <a:cubicBezTo>
                    <a:pt x="20671" y="549"/>
                    <a:pt x="19832" y="172"/>
                    <a:pt x="17630" y="47"/>
                  </a:cubicBezTo>
                  <a:cubicBezTo>
                    <a:pt x="15428" y="-79"/>
                    <a:pt x="11863" y="47"/>
                    <a:pt x="8823" y="486"/>
                  </a:cubicBezTo>
                  <a:cubicBezTo>
                    <a:pt x="5782" y="926"/>
                    <a:pt x="3265" y="1679"/>
                    <a:pt x="1797" y="3249"/>
                  </a:cubicBezTo>
                  <a:cubicBezTo>
                    <a:pt x="329" y="4819"/>
                    <a:pt x="-90" y="7205"/>
                    <a:pt x="15" y="9842"/>
                  </a:cubicBezTo>
                  <a:cubicBezTo>
                    <a:pt x="120" y="12479"/>
                    <a:pt x="749" y="15368"/>
                    <a:pt x="1273" y="17188"/>
                  </a:cubicBezTo>
                  <a:cubicBezTo>
                    <a:pt x="1797" y="19009"/>
                    <a:pt x="2217" y="19763"/>
                    <a:pt x="4314" y="20391"/>
                  </a:cubicBezTo>
                  <a:cubicBezTo>
                    <a:pt x="6411" y="21019"/>
                    <a:pt x="10186" y="21521"/>
                    <a:pt x="12702" y="21458"/>
                  </a:cubicBezTo>
                  <a:cubicBezTo>
                    <a:pt x="15219" y="21395"/>
                    <a:pt x="16477" y="20768"/>
                    <a:pt x="17735" y="201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5" name="Line"/>
            <p:cNvSpPr/>
            <p:nvPr/>
          </p:nvSpPr>
          <p:spPr>
            <a:xfrm>
              <a:off x="3303833" y="3243737"/>
              <a:ext cx="14567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137" y="17486"/>
                    <a:pt x="2274" y="13371"/>
                    <a:pt x="5874" y="9771"/>
                  </a:cubicBezTo>
                  <a:cubicBezTo>
                    <a:pt x="9474" y="6171"/>
                    <a:pt x="15537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6" name="Line"/>
            <p:cNvSpPr/>
            <p:nvPr/>
          </p:nvSpPr>
          <p:spPr>
            <a:xfrm>
              <a:off x="3609522" y="2969280"/>
              <a:ext cx="345993" cy="4870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5" h="21441" fill="norm" stroke="1" extrusionOk="0">
                  <a:moveTo>
                    <a:pt x="21345" y="1282"/>
                  </a:moveTo>
                  <a:cubicBezTo>
                    <a:pt x="20872" y="832"/>
                    <a:pt x="20399" y="382"/>
                    <a:pt x="18744" y="157"/>
                  </a:cubicBezTo>
                  <a:cubicBezTo>
                    <a:pt x="17088" y="-68"/>
                    <a:pt x="14250" y="-68"/>
                    <a:pt x="11964" y="270"/>
                  </a:cubicBezTo>
                  <a:cubicBezTo>
                    <a:pt x="9678" y="607"/>
                    <a:pt x="7944" y="1282"/>
                    <a:pt x="6682" y="2126"/>
                  </a:cubicBezTo>
                  <a:cubicBezTo>
                    <a:pt x="5421" y="2970"/>
                    <a:pt x="4633" y="3982"/>
                    <a:pt x="4160" y="5613"/>
                  </a:cubicBezTo>
                  <a:cubicBezTo>
                    <a:pt x="3687" y="7245"/>
                    <a:pt x="3529" y="9495"/>
                    <a:pt x="2898" y="11688"/>
                  </a:cubicBezTo>
                  <a:cubicBezTo>
                    <a:pt x="2268" y="13882"/>
                    <a:pt x="1164" y="16020"/>
                    <a:pt x="533" y="17538"/>
                  </a:cubicBezTo>
                  <a:cubicBezTo>
                    <a:pt x="-97" y="19057"/>
                    <a:pt x="-255" y="19957"/>
                    <a:pt x="533" y="20576"/>
                  </a:cubicBezTo>
                  <a:cubicBezTo>
                    <a:pt x="1322" y="21194"/>
                    <a:pt x="3056" y="21532"/>
                    <a:pt x="5736" y="21419"/>
                  </a:cubicBezTo>
                  <a:cubicBezTo>
                    <a:pt x="8417" y="21307"/>
                    <a:pt x="12043" y="20745"/>
                    <a:pt x="15669" y="201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7" name="Line"/>
            <p:cNvSpPr/>
            <p:nvPr/>
          </p:nvSpPr>
          <p:spPr>
            <a:xfrm>
              <a:off x="3993848" y="3128735"/>
              <a:ext cx="214673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14" y="1029"/>
                    <a:pt x="4629" y="2057"/>
                    <a:pt x="7329" y="4629"/>
                  </a:cubicBezTo>
                  <a:cubicBezTo>
                    <a:pt x="10029" y="7200"/>
                    <a:pt x="13114" y="11314"/>
                    <a:pt x="15557" y="14400"/>
                  </a:cubicBezTo>
                  <a:cubicBezTo>
                    <a:pt x="18000" y="17486"/>
                    <a:pt x="19800" y="1954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8" name="Line"/>
            <p:cNvSpPr/>
            <p:nvPr/>
          </p:nvSpPr>
          <p:spPr>
            <a:xfrm>
              <a:off x="4029426" y="3105734"/>
              <a:ext cx="202096" cy="3175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1" h="21299" fill="norm" stroke="1" extrusionOk="0">
                  <a:moveTo>
                    <a:pt x="21351" y="0"/>
                  </a:moveTo>
                  <a:cubicBezTo>
                    <a:pt x="18651" y="1371"/>
                    <a:pt x="15951" y="2743"/>
                    <a:pt x="12441" y="5657"/>
                  </a:cubicBezTo>
                  <a:cubicBezTo>
                    <a:pt x="8931" y="8571"/>
                    <a:pt x="4611" y="13029"/>
                    <a:pt x="2316" y="16029"/>
                  </a:cubicBezTo>
                  <a:cubicBezTo>
                    <a:pt x="21" y="19029"/>
                    <a:pt x="-249" y="20571"/>
                    <a:pt x="156" y="21086"/>
                  </a:cubicBezTo>
                  <a:cubicBezTo>
                    <a:pt x="561" y="21600"/>
                    <a:pt x="1641" y="21086"/>
                    <a:pt x="2721" y="20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299" name="Line"/>
            <p:cNvSpPr/>
            <p:nvPr/>
          </p:nvSpPr>
          <p:spPr>
            <a:xfrm>
              <a:off x="4338856" y="2991342"/>
              <a:ext cx="167775" cy="444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4" h="21570" fill="norm" stroke="1" extrusionOk="0">
                  <a:moveTo>
                    <a:pt x="4836" y="342"/>
                  </a:moveTo>
                  <a:cubicBezTo>
                    <a:pt x="8382" y="218"/>
                    <a:pt x="11928" y="94"/>
                    <a:pt x="14830" y="32"/>
                  </a:cubicBezTo>
                  <a:cubicBezTo>
                    <a:pt x="17731" y="-30"/>
                    <a:pt x="19988" y="-30"/>
                    <a:pt x="20794" y="280"/>
                  </a:cubicBezTo>
                  <a:cubicBezTo>
                    <a:pt x="21600" y="591"/>
                    <a:pt x="20955" y="1211"/>
                    <a:pt x="20149" y="3384"/>
                  </a:cubicBezTo>
                  <a:cubicBezTo>
                    <a:pt x="19343" y="5556"/>
                    <a:pt x="18376" y="9280"/>
                    <a:pt x="18215" y="11763"/>
                  </a:cubicBezTo>
                  <a:cubicBezTo>
                    <a:pt x="18054" y="14246"/>
                    <a:pt x="18699" y="15487"/>
                    <a:pt x="19182" y="16667"/>
                  </a:cubicBezTo>
                  <a:cubicBezTo>
                    <a:pt x="19666" y="17846"/>
                    <a:pt x="19988" y="18963"/>
                    <a:pt x="19666" y="19770"/>
                  </a:cubicBezTo>
                  <a:cubicBezTo>
                    <a:pt x="19343" y="20577"/>
                    <a:pt x="18376" y="21073"/>
                    <a:pt x="14991" y="21322"/>
                  </a:cubicBezTo>
                  <a:cubicBezTo>
                    <a:pt x="11606" y="21570"/>
                    <a:pt x="5803" y="21570"/>
                    <a:pt x="0" y="215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0" name="Line"/>
            <p:cNvSpPr/>
            <p:nvPr/>
          </p:nvSpPr>
          <p:spPr>
            <a:xfrm>
              <a:off x="3754278" y="2462205"/>
              <a:ext cx="392909" cy="317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0826" fill="norm" stroke="1" extrusionOk="0">
                  <a:moveTo>
                    <a:pt x="3030" y="13531"/>
                  </a:moveTo>
                  <a:cubicBezTo>
                    <a:pt x="2751" y="14368"/>
                    <a:pt x="2473" y="15205"/>
                    <a:pt x="1915" y="16628"/>
                  </a:cubicBezTo>
                  <a:cubicBezTo>
                    <a:pt x="1358" y="18052"/>
                    <a:pt x="522" y="20061"/>
                    <a:pt x="173" y="20647"/>
                  </a:cubicBezTo>
                  <a:cubicBezTo>
                    <a:pt x="-175" y="21233"/>
                    <a:pt x="-36" y="20396"/>
                    <a:pt x="940" y="17884"/>
                  </a:cubicBezTo>
                  <a:cubicBezTo>
                    <a:pt x="1915" y="15373"/>
                    <a:pt x="3727" y="11186"/>
                    <a:pt x="5469" y="7921"/>
                  </a:cubicBezTo>
                  <a:cubicBezTo>
                    <a:pt x="7211" y="4656"/>
                    <a:pt x="8883" y="2312"/>
                    <a:pt x="10068" y="1056"/>
                  </a:cubicBezTo>
                  <a:cubicBezTo>
                    <a:pt x="11252" y="-200"/>
                    <a:pt x="11949" y="-367"/>
                    <a:pt x="12715" y="721"/>
                  </a:cubicBezTo>
                  <a:cubicBezTo>
                    <a:pt x="13482" y="1810"/>
                    <a:pt x="14318" y="4154"/>
                    <a:pt x="15224" y="6749"/>
                  </a:cubicBezTo>
                  <a:cubicBezTo>
                    <a:pt x="16130" y="9345"/>
                    <a:pt x="17105" y="12191"/>
                    <a:pt x="18150" y="14200"/>
                  </a:cubicBezTo>
                  <a:cubicBezTo>
                    <a:pt x="19195" y="16210"/>
                    <a:pt x="20310" y="17382"/>
                    <a:pt x="21425" y="18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1" name="Line"/>
            <p:cNvSpPr/>
            <p:nvPr/>
          </p:nvSpPr>
          <p:spPr>
            <a:xfrm>
              <a:off x="5151541" y="3197736"/>
              <a:ext cx="168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2" name="Line"/>
            <p:cNvSpPr/>
            <p:nvPr/>
          </p:nvSpPr>
          <p:spPr>
            <a:xfrm>
              <a:off x="5205209" y="3335739"/>
              <a:ext cx="17633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3" name="Line"/>
            <p:cNvSpPr/>
            <p:nvPr/>
          </p:nvSpPr>
          <p:spPr>
            <a:xfrm>
              <a:off x="6293900" y="2837395"/>
              <a:ext cx="15335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4608"/>
                    <a:pt x="7200" y="9216"/>
                    <a:pt x="10800" y="12816"/>
                  </a:cubicBezTo>
                  <a:cubicBezTo>
                    <a:pt x="14400" y="16416"/>
                    <a:pt x="18000" y="1900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4" name="Line"/>
            <p:cNvSpPr/>
            <p:nvPr/>
          </p:nvSpPr>
          <p:spPr>
            <a:xfrm>
              <a:off x="6132897" y="3243737"/>
              <a:ext cx="352675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13" y="18720"/>
                    <a:pt x="7826" y="15840"/>
                    <a:pt x="11426" y="12240"/>
                  </a:cubicBezTo>
                  <a:cubicBezTo>
                    <a:pt x="15026" y="8640"/>
                    <a:pt x="18313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5" name="Line"/>
            <p:cNvSpPr/>
            <p:nvPr/>
          </p:nvSpPr>
          <p:spPr>
            <a:xfrm>
              <a:off x="6274918" y="3452588"/>
              <a:ext cx="256656" cy="2818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8" h="21080" fill="norm" stroke="1" extrusionOk="0">
                  <a:moveTo>
                    <a:pt x="306" y="3303"/>
                  </a:moveTo>
                  <a:cubicBezTo>
                    <a:pt x="306" y="8464"/>
                    <a:pt x="306" y="13625"/>
                    <a:pt x="306" y="16779"/>
                  </a:cubicBezTo>
                  <a:cubicBezTo>
                    <a:pt x="306" y="19933"/>
                    <a:pt x="306" y="21080"/>
                    <a:pt x="199" y="21080"/>
                  </a:cubicBezTo>
                  <a:cubicBezTo>
                    <a:pt x="92" y="21080"/>
                    <a:pt x="-122" y="19933"/>
                    <a:pt x="92" y="17257"/>
                  </a:cubicBezTo>
                  <a:cubicBezTo>
                    <a:pt x="306" y="14581"/>
                    <a:pt x="947" y="10376"/>
                    <a:pt x="2551" y="7030"/>
                  </a:cubicBezTo>
                  <a:cubicBezTo>
                    <a:pt x="4155" y="3685"/>
                    <a:pt x="6722" y="1200"/>
                    <a:pt x="9181" y="340"/>
                  </a:cubicBezTo>
                  <a:cubicBezTo>
                    <a:pt x="11640" y="-520"/>
                    <a:pt x="13993" y="245"/>
                    <a:pt x="15918" y="2730"/>
                  </a:cubicBezTo>
                  <a:cubicBezTo>
                    <a:pt x="17842" y="5215"/>
                    <a:pt x="19339" y="9420"/>
                    <a:pt x="20195" y="12192"/>
                  </a:cubicBezTo>
                  <a:cubicBezTo>
                    <a:pt x="21050" y="14963"/>
                    <a:pt x="21264" y="16301"/>
                    <a:pt x="21478" y="176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6" name="Line"/>
            <p:cNvSpPr/>
            <p:nvPr/>
          </p:nvSpPr>
          <p:spPr>
            <a:xfrm>
              <a:off x="6855666" y="2906396"/>
              <a:ext cx="350590" cy="41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98" fill="norm" stroke="1" extrusionOk="0">
                  <a:moveTo>
                    <a:pt x="21472" y="0"/>
                  </a:moveTo>
                  <a:cubicBezTo>
                    <a:pt x="17402" y="1047"/>
                    <a:pt x="13333" y="2095"/>
                    <a:pt x="10594" y="3011"/>
                  </a:cubicBezTo>
                  <a:cubicBezTo>
                    <a:pt x="7855" y="3927"/>
                    <a:pt x="6446" y="4713"/>
                    <a:pt x="5507" y="5367"/>
                  </a:cubicBezTo>
                  <a:cubicBezTo>
                    <a:pt x="4568" y="6022"/>
                    <a:pt x="4098" y="6545"/>
                    <a:pt x="4255" y="6938"/>
                  </a:cubicBezTo>
                  <a:cubicBezTo>
                    <a:pt x="4411" y="7331"/>
                    <a:pt x="5194" y="7593"/>
                    <a:pt x="6837" y="7855"/>
                  </a:cubicBezTo>
                  <a:cubicBezTo>
                    <a:pt x="8481" y="8116"/>
                    <a:pt x="10985" y="8378"/>
                    <a:pt x="12629" y="8640"/>
                  </a:cubicBezTo>
                  <a:cubicBezTo>
                    <a:pt x="14272" y="8902"/>
                    <a:pt x="15055" y="9164"/>
                    <a:pt x="15368" y="9622"/>
                  </a:cubicBezTo>
                  <a:cubicBezTo>
                    <a:pt x="15681" y="10080"/>
                    <a:pt x="15524" y="10735"/>
                    <a:pt x="14194" y="11716"/>
                  </a:cubicBezTo>
                  <a:cubicBezTo>
                    <a:pt x="12863" y="12698"/>
                    <a:pt x="10359" y="14007"/>
                    <a:pt x="7933" y="15382"/>
                  </a:cubicBezTo>
                  <a:cubicBezTo>
                    <a:pt x="5507" y="16756"/>
                    <a:pt x="3159" y="18196"/>
                    <a:pt x="1750" y="19244"/>
                  </a:cubicBezTo>
                  <a:cubicBezTo>
                    <a:pt x="342" y="20291"/>
                    <a:pt x="-128" y="20945"/>
                    <a:pt x="29" y="21273"/>
                  </a:cubicBezTo>
                  <a:cubicBezTo>
                    <a:pt x="185" y="21600"/>
                    <a:pt x="968" y="21600"/>
                    <a:pt x="3863" y="21076"/>
                  </a:cubicBezTo>
                  <a:cubicBezTo>
                    <a:pt x="6759" y="20553"/>
                    <a:pt x="11768" y="19505"/>
                    <a:pt x="16776" y="18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7" name="Line"/>
            <p:cNvSpPr/>
            <p:nvPr/>
          </p:nvSpPr>
          <p:spPr>
            <a:xfrm>
              <a:off x="7405592" y="2944731"/>
              <a:ext cx="214672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43" y="3709"/>
                    <a:pt x="6686" y="7418"/>
                    <a:pt x="9900" y="10909"/>
                  </a:cubicBezTo>
                  <a:cubicBezTo>
                    <a:pt x="13114" y="14400"/>
                    <a:pt x="16200" y="17673"/>
                    <a:pt x="18129" y="19418"/>
                  </a:cubicBezTo>
                  <a:cubicBezTo>
                    <a:pt x="20057" y="21164"/>
                    <a:pt x="20829" y="2138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8" name="Line"/>
            <p:cNvSpPr/>
            <p:nvPr/>
          </p:nvSpPr>
          <p:spPr>
            <a:xfrm>
              <a:off x="7410180" y="2906396"/>
              <a:ext cx="248419" cy="329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1600" fill="norm" stroke="1" extrusionOk="0">
                  <a:moveTo>
                    <a:pt x="21425" y="0"/>
                  </a:moveTo>
                  <a:cubicBezTo>
                    <a:pt x="19221" y="1005"/>
                    <a:pt x="17017" y="2009"/>
                    <a:pt x="13931" y="4353"/>
                  </a:cubicBezTo>
                  <a:cubicBezTo>
                    <a:pt x="10845" y="6698"/>
                    <a:pt x="6878" y="10381"/>
                    <a:pt x="4454" y="12809"/>
                  </a:cubicBezTo>
                  <a:cubicBezTo>
                    <a:pt x="2029" y="15237"/>
                    <a:pt x="1147" y="16409"/>
                    <a:pt x="596" y="17414"/>
                  </a:cubicBezTo>
                  <a:cubicBezTo>
                    <a:pt x="45" y="18419"/>
                    <a:pt x="-175" y="19256"/>
                    <a:pt x="156" y="19926"/>
                  </a:cubicBezTo>
                  <a:cubicBezTo>
                    <a:pt x="486" y="20595"/>
                    <a:pt x="1368" y="21098"/>
                    <a:pt x="22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09" name="Line"/>
            <p:cNvSpPr/>
            <p:nvPr/>
          </p:nvSpPr>
          <p:spPr>
            <a:xfrm>
              <a:off x="7673932" y="3197736"/>
              <a:ext cx="119156" cy="193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0976" fill="norm" stroke="1" extrusionOk="0">
                  <a:moveTo>
                    <a:pt x="19302" y="0"/>
                  </a:moveTo>
                  <a:cubicBezTo>
                    <a:pt x="20221" y="5262"/>
                    <a:pt x="21140" y="10523"/>
                    <a:pt x="21370" y="13846"/>
                  </a:cubicBezTo>
                  <a:cubicBezTo>
                    <a:pt x="21600" y="17169"/>
                    <a:pt x="21140" y="18554"/>
                    <a:pt x="19991" y="19662"/>
                  </a:cubicBezTo>
                  <a:cubicBezTo>
                    <a:pt x="18843" y="20769"/>
                    <a:pt x="17004" y="21600"/>
                    <a:pt x="13557" y="20354"/>
                  </a:cubicBezTo>
                  <a:cubicBezTo>
                    <a:pt x="10111" y="19108"/>
                    <a:pt x="5055" y="15785"/>
                    <a:pt x="0" y="12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0" name="Line"/>
            <p:cNvSpPr/>
            <p:nvPr/>
          </p:nvSpPr>
          <p:spPr>
            <a:xfrm>
              <a:off x="7773601" y="3067400"/>
              <a:ext cx="1533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1" name="Line"/>
            <p:cNvSpPr/>
            <p:nvPr/>
          </p:nvSpPr>
          <p:spPr>
            <a:xfrm>
              <a:off x="1411524" y="4646769"/>
              <a:ext cx="450944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3" h="21600" fill="norm" stroke="1" extrusionOk="0">
                  <a:moveTo>
                    <a:pt x="21533" y="0"/>
                  </a:moveTo>
                  <a:cubicBezTo>
                    <a:pt x="19825" y="3750"/>
                    <a:pt x="18116" y="7500"/>
                    <a:pt x="16041" y="10500"/>
                  </a:cubicBezTo>
                  <a:cubicBezTo>
                    <a:pt x="13967" y="13500"/>
                    <a:pt x="11526" y="15750"/>
                    <a:pt x="9269" y="17100"/>
                  </a:cubicBezTo>
                  <a:cubicBezTo>
                    <a:pt x="7011" y="18450"/>
                    <a:pt x="4936" y="18900"/>
                    <a:pt x="3594" y="19050"/>
                  </a:cubicBezTo>
                  <a:cubicBezTo>
                    <a:pt x="2252" y="19200"/>
                    <a:pt x="1641" y="19050"/>
                    <a:pt x="1153" y="18675"/>
                  </a:cubicBezTo>
                  <a:cubicBezTo>
                    <a:pt x="665" y="18300"/>
                    <a:pt x="299" y="17700"/>
                    <a:pt x="116" y="17025"/>
                  </a:cubicBezTo>
                  <a:cubicBezTo>
                    <a:pt x="-67" y="16350"/>
                    <a:pt x="-67" y="15600"/>
                    <a:pt x="360" y="14625"/>
                  </a:cubicBezTo>
                  <a:cubicBezTo>
                    <a:pt x="787" y="13650"/>
                    <a:pt x="1641" y="12450"/>
                    <a:pt x="3228" y="11400"/>
                  </a:cubicBezTo>
                  <a:cubicBezTo>
                    <a:pt x="4814" y="10350"/>
                    <a:pt x="7133" y="9450"/>
                    <a:pt x="8597" y="9000"/>
                  </a:cubicBezTo>
                  <a:cubicBezTo>
                    <a:pt x="10062" y="8550"/>
                    <a:pt x="10672" y="8550"/>
                    <a:pt x="11465" y="9225"/>
                  </a:cubicBezTo>
                  <a:cubicBezTo>
                    <a:pt x="12258" y="9900"/>
                    <a:pt x="13235" y="11250"/>
                    <a:pt x="14333" y="13200"/>
                  </a:cubicBezTo>
                  <a:cubicBezTo>
                    <a:pt x="15431" y="15150"/>
                    <a:pt x="16652" y="17700"/>
                    <a:pt x="17506" y="19200"/>
                  </a:cubicBezTo>
                  <a:cubicBezTo>
                    <a:pt x="18360" y="20700"/>
                    <a:pt x="18848" y="21150"/>
                    <a:pt x="193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2" name="Line"/>
            <p:cNvSpPr/>
            <p:nvPr/>
          </p:nvSpPr>
          <p:spPr>
            <a:xfrm>
              <a:off x="1962136" y="5007111"/>
              <a:ext cx="38335" cy="15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3" name="Line"/>
            <p:cNvSpPr/>
            <p:nvPr/>
          </p:nvSpPr>
          <p:spPr>
            <a:xfrm>
              <a:off x="2216286" y="4616102"/>
              <a:ext cx="213528" cy="460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5" h="21600" fill="norm" stroke="1" extrusionOk="0">
                  <a:moveTo>
                    <a:pt x="21485" y="0"/>
                  </a:moveTo>
                  <a:cubicBezTo>
                    <a:pt x="18656" y="0"/>
                    <a:pt x="15828" y="0"/>
                    <a:pt x="12614" y="1080"/>
                  </a:cubicBezTo>
                  <a:cubicBezTo>
                    <a:pt x="9399" y="2160"/>
                    <a:pt x="5799" y="4320"/>
                    <a:pt x="3485" y="6900"/>
                  </a:cubicBezTo>
                  <a:cubicBezTo>
                    <a:pt x="1171" y="9480"/>
                    <a:pt x="142" y="12480"/>
                    <a:pt x="14" y="14580"/>
                  </a:cubicBezTo>
                  <a:cubicBezTo>
                    <a:pt x="-115" y="16680"/>
                    <a:pt x="656" y="17880"/>
                    <a:pt x="3356" y="18900"/>
                  </a:cubicBezTo>
                  <a:cubicBezTo>
                    <a:pt x="6056" y="19920"/>
                    <a:pt x="10685" y="20760"/>
                    <a:pt x="153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4" name="Line"/>
            <p:cNvSpPr/>
            <p:nvPr/>
          </p:nvSpPr>
          <p:spPr>
            <a:xfrm>
              <a:off x="2590817" y="4868403"/>
              <a:ext cx="29567" cy="343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188" fill="norm" stroke="1" extrusionOk="0">
                  <a:moveTo>
                    <a:pt x="0" y="989"/>
                  </a:moveTo>
                  <a:cubicBezTo>
                    <a:pt x="7200" y="359"/>
                    <a:pt x="14400" y="-272"/>
                    <a:pt x="18000" y="122"/>
                  </a:cubicBezTo>
                  <a:cubicBezTo>
                    <a:pt x="21600" y="516"/>
                    <a:pt x="21600" y="1935"/>
                    <a:pt x="18900" y="4931"/>
                  </a:cubicBezTo>
                  <a:cubicBezTo>
                    <a:pt x="16200" y="7927"/>
                    <a:pt x="10800" y="12499"/>
                    <a:pt x="8100" y="15179"/>
                  </a:cubicBezTo>
                  <a:cubicBezTo>
                    <a:pt x="5400" y="17859"/>
                    <a:pt x="5400" y="18648"/>
                    <a:pt x="6300" y="19515"/>
                  </a:cubicBezTo>
                  <a:cubicBezTo>
                    <a:pt x="7200" y="20382"/>
                    <a:pt x="9000" y="21328"/>
                    <a:pt x="9000" y="21170"/>
                  </a:cubicBezTo>
                  <a:cubicBezTo>
                    <a:pt x="9000" y="21013"/>
                    <a:pt x="7200" y="19751"/>
                    <a:pt x="5400" y="18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5" name="Line"/>
            <p:cNvSpPr/>
            <p:nvPr/>
          </p:nvSpPr>
          <p:spPr>
            <a:xfrm>
              <a:off x="2558785" y="4760975"/>
              <a:ext cx="202687" cy="25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119" fill="norm" stroke="1" extrusionOk="0">
                  <a:moveTo>
                    <a:pt x="943" y="15164"/>
                  </a:moveTo>
                  <a:cubicBezTo>
                    <a:pt x="409" y="13067"/>
                    <a:pt x="-124" y="10970"/>
                    <a:pt x="943" y="8454"/>
                  </a:cubicBezTo>
                  <a:cubicBezTo>
                    <a:pt x="2009" y="5937"/>
                    <a:pt x="4676" y="3001"/>
                    <a:pt x="7476" y="1429"/>
                  </a:cubicBezTo>
                  <a:cubicBezTo>
                    <a:pt x="10276" y="-144"/>
                    <a:pt x="13209" y="-354"/>
                    <a:pt x="15476" y="485"/>
                  </a:cubicBezTo>
                  <a:cubicBezTo>
                    <a:pt x="17743" y="1324"/>
                    <a:pt x="19343" y="3211"/>
                    <a:pt x="20276" y="5832"/>
                  </a:cubicBezTo>
                  <a:cubicBezTo>
                    <a:pt x="21209" y="8454"/>
                    <a:pt x="21476" y="11809"/>
                    <a:pt x="20676" y="14221"/>
                  </a:cubicBezTo>
                  <a:cubicBezTo>
                    <a:pt x="19876" y="16632"/>
                    <a:pt x="18009" y="18100"/>
                    <a:pt x="14809" y="19149"/>
                  </a:cubicBezTo>
                  <a:cubicBezTo>
                    <a:pt x="11609" y="20197"/>
                    <a:pt x="7076" y="20827"/>
                    <a:pt x="4143" y="21036"/>
                  </a:cubicBezTo>
                  <a:cubicBezTo>
                    <a:pt x="1209" y="21246"/>
                    <a:pt x="-124" y="21036"/>
                    <a:pt x="9" y="20617"/>
                  </a:cubicBezTo>
                  <a:cubicBezTo>
                    <a:pt x="143" y="20197"/>
                    <a:pt x="1743" y="19568"/>
                    <a:pt x="3343" y="18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6" name="Line"/>
            <p:cNvSpPr/>
            <p:nvPr/>
          </p:nvSpPr>
          <p:spPr>
            <a:xfrm>
              <a:off x="2759487" y="4618670"/>
              <a:ext cx="203688" cy="4037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5" h="21463" fill="norm" stroke="1" extrusionOk="0">
                  <a:moveTo>
                    <a:pt x="0" y="1901"/>
                  </a:moveTo>
                  <a:cubicBezTo>
                    <a:pt x="1317" y="1222"/>
                    <a:pt x="2634" y="542"/>
                    <a:pt x="4083" y="203"/>
                  </a:cubicBezTo>
                  <a:cubicBezTo>
                    <a:pt x="5532" y="-137"/>
                    <a:pt x="7112" y="-137"/>
                    <a:pt x="9878" y="882"/>
                  </a:cubicBezTo>
                  <a:cubicBezTo>
                    <a:pt x="12644" y="1901"/>
                    <a:pt x="16595" y="3938"/>
                    <a:pt x="18834" y="6452"/>
                  </a:cubicBezTo>
                  <a:cubicBezTo>
                    <a:pt x="21073" y="8965"/>
                    <a:pt x="21600" y="11954"/>
                    <a:pt x="20283" y="14467"/>
                  </a:cubicBezTo>
                  <a:cubicBezTo>
                    <a:pt x="18966" y="16980"/>
                    <a:pt x="15805" y="19018"/>
                    <a:pt x="13171" y="20105"/>
                  </a:cubicBezTo>
                  <a:cubicBezTo>
                    <a:pt x="10537" y="21191"/>
                    <a:pt x="8429" y="21327"/>
                    <a:pt x="6322" y="21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7" name="Line"/>
            <p:cNvSpPr/>
            <p:nvPr/>
          </p:nvSpPr>
          <p:spPr>
            <a:xfrm>
              <a:off x="3526172" y="4838440"/>
              <a:ext cx="2070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8" name="Line"/>
            <p:cNvSpPr/>
            <p:nvPr/>
          </p:nvSpPr>
          <p:spPr>
            <a:xfrm>
              <a:off x="3472503" y="4968776"/>
              <a:ext cx="268341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19" name="Line"/>
            <p:cNvSpPr/>
            <p:nvPr/>
          </p:nvSpPr>
          <p:spPr>
            <a:xfrm>
              <a:off x="4115860" y="4700437"/>
              <a:ext cx="368667" cy="440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543" fill="norm" stroke="1" extrusionOk="0">
                  <a:moveTo>
                    <a:pt x="21489" y="0"/>
                  </a:moveTo>
                  <a:cubicBezTo>
                    <a:pt x="18212" y="0"/>
                    <a:pt x="14935" y="0"/>
                    <a:pt x="12179" y="250"/>
                  </a:cubicBezTo>
                  <a:cubicBezTo>
                    <a:pt x="9423" y="499"/>
                    <a:pt x="7188" y="999"/>
                    <a:pt x="5699" y="1873"/>
                  </a:cubicBezTo>
                  <a:cubicBezTo>
                    <a:pt x="4209" y="2747"/>
                    <a:pt x="3464" y="3995"/>
                    <a:pt x="2719" y="6305"/>
                  </a:cubicBezTo>
                  <a:cubicBezTo>
                    <a:pt x="1975" y="8615"/>
                    <a:pt x="1230" y="11986"/>
                    <a:pt x="708" y="14483"/>
                  </a:cubicBezTo>
                  <a:cubicBezTo>
                    <a:pt x="187" y="16980"/>
                    <a:pt x="-111" y="18603"/>
                    <a:pt x="38" y="19727"/>
                  </a:cubicBezTo>
                  <a:cubicBezTo>
                    <a:pt x="187" y="20851"/>
                    <a:pt x="783" y="21475"/>
                    <a:pt x="3315" y="21538"/>
                  </a:cubicBezTo>
                  <a:cubicBezTo>
                    <a:pt x="5848" y="21600"/>
                    <a:pt x="10317" y="21101"/>
                    <a:pt x="13072" y="20664"/>
                  </a:cubicBezTo>
                  <a:cubicBezTo>
                    <a:pt x="15828" y="20227"/>
                    <a:pt x="16871" y="19852"/>
                    <a:pt x="17914" y="194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0" name="Line"/>
            <p:cNvSpPr/>
            <p:nvPr/>
          </p:nvSpPr>
          <p:spPr>
            <a:xfrm>
              <a:off x="4170186" y="4953443"/>
              <a:ext cx="222339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469" y="15600"/>
                    <a:pt x="8938" y="9600"/>
                    <a:pt x="12538" y="6000"/>
                  </a:cubicBezTo>
                  <a:cubicBezTo>
                    <a:pt x="16138" y="2400"/>
                    <a:pt x="18869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1" name="Line"/>
            <p:cNvSpPr/>
            <p:nvPr/>
          </p:nvSpPr>
          <p:spPr>
            <a:xfrm>
              <a:off x="4563262" y="4668293"/>
              <a:ext cx="396609" cy="4992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22" fill="norm" stroke="1" extrusionOk="0">
                  <a:moveTo>
                    <a:pt x="21488" y="393"/>
                  </a:moveTo>
                  <a:cubicBezTo>
                    <a:pt x="18303" y="173"/>
                    <a:pt x="15119" y="-46"/>
                    <a:pt x="12696" y="9"/>
                  </a:cubicBezTo>
                  <a:cubicBezTo>
                    <a:pt x="10273" y="64"/>
                    <a:pt x="8611" y="393"/>
                    <a:pt x="7434" y="667"/>
                  </a:cubicBezTo>
                  <a:cubicBezTo>
                    <a:pt x="6257" y="941"/>
                    <a:pt x="5565" y="1160"/>
                    <a:pt x="5011" y="2037"/>
                  </a:cubicBezTo>
                  <a:cubicBezTo>
                    <a:pt x="4457" y="2914"/>
                    <a:pt x="4042" y="4449"/>
                    <a:pt x="3696" y="6478"/>
                  </a:cubicBezTo>
                  <a:cubicBezTo>
                    <a:pt x="3350" y="8506"/>
                    <a:pt x="3073" y="11028"/>
                    <a:pt x="2450" y="13276"/>
                  </a:cubicBezTo>
                  <a:cubicBezTo>
                    <a:pt x="1826" y="15524"/>
                    <a:pt x="857" y="17497"/>
                    <a:pt x="373" y="18758"/>
                  </a:cubicBezTo>
                  <a:cubicBezTo>
                    <a:pt x="-112" y="20019"/>
                    <a:pt x="-112" y="20567"/>
                    <a:pt x="303" y="20951"/>
                  </a:cubicBezTo>
                  <a:cubicBezTo>
                    <a:pt x="719" y="21335"/>
                    <a:pt x="1550" y="21554"/>
                    <a:pt x="4111" y="21335"/>
                  </a:cubicBezTo>
                  <a:cubicBezTo>
                    <a:pt x="6673" y="21115"/>
                    <a:pt x="10965" y="20458"/>
                    <a:pt x="15257" y="19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2" name="Line"/>
            <p:cNvSpPr/>
            <p:nvPr/>
          </p:nvSpPr>
          <p:spPr>
            <a:xfrm>
              <a:off x="4944975" y="4713697"/>
              <a:ext cx="187361" cy="384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6" h="21395" fill="norm" stroke="1" extrusionOk="0">
                  <a:moveTo>
                    <a:pt x="6772" y="8215"/>
                  </a:moveTo>
                  <a:cubicBezTo>
                    <a:pt x="5351" y="11768"/>
                    <a:pt x="3930" y="15320"/>
                    <a:pt x="3078" y="16386"/>
                  </a:cubicBezTo>
                  <a:cubicBezTo>
                    <a:pt x="2225" y="17452"/>
                    <a:pt x="1941" y="16031"/>
                    <a:pt x="2651" y="13331"/>
                  </a:cubicBezTo>
                  <a:cubicBezTo>
                    <a:pt x="3362" y="10631"/>
                    <a:pt x="5067" y="6652"/>
                    <a:pt x="7199" y="4165"/>
                  </a:cubicBezTo>
                  <a:cubicBezTo>
                    <a:pt x="9330" y="1678"/>
                    <a:pt x="11888" y="684"/>
                    <a:pt x="13878" y="257"/>
                  </a:cubicBezTo>
                  <a:cubicBezTo>
                    <a:pt x="15867" y="-169"/>
                    <a:pt x="17288" y="-27"/>
                    <a:pt x="18141" y="399"/>
                  </a:cubicBezTo>
                  <a:cubicBezTo>
                    <a:pt x="18993" y="826"/>
                    <a:pt x="19278" y="1536"/>
                    <a:pt x="18425" y="2886"/>
                  </a:cubicBezTo>
                  <a:cubicBezTo>
                    <a:pt x="17572" y="4236"/>
                    <a:pt x="15583" y="6226"/>
                    <a:pt x="13878" y="7434"/>
                  </a:cubicBezTo>
                  <a:cubicBezTo>
                    <a:pt x="12172" y="8642"/>
                    <a:pt x="10751" y="9068"/>
                    <a:pt x="9472" y="9494"/>
                  </a:cubicBezTo>
                  <a:cubicBezTo>
                    <a:pt x="8193" y="9920"/>
                    <a:pt x="7056" y="10347"/>
                    <a:pt x="7625" y="10702"/>
                  </a:cubicBezTo>
                  <a:cubicBezTo>
                    <a:pt x="8193" y="11057"/>
                    <a:pt x="10467" y="11342"/>
                    <a:pt x="13025" y="12336"/>
                  </a:cubicBezTo>
                  <a:cubicBezTo>
                    <a:pt x="15583" y="13331"/>
                    <a:pt x="18425" y="15036"/>
                    <a:pt x="19846" y="16244"/>
                  </a:cubicBezTo>
                  <a:cubicBezTo>
                    <a:pt x="21267" y="17452"/>
                    <a:pt x="21267" y="18163"/>
                    <a:pt x="19135" y="18944"/>
                  </a:cubicBezTo>
                  <a:cubicBezTo>
                    <a:pt x="17004" y="19726"/>
                    <a:pt x="12741" y="20578"/>
                    <a:pt x="9899" y="21005"/>
                  </a:cubicBezTo>
                  <a:cubicBezTo>
                    <a:pt x="7056" y="21431"/>
                    <a:pt x="5635" y="21431"/>
                    <a:pt x="4072" y="21360"/>
                  </a:cubicBezTo>
                  <a:cubicBezTo>
                    <a:pt x="2509" y="21289"/>
                    <a:pt x="804" y="21147"/>
                    <a:pt x="235" y="20649"/>
                  </a:cubicBezTo>
                  <a:cubicBezTo>
                    <a:pt x="-333" y="20152"/>
                    <a:pt x="235" y="19299"/>
                    <a:pt x="804" y="184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3" name="Line"/>
            <p:cNvSpPr/>
            <p:nvPr/>
          </p:nvSpPr>
          <p:spPr>
            <a:xfrm>
              <a:off x="5200327" y="4918633"/>
              <a:ext cx="150553" cy="1422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4" h="21086" fill="norm" stroke="1" extrusionOk="0">
                  <a:moveTo>
                    <a:pt x="666" y="9709"/>
                  </a:moveTo>
                  <a:cubicBezTo>
                    <a:pt x="2408" y="9709"/>
                    <a:pt x="4150" y="9709"/>
                    <a:pt x="5892" y="9330"/>
                  </a:cubicBezTo>
                  <a:cubicBezTo>
                    <a:pt x="7634" y="8951"/>
                    <a:pt x="9376" y="8193"/>
                    <a:pt x="10595" y="6677"/>
                  </a:cubicBezTo>
                  <a:cubicBezTo>
                    <a:pt x="11814" y="5161"/>
                    <a:pt x="12511" y="2888"/>
                    <a:pt x="11814" y="1561"/>
                  </a:cubicBezTo>
                  <a:cubicBezTo>
                    <a:pt x="11118" y="235"/>
                    <a:pt x="9027" y="-144"/>
                    <a:pt x="7111" y="45"/>
                  </a:cubicBezTo>
                  <a:cubicBezTo>
                    <a:pt x="5195" y="235"/>
                    <a:pt x="3453" y="993"/>
                    <a:pt x="1885" y="3835"/>
                  </a:cubicBezTo>
                  <a:cubicBezTo>
                    <a:pt x="318" y="6677"/>
                    <a:pt x="-1076" y="11603"/>
                    <a:pt x="1189" y="15014"/>
                  </a:cubicBezTo>
                  <a:cubicBezTo>
                    <a:pt x="3453" y="18424"/>
                    <a:pt x="9376" y="20319"/>
                    <a:pt x="13208" y="20888"/>
                  </a:cubicBezTo>
                  <a:cubicBezTo>
                    <a:pt x="17040" y="21456"/>
                    <a:pt x="18782" y="20698"/>
                    <a:pt x="20524" y="199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4" name="Line"/>
            <p:cNvSpPr/>
            <p:nvPr/>
          </p:nvSpPr>
          <p:spPr>
            <a:xfrm>
              <a:off x="5350879" y="4922775"/>
              <a:ext cx="145671" cy="151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9" fill="norm" stroke="1" extrusionOk="0">
                  <a:moveTo>
                    <a:pt x="0" y="4320"/>
                  </a:moveTo>
                  <a:cubicBezTo>
                    <a:pt x="1895" y="4320"/>
                    <a:pt x="3789" y="4320"/>
                    <a:pt x="6253" y="6480"/>
                  </a:cubicBezTo>
                  <a:cubicBezTo>
                    <a:pt x="8716" y="8640"/>
                    <a:pt x="11747" y="12960"/>
                    <a:pt x="13453" y="16020"/>
                  </a:cubicBezTo>
                  <a:cubicBezTo>
                    <a:pt x="15158" y="19080"/>
                    <a:pt x="15537" y="20880"/>
                    <a:pt x="14779" y="21240"/>
                  </a:cubicBezTo>
                  <a:cubicBezTo>
                    <a:pt x="14021" y="21600"/>
                    <a:pt x="12126" y="20520"/>
                    <a:pt x="10989" y="18900"/>
                  </a:cubicBezTo>
                  <a:cubicBezTo>
                    <a:pt x="9853" y="17280"/>
                    <a:pt x="9474" y="15120"/>
                    <a:pt x="10042" y="12420"/>
                  </a:cubicBezTo>
                  <a:cubicBezTo>
                    <a:pt x="10611" y="9720"/>
                    <a:pt x="12126" y="6480"/>
                    <a:pt x="14211" y="4320"/>
                  </a:cubicBezTo>
                  <a:cubicBezTo>
                    <a:pt x="16295" y="2160"/>
                    <a:pt x="18947" y="10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5" name="Line"/>
            <p:cNvSpPr/>
            <p:nvPr/>
          </p:nvSpPr>
          <p:spPr>
            <a:xfrm>
              <a:off x="5551094" y="4923754"/>
              <a:ext cx="137127" cy="160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0851" fill="norm" stroke="1" extrusionOk="0">
                  <a:moveTo>
                    <a:pt x="3463" y="1866"/>
                  </a:moveTo>
                  <a:cubicBezTo>
                    <a:pt x="3463" y="5189"/>
                    <a:pt x="3463" y="8512"/>
                    <a:pt x="3263" y="11171"/>
                  </a:cubicBezTo>
                  <a:cubicBezTo>
                    <a:pt x="3063" y="13829"/>
                    <a:pt x="2663" y="15823"/>
                    <a:pt x="2063" y="17651"/>
                  </a:cubicBezTo>
                  <a:cubicBezTo>
                    <a:pt x="1463" y="19478"/>
                    <a:pt x="663" y="21140"/>
                    <a:pt x="263" y="20808"/>
                  </a:cubicBezTo>
                  <a:cubicBezTo>
                    <a:pt x="-137" y="20475"/>
                    <a:pt x="-137" y="18149"/>
                    <a:pt x="663" y="15325"/>
                  </a:cubicBezTo>
                  <a:cubicBezTo>
                    <a:pt x="1463" y="12500"/>
                    <a:pt x="3063" y="9177"/>
                    <a:pt x="4463" y="6685"/>
                  </a:cubicBezTo>
                  <a:cubicBezTo>
                    <a:pt x="5863" y="4192"/>
                    <a:pt x="7063" y="2531"/>
                    <a:pt x="8663" y="1368"/>
                  </a:cubicBezTo>
                  <a:cubicBezTo>
                    <a:pt x="10263" y="205"/>
                    <a:pt x="12263" y="-460"/>
                    <a:pt x="13863" y="371"/>
                  </a:cubicBezTo>
                  <a:cubicBezTo>
                    <a:pt x="15463" y="1202"/>
                    <a:pt x="16663" y="3528"/>
                    <a:pt x="17863" y="6518"/>
                  </a:cubicBezTo>
                  <a:cubicBezTo>
                    <a:pt x="19063" y="9509"/>
                    <a:pt x="20263" y="13165"/>
                    <a:pt x="21463" y="168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6" name="Line"/>
            <p:cNvSpPr/>
            <p:nvPr/>
          </p:nvSpPr>
          <p:spPr>
            <a:xfrm>
              <a:off x="5797792" y="4754105"/>
              <a:ext cx="181769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45" h="21600" fill="norm" stroke="1" extrusionOk="0">
                  <a:moveTo>
                    <a:pt x="21045" y="0"/>
                  </a:moveTo>
                  <a:cubicBezTo>
                    <a:pt x="16311" y="480"/>
                    <a:pt x="11577" y="960"/>
                    <a:pt x="7878" y="2480"/>
                  </a:cubicBezTo>
                  <a:cubicBezTo>
                    <a:pt x="4179" y="4000"/>
                    <a:pt x="1516" y="6560"/>
                    <a:pt x="481" y="9120"/>
                  </a:cubicBezTo>
                  <a:cubicBezTo>
                    <a:pt x="-555" y="11680"/>
                    <a:pt x="37" y="14240"/>
                    <a:pt x="2700" y="16320"/>
                  </a:cubicBezTo>
                  <a:cubicBezTo>
                    <a:pt x="5363" y="18400"/>
                    <a:pt x="10097" y="20000"/>
                    <a:pt x="148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7" name="Line"/>
            <p:cNvSpPr/>
            <p:nvPr/>
          </p:nvSpPr>
          <p:spPr>
            <a:xfrm>
              <a:off x="6025999" y="4802276"/>
              <a:ext cx="159949" cy="4847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3" h="21450" fill="norm" stroke="1" extrusionOk="0">
                  <a:moveTo>
                    <a:pt x="5004" y="7707"/>
                  </a:moveTo>
                  <a:cubicBezTo>
                    <a:pt x="3654" y="8046"/>
                    <a:pt x="2304" y="8386"/>
                    <a:pt x="1630" y="9686"/>
                  </a:cubicBezTo>
                  <a:cubicBezTo>
                    <a:pt x="955" y="10987"/>
                    <a:pt x="955" y="13249"/>
                    <a:pt x="786" y="15058"/>
                  </a:cubicBezTo>
                  <a:cubicBezTo>
                    <a:pt x="617" y="16867"/>
                    <a:pt x="280" y="18224"/>
                    <a:pt x="111" y="19355"/>
                  </a:cubicBezTo>
                  <a:cubicBezTo>
                    <a:pt x="-58" y="20486"/>
                    <a:pt x="-58" y="21391"/>
                    <a:pt x="280" y="21447"/>
                  </a:cubicBezTo>
                  <a:cubicBezTo>
                    <a:pt x="617" y="21504"/>
                    <a:pt x="1292" y="20712"/>
                    <a:pt x="1798" y="18564"/>
                  </a:cubicBezTo>
                  <a:cubicBezTo>
                    <a:pt x="2305" y="16415"/>
                    <a:pt x="2642" y="12909"/>
                    <a:pt x="3655" y="9799"/>
                  </a:cubicBezTo>
                  <a:cubicBezTo>
                    <a:pt x="4667" y="6689"/>
                    <a:pt x="6355" y="3975"/>
                    <a:pt x="7705" y="2392"/>
                  </a:cubicBezTo>
                  <a:cubicBezTo>
                    <a:pt x="9054" y="809"/>
                    <a:pt x="10067" y="356"/>
                    <a:pt x="11417" y="130"/>
                  </a:cubicBezTo>
                  <a:cubicBezTo>
                    <a:pt x="12767" y="-96"/>
                    <a:pt x="14455" y="-96"/>
                    <a:pt x="16311" y="696"/>
                  </a:cubicBezTo>
                  <a:cubicBezTo>
                    <a:pt x="18167" y="1487"/>
                    <a:pt x="20192" y="3070"/>
                    <a:pt x="20867" y="4597"/>
                  </a:cubicBezTo>
                  <a:cubicBezTo>
                    <a:pt x="21542" y="6124"/>
                    <a:pt x="20867" y="7594"/>
                    <a:pt x="19011" y="8555"/>
                  </a:cubicBezTo>
                  <a:cubicBezTo>
                    <a:pt x="17154" y="9517"/>
                    <a:pt x="14117" y="9969"/>
                    <a:pt x="11754" y="10139"/>
                  </a:cubicBezTo>
                  <a:cubicBezTo>
                    <a:pt x="9392" y="10308"/>
                    <a:pt x="7704" y="10195"/>
                    <a:pt x="6017" y="100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8" name="Line"/>
            <p:cNvSpPr/>
            <p:nvPr/>
          </p:nvSpPr>
          <p:spPr>
            <a:xfrm>
              <a:off x="6201898" y="4769438"/>
              <a:ext cx="146193" cy="360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93" h="21600" fill="norm" stroke="1" extrusionOk="0">
                  <a:moveTo>
                    <a:pt x="0" y="0"/>
                  </a:moveTo>
                  <a:cubicBezTo>
                    <a:pt x="6480" y="2145"/>
                    <a:pt x="12960" y="4289"/>
                    <a:pt x="16740" y="6740"/>
                  </a:cubicBezTo>
                  <a:cubicBezTo>
                    <a:pt x="20520" y="9192"/>
                    <a:pt x="21600" y="11949"/>
                    <a:pt x="19620" y="14400"/>
                  </a:cubicBezTo>
                  <a:cubicBezTo>
                    <a:pt x="17640" y="16851"/>
                    <a:pt x="12600" y="18996"/>
                    <a:pt x="9180" y="20145"/>
                  </a:cubicBezTo>
                  <a:cubicBezTo>
                    <a:pt x="5760" y="21294"/>
                    <a:pt x="3960" y="21447"/>
                    <a:pt x="216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29" name="Line"/>
            <p:cNvSpPr/>
            <p:nvPr/>
          </p:nvSpPr>
          <p:spPr>
            <a:xfrm>
              <a:off x="6424236" y="4677437"/>
              <a:ext cx="385638" cy="55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3" h="21600" fill="norm" stroke="1" extrusionOk="0">
                  <a:moveTo>
                    <a:pt x="0" y="2100"/>
                  </a:moveTo>
                  <a:cubicBezTo>
                    <a:pt x="1705" y="1600"/>
                    <a:pt x="3411" y="1100"/>
                    <a:pt x="5968" y="750"/>
                  </a:cubicBezTo>
                  <a:cubicBezTo>
                    <a:pt x="8526" y="400"/>
                    <a:pt x="11937" y="200"/>
                    <a:pt x="13997" y="100"/>
                  </a:cubicBezTo>
                  <a:cubicBezTo>
                    <a:pt x="16058" y="0"/>
                    <a:pt x="16768" y="0"/>
                    <a:pt x="17550" y="0"/>
                  </a:cubicBezTo>
                  <a:cubicBezTo>
                    <a:pt x="18332" y="0"/>
                    <a:pt x="19184" y="0"/>
                    <a:pt x="19611" y="300"/>
                  </a:cubicBezTo>
                  <a:cubicBezTo>
                    <a:pt x="20037" y="600"/>
                    <a:pt x="20037" y="1200"/>
                    <a:pt x="19824" y="2750"/>
                  </a:cubicBezTo>
                  <a:cubicBezTo>
                    <a:pt x="19611" y="4300"/>
                    <a:pt x="19184" y="6800"/>
                    <a:pt x="19113" y="9050"/>
                  </a:cubicBezTo>
                  <a:cubicBezTo>
                    <a:pt x="19042" y="11300"/>
                    <a:pt x="19326" y="13300"/>
                    <a:pt x="19824" y="15000"/>
                  </a:cubicBezTo>
                  <a:cubicBezTo>
                    <a:pt x="20321" y="16700"/>
                    <a:pt x="21032" y="18100"/>
                    <a:pt x="21316" y="19050"/>
                  </a:cubicBezTo>
                  <a:cubicBezTo>
                    <a:pt x="21600" y="20000"/>
                    <a:pt x="21458" y="20500"/>
                    <a:pt x="20392" y="20850"/>
                  </a:cubicBezTo>
                  <a:cubicBezTo>
                    <a:pt x="19326" y="21200"/>
                    <a:pt x="17337" y="21400"/>
                    <a:pt x="15063" y="21500"/>
                  </a:cubicBezTo>
                  <a:cubicBezTo>
                    <a:pt x="12789" y="21600"/>
                    <a:pt x="10232" y="21600"/>
                    <a:pt x="767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0" name="Line"/>
            <p:cNvSpPr/>
            <p:nvPr/>
          </p:nvSpPr>
          <p:spPr>
            <a:xfrm>
              <a:off x="7114252" y="5002937"/>
              <a:ext cx="306675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940" y="11375"/>
                    <a:pt x="11880" y="2735"/>
                    <a:pt x="15480" y="575"/>
                  </a:cubicBezTo>
                  <a:cubicBezTo>
                    <a:pt x="19080" y="-1585"/>
                    <a:pt x="20340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1" name="Line"/>
            <p:cNvSpPr/>
            <p:nvPr/>
          </p:nvSpPr>
          <p:spPr>
            <a:xfrm>
              <a:off x="7114252" y="5175781"/>
              <a:ext cx="30667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2" name="Line"/>
            <p:cNvSpPr/>
            <p:nvPr/>
          </p:nvSpPr>
          <p:spPr>
            <a:xfrm>
              <a:off x="7908480" y="4761284"/>
              <a:ext cx="227557" cy="711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392" fill="norm" stroke="1" extrusionOk="0">
                  <a:moveTo>
                    <a:pt x="3850" y="8317"/>
                  </a:moveTo>
                  <a:cubicBezTo>
                    <a:pt x="4088" y="10930"/>
                    <a:pt x="4325" y="13544"/>
                    <a:pt x="4088" y="15581"/>
                  </a:cubicBezTo>
                  <a:cubicBezTo>
                    <a:pt x="3850" y="17618"/>
                    <a:pt x="3138" y="19078"/>
                    <a:pt x="2426" y="20039"/>
                  </a:cubicBezTo>
                  <a:cubicBezTo>
                    <a:pt x="1714" y="21000"/>
                    <a:pt x="1002" y="21461"/>
                    <a:pt x="527" y="21384"/>
                  </a:cubicBezTo>
                  <a:cubicBezTo>
                    <a:pt x="52" y="21307"/>
                    <a:pt x="-185" y="20692"/>
                    <a:pt x="171" y="19001"/>
                  </a:cubicBezTo>
                  <a:cubicBezTo>
                    <a:pt x="527" y="17310"/>
                    <a:pt x="1477" y="14543"/>
                    <a:pt x="2663" y="11929"/>
                  </a:cubicBezTo>
                  <a:cubicBezTo>
                    <a:pt x="3850" y="9316"/>
                    <a:pt x="5274" y="6856"/>
                    <a:pt x="6817" y="4896"/>
                  </a:cubicBezTo>
                  <a:cubicBezTo>
                    <a:pt x="8360" y="2936"/>
                    <a:pt x="10022" y="1475"/>
                    <a:pt x="11446" y="707"/>
                  </a:cubicBezTo>
                  <a:cubicBezTo>
                    <a:pt x="12870" y="-62"/>
                    <a:pt x="14057" y="-139"/>
                    <a:pt x="15362" y="168"/>
                  </a:cubicBezTo>
                  <a:cubicBezTo>
                    <a:pt x="16668" y="476"/>
                    <a:pt x="18092" y="1168"/>
                    <a:pt x="19279" y="2551"/>
                  </a:cubicBezTo>
                  <a:cubicBezTo>
                    <a:pt x="20466" y="3935"/>
                    <a:pt x="21415" y="6010"/>
                    <a:pt x="21059" y="7471"/>
                  </a:cubicBezTo>
                  <a:cubicBezTo>
                    <a:pt x="20703" y="8931"/>
                    <a:pt x="19041" y="9777"/>
                    <a:pt x="16786" y="10200"/>
                  </a:cubicBezTo>
                  <a:cubicBezTo>
                    <a:pt x="14532" y="10623"/>
                    <a:pt x="11683" y="10623"/>
                    <a:pt x="9428" y="10392"/>
                  </a:cubicBezTo>
                  <a:cubicBezTo>
                    <a:pt x="7173" y="10161"/>
                    <a:pt x="5512" y="9700"/>
                    <a:pt x="3850" y="92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3" name="Line"/>
            <p:cNvSpPr/>
            <p:nvPr/>
          </p:nvSpPr>
          <p:spPr>
            <a:xfrm>
              <a:off x="5649128" y="2251712"/>
              <a:ext cx="2785859" cy="176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574" fill="norm" stroke="1" extrusionOk="0">
                  <a:moveTo>
                    <a:pt x="2434" y="20731"/>
                  </a:moveTo>
                  <a:cubicBezTo>
                    <a:pt x="3066" y="20825"/>
                    <a:pt x="3698" y="20919"/>
                    <a:pt x="4448" y="20965"/>
                  </a:cubicBezTo>
                  <a:cubicBezTo>
                    <a:pt x="5198" y="21012"/>
                    <a:pt x="6067" y="21012"/>
                    <a:pt x="6857" y="20965"/>
                  </a:cubicBezTo>
                  <a:cubicBezTo>
                    <a:pt x="7646" y="20919"/>
                    <a:pt x="8357" y="20825"/>
                    <a:pt x="9058" y="20653"/>
                  </a:cubicBezTo>
                  <a:cubicBezTo>
                    <a:pt x="9759" y="20482"/>
                    <a:pt x="10450" y="20232"/>
                    <a:pt x="11171" y="19966"/>
                  </a:cubicBezTo>
                  <a:cubicBezTo>
                    <a:pt x="11891" y="19701"/>
                    <a:pt x="12642" y="19420"/>
                    <a:pt x="13372" y="19092"/>
                  </a:cubicBezTo>
                  <a:cubicBezTo>
                    <a:pt x="14103" y="18765"/>
                    <a:pt x="14814" y="18390"/>
                    <a:pt x="15505" y="17891"/>
                  </a:cubicBezTo>
                  <a:cubicBezTo>
                    <a:pt x="16196" y="17391"/>
                    <a:pt x="16867" y="16767"/>
                    <a:pt x="17499" y="16096"/>
                  </a:cubicBezTo>
                  <a:cubicBezTo>
                    <a:pt x="18131" y="15425"/>
                    <a:pt x="18723" y="14707"/>
                    <a:pt x="19246" y="13911"/>
                  </a:cubicBezTo>
                  <a:cubicBezTo>
                    <a:pt x="19769" y="13115"/>
                    <a:pt x="20223" y="12241"/>
                    <a:pt x="20599" y="11289"/>
                  </a:cubicBezTo>
                  <a:cubicBezTo>
                    <a:pt x="20974" y="10337"/>
                    <a:pt x="21270" y="9307"/>
                    <a:pt x="21418" y="8495"/>
                  </a:cubicBezTo>
                  <a:cubicBezTo>
                    <a:pt x="21566" y="7684"/>
                    <a:pt x="21566" y="7091"/>
                    <a:pt x="21359" y="6342"/>
                  </a:cubicBezTo>
                  <a:cubicBezTo>
                    <a:pt x="21151" y="5592"/>
                    <a:pt x="20737" y="4687"/>
                    <a:pt x="20253" y="3923"/>
                  </a:cubicBezTo>
                  <a:cubicBezTo>
                    <a:pt x="19769" y="3158"/>
                    <a:pt x="19216" y="2534"/>
                    <a:pt x="18654" y="2081"/>
                  </a:cubicBezTo>
                  <a:cubicBezTo>
                    <a:pt x="18091" y="1628"/>
                    <a:pt x="17518" y="1347"/>
                    <a:pt x="16916" y="1082"/>
                  </a:cubicBezTo>
                  <a:cubicBezTo>
                    <a:pt x="16314" y="817"/>
                    <a:pt x="15682" y="567"/>
                    <a:pt x="14981" y="380"/>
                  </a:cubicBezTo>
                  <a:cubicBezTo>
                    <a:pt x="14280" y="192"/>
                    <a:pt x="13510" y="68"/>
                    <a:pt x="12731" y="21"/>
                  </a:cubicBezTo>
                  <a:cubicBezTo>
                    <a:pt x="11951" y="-26"/>
                    <a:pt x="11161" y="5"/>
                    <a:pt x="10411" y="114"/>
                  </a:cubicBezTo>
                  <a:cubicBezTo>
                    <a:pt x="9660" y="224"/>
                    <a:pt x="8950" y="411"/>
                    <a:pt x="8249" y="676"/>
                  </a:cubicBezTo>
                  <a:cubicBezTo>
                    <a:pt x="7548" y="942"/>
                    <a:pt x="6857" y="1285"/>
                    <a:pt x="6195" y="1628"/>
                  </a:cubicBezTo>
                  <a:cubicBezTo>
                    <a:pt x="5534" y="1972"/>
                    <a:pt x="4902" y="2315"/>
                    <a:pt x="4260" y="2768"/>
                  </a:cubicBezTo>
                  <a:cubicBezTo>
                    <a:pt x="3619" y="3220"/>
                    <a:pt x="2967" y="3782"/>
                    <a:pt x="2365" y="4453"/>
                  </a:cubicBezTo>
                  <a:cubicBezTo>
                    <a:pt x="1763" y="5124"/>
                    <a:pt x="1210" y="5905"/>
                    <a:pt x="825" y="6732"/>
                  </a:cubicBezTo>
                  <a:cubicBezTo>
                    <a:pt x="440" y="7559"/>
                    <a:pt x="223" y="8433"/>
                    <a:pt x="104" y="9338"/>
                  </a:cubicBezTo>
                  <a:cubicBezTo>
                    <a:pt x="-14" y="10243"/>
                    <a:pt x="-34" y="11180"/>
                    <a:pt x="55" y="12210"/>
                  </a:cubicBezTo>
                  <a:cubicBezTo>
                    <a:pt x="144" y="13240"/>
                    <a:pt x="341" y="14364"/>
                    <a:pt x="588" y="15238"/>
                  </a:cubicBezTo>
                  <a:cubicBezTo>
                    <a:pt x="835" y="16112"/>
                    <a:pt x="1131" y="16736"/>
                    <a:pt x="1526" y="17157"/>
                  </a:cubicBezTo>
                  <a:cubicBezTo>
                    <a:pt x="1921" y="17579"/>
                    <a:pt x="2414" y="17797"/>
                    <a:pt x="2859" y="18125"/>
                  </a:cubicBezTo>
                  <a:cubicBezTo>
                    <a:pt x="3303" y="18453"/>
                    <a:pt x="3698" y="18890"/>
                    <a:pt x="4023" y="19483"/>
                  </a:cubicBezTo>
                  <a:cubicBezTo>
                    <a:pt x="4349" y="20076"/>
                    <a:pt x="4606" y="20825"/>
                    <a:pt x="4863" y="215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4" name="Line"/>
            <p:cNvSpPr/>
            <p:nvPr/>
          </p:nvSpPr>
          <p:spPr>
            <a:xfrm>
              <a:off x="7542129" y="4519952"/>
              <a:ext cx="1107037" cy="11251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515" fill="norm" stroke="1" extrusionOk="0">
                  <a:moveTo>
                    <a:pt x="17756" y="1986"/>
                  </a:moveTo>
                  <a:cubicBezTo>
                    <a:pt x="17259" y="1399"/>
                    <a:pt x="16762" y="813"/>
                    <a:pt x="16042" y="471"/>
                  </a:cubicBezTo>
                  <a:cubicBezTo>
                    <a:pt x="15322" y="129"/>
                    <a:pt x="14379" y="31"/>
                    <a:pt x="13411" y="6"/>
                  </a:cubicBezTo>
                  <a:cubicBezTo>
                    <a:pt x="12442" y="-18"/>
                    <a:pt x="11449" y="31"/>
                    <a:pt x="10431" y="177"/>
                  </a:cubicBezTo>
                  <a:cubicBezTo>
                    <a:pt x="9413" y="324"/>
                    <a:pt x="8371" y="568"/>
                    <a:pt x="7502" y="886"/>
                  </a:cubicBezTo>
                  <a:cubicBezTo>
                    <a:pt x="6633" y="1204"/>
                    <a:pt x="5938" y="1595"/>
                    <a:pt x="5168" y="2303"/>
                  </a:cubicBezTo>
                  <a:cubicBezTo>
                    <a:pt x="4398" y="3012"/>
                    <a:pt x="3554" y="4038"/>
                    <a:pt x="2909" y="4893"/>
                  </a:cubicBezTo>
                  <a:cubicBezTo>
                    <a:pt x="2263" y="5749"/>
                    <a:pt x="1816" y="6433"/>
                    <a:pt x="1419" y="7141"/>
                  </a:cubicBezTo>
                  <a:cubicBezTo>
                    <a:pt x="1022" y="7850"/>
                    <a:pt x="674" y="8583"/>
                    <a:pt x="426" y="9511"/>
                  </a:cubicBezTo>
                  <a:cubicBezTo>
                    <a:pt x="178" y="10440"/>
                    <a:pt x="29" y="11564"/>
                    <a:pt x="4" y="12639"/>
                  </a:cubicBezTo>
                  <a:cubicBezTo>
                    <a:pt x="-21" y="13714"/>
                    <a:pt x="78" y="14740"/>
                    <a:pt x="376" y="15669"/>
                  </a:cubicBezTo>
                  <a:cubicBezTo>
                    <a:pt x="674" y="16597"/>
                    <a:pt x="1171" y="17428"/>
                    <a:pt x="1841" y="18210"/>
                  </a:cubicBezTo>
                  <a:cubicBezTo>
                    <a:pt x="2511" y="18992"/>
                    <a:pt x="3356" y="19725"/>
                    <a:pt x="4274" y="20263"/>
                  </a:cubicBezTo>
                  <a:cubicBezTo>
                    <a:pt x="5193" y="20800"/>
                    <a:pt x="6186" y="21142"/>
                    <a:pt x="7328" y="21338"/>
                  </a:cubicBezTo>
                  <a:cubicBezTo>
                    <a:pt x="8470" y="21533"/>
                    <a:pt x="9761" y="21582"/>
                    <a:pt x="11151" y="21411"/>
                  </a:cubicBezTo>
                  <a:cubicBezTo>
                    <a:pt x="12542" y="21240"/>
                    <a:pt x="14031" y="20849"/>
                    <a:pt x="15273" y="20336"/>
                  </a:cubicBezTo>
                  <a:cubicBezTo>
                    <a:pt x="16514" y="19823"/>
                    <a:pt x="17507" y="19187"/>
                    <a:pt x="18327" y="18479"/>
                  </a:cubicBezTo>
                  <a:cubicBezTo>
                    <a:pt x="19146" y="17770"/>
                    <a:pt x="19791" y="16988"/>
                    <a:pt x="20313" y="15962"/>
                  </a:cubicBezTo>
                  <a:cubicBezTo>
                    <a:pt x="20834" y="14936"/>
                    <a:pt x="21231" y="13665"/>
                    <a:pt x="21405" y="12517"/>
                  </a:cubicBezTo>
                  <a:cubicBezTo>
                    <a:pt x="21579" y="11368"/>
                    <a:pt x="21529" y="10342"/>
                    <a:pt x="21306" y="9218"/>
                  </a:cubicBezTo>
                  <a:cubicBezTo>
                    <a:pt x="21082" y="8094"/>
                    <a:pt x="20685" y="6872"/>
                    <a:pt x="20213" y="5895"/>
                  </a:cubicBezTo>
                  <a:cubicBezTo>
                    <a:pt x="19742" y="4918"/>
                    <a:pt x="19196" y="4185"/>
                    <a:pt x="18600" y="3574"/>
                  </a:cubicBezTo>
                  <a:cubicBezTo>
                    <a:pt x="18004" y="2963"/>
                    <a:pt x="17358" y="2474"/>
                    <a:pt x="16961" y="2010"/>
                  </a:cubicBezTo>
                  <a:cubicBezTo>
                    <a:pt x="16564" y="1546"/>
                    <a:pt x="16415" y="1106"/>
                    <a:pt x="16266" y="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5" name="Line"/>
            <p:cNvSpPr/>
            <p:nvPr/>
          </p:nvSpPr>
          <p:spPr>
            <a:xfrm>
              <a:off x="2429813" y="6498486"/>
              <a:ext cx="37377" cy="2796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0" h="21295" fill="norm" stroke="1" extrusionOk="0">
                  <a:moveTo>
                    <a:pt x="0" y="863"/>
                  </a:moveTo>
                  <a:cubicBezTo>
                    <a:pt x="7200" y="279"/>
                    <a:pt x="14400" y="-305"/>
                    <a:pt x="18000" y="181"/>
                  </a:cubicBezTo>
                  <a:cubicBezTo>
                    <a:pt x="21600" y="668"/>
                    <a:pt x="21600" y="2225"/>
                    <a:pt x="20160" y="5144"/>
                  </a:cubicBezTo>
                  <a:cubicBezTo>
                    <a:pt x="18720" y="8063"/>
                    <a:pt x="15840" y="12344"/>
                    <a:pt x="14400" y="15263"/>
                  </a:cubicBezTo>
                  <a:cubicBezTo>
                    <a:pt x="12960" y="18182"/>
                    <a:pt x="12960" y="19738"/>
                    <a:pt x="12960" y="212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6" name="Line"/>
            <p:cNvSpPr/>
            <p:nvPr/>
          </p:nvSpPr>
          <p:spPr>
            <a:xfrm>
              <a:off x="2276476" y="6816484"/>
              <a:ext cx="329676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26" y="15840"/>
                    <a:pt x="11051" y="10080"/>
                    <a:pt x="14651" y="6480"/>
                  </a:cubicBezTo>
                  <a:cubicBezTo>
                    <a:pt x="18251" y="2880"/>
                    <a:pt x="1992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7" name="Line"/>
            <p:cNvSpPr/>
            <p:nvPr/>
          </p:nvSpPr>
          <p:spPr>
            <a:xfrm>
              <a:off x="2403199" y="6947567"/>
              <a:ext cx="195286" cy="2241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050" fill="norm" stroke="1" extrusionOk="0">
                  <a:moveTo>
                    <a:pt x="4605" y="2090"/>
                  </a:moveTo>
                  <a:cubicBezTo>
                    <a:pt x="3483" y="4490"/>
                    <a:pt x="2361" y="6890"/>
                    <a:pt x="1800" y="9650"/>
                  </a:cubicBezTo>
                  <a:cubicBezTo>
                    <a:pt x="1239" y="12410"/>
                    <a:pt x="1239" y="15530"/>
                    <a:pt x="1098" y="17690"/>
                  </a:cubicBezTo>
                  <a:cubicBezTo>
                    <a:pt x="958" y="19850"/>
                    <a:pt x="678" y="21050"/>
                    <a:pt x="397" y="21050"/>
                  </a:cubicBezTo>
                  <a:cubicBezTo>
                    <a:pt x="117" y="21050"/>
                    <a:pt x="-164" y="19850"/>
                    <a:pt x="117" y="17450"/>
                  </a:cubicBezTo>
                  <a:cubicBezTo>
                    <a:pt x="397" y="15050"/>
                    <a:pt x="1239" y="11450"/>
                    <a:pt x="3763" y="8210"/>
                  </a:cubicBezTo>
                  <a:cubicBezTo>
                    <a:pt x="6288" y="4970"/>
                    <a:pt x="10496" y="2090"/>
                    <a:pt x="13301" y="770"/>
                  </a:cubicBezTo>
                  <a:cubicBezTo>
                    <a:pt x="16106" y="-550"/>
                    <a:pt x="17509" y="-310"/>
                    <a:pt x="18631" y="2570"/>
                  </a:cubicBezTo>
                  <a:cubicBezTo>
                    <a:pt x="19753" y="5450"/>
                    <a:pt x="20594" y="10970"/>
                    <a:pt x="21436" y="164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8" name="Line"/>
            <p:cNvSpPr/>
            <p:nvPr/>
          </p:nvSpPr>
          <p:spPr>
            <a:xfrm>
              <a:off x="2887268" y="6532812"/>
              <a:ext cx="309230" cy="33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5" fill="norm" stroke="1" extrusionOk="0">
                  <a:moveTo>
                    <a:pt x="21600" y="0"/>
                  </a:moveTo>
                  <a:cubicBezTo>
                    <a:pt x="17137" y="1612"/>
                    <a:pt x="12674" y="3224"/>
                    <a:pt x="9997" y="4272"/>
                  </a:cubicBezTo>
                  <a:cubicBezTo>
                    <a:pt x="7319" y="5319"/>
                    <a:pt x="6426" y="5803"/>
                    <a:pt x="5623" y="6287"/>
                  </a:cubicBezTo>
                  <a:cubicBezTo>
                    <a:pt x="4820" y="6770"/>
                    <a:pt x="4106" y="7254"/>
                    <a:pt x="4106" y="7737"/>
                  </a:cubicBezTo>
                  <a:cubicBezTo>
                    <a:pt x="4106" y="8221"/>
                    <a:pt x="4820" y="8704"/>
                    <a:pt x="6426" y="8946"/>
                  </a:cubicBezTo>
                  <a:cubicBezTo>
                    <a:pt x="8033" y="9188"/>
                    <a:pt x="10532" y="9188"/>
                    <a:pt x="12139" y="9430"/>
                  </a:cubicBezTo>
                  <a:cubicBezTo>
                    <a:pt x="13745" y="9672"/>
                    <a:pt x="14460" y="10155"/>
                    <a:pt x="14281" y="10881"/>
                  </a:cubicBezTo>
                  <a:cubicBezTo>
                    <a:pt x="14102" y="11606"/>
                    <a:pt x="13031" y="12573"/>
                    <a:pt x="10800" y="13943"/>
                  </a:cubicBezTo>
                  <a:cubicBezTo>
                    <a:pt x="8569" y="15313"/>
                    <a:pt x="5177" y="17087"/>
                    <a:pt x="3035" y="18376"/>
                  </a:cubicBezTo>
                  <a:cubicBezTo>
                    <a:pt x="893" y="19666"/>
                    <a:pt x="0" y="20472"/>
                    <a:pt x="0" y="20955"/>
                  </a:cubicBezTo>
                  <a:cubicBezTo>
                    <a:pt x="0" y="21439"/>
                    <a:pt x="893" y="21600"/>
                    <a:pt x="3838" y="21197"/>
                  </a:cubicBezTo>
                  <a:cubicBezTo>
                    <a:pt x="6783" y="20794"/>
                    <a:pt x="11782" y="19827"/>
                    <a:pt x="16780" y="188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39" name="Line"/>
            <p:cNvSpPr/>
            <p:nvPr/>
          </p:nvSpPr>
          <p:spPr>
            <a:xfrm>
              <a:off x="3365168" y="6568590"/>
              <a:ext cx="237673" cy="270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8" fill="norm" stroke="1" extrusionOk="0">
                  <a:moveTo>
                    <a:pt x="0" y="202"/>
                  </a:moveTo>
                  <a:cubicBezTo>
                    <a:pt x="1161" y="0"/>
                    <a:pt x="2323" y="-202"/>
                    <a:pt x="3832" y="404"/>
                  </a:cubicBezTo>
                  <a:cubicBezTo>
                    <a:pt x="5342" y="1009"/>
                    <a:pt x="7200" y="2422"/>
                    <a:pt x="9755" y="5551"/>
                  </a:cubicBezTo>
                  <a:cubicBezTo>
                    <a:pt x="12310" y="8680"/>
                    <a:pt x="15561" y="13525"/>
                    <a:pt x="17652" y="16452"/>
                  </a:cubicBezTo>
                  <a:cubicBezTo>
                    <a:pt x="19742" y="19379"/>
                    <a:pt x="20671" y="20389"/>
                    <a:pt x="21600" y="213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0" name="Line"/>
            <p:cNvSpPr/>
            <p:nvPr/>
          </p:nvSpPr>
          <p:spPr>
            <a:xfrm>
              <a:off x="3426502" y="6509811"/>
              <a:ext cx="222340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131" y="3273"/>
                    <a:pt x="12662" y="6545"/>
                    <a:pt x="9062" y="9736"/>
                  </a:cubicBezTo>
                  <a:cubicBezTo>
                    <a:pt x="5462" y="12927"/>
                    <a:pt x="2731" y="16036"/>
                    <a:pt x="1366" y="18000"/>
                  </a:cubicBezTo>
                  <a:cubicBezTo>
                    <a:pt x="0" y="19964"/>
                    <a:pt x="0" y="20782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1" name="Line"/>
            <p:cNvSpPr/>
            <p:nvPr/>
          </p:nvSpPr>
          <p:spPr>
            <a:xfrm>
              <a:off x="3656508" y="6816484"/>
              <a:ext cx="115003" cy="243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8" fill="norm" stroke="1" extrusionOk="0">
                  <a:moveTo>
                    <a:pt x="21600" y="0"/>
                  </a:moveTo>
                  <a:cubicBezTo>
                    <a:pt x="21600" y="5790"/>
                    <a:pt x="21600" y="11579"/>
                    <a:pt x="21600" y="15031"/>
                  </a:cubicBezTo>
                  <a:cubicBezTo>
                    <a:pt x="21600" y="18482"/>
                    <a:pt x="21600" y="19596"/>
                    <a:pt x="19440" y="20375"/>
                  </a:cubicBezTo>
                  <a:cubicBezTo>
                    <a:pt x="17280" y="21155"/>
                    <a:pt x="12960" y="21600"/>
                    <a:pt x="9360" y="20932"/>
                  </a:cubicBezTo>
                  <a:cubicBezTo>
                    <a:pt x="5760" y="20264"/>
                    <a:pt x="2880" y="18482"/>
                    <a:pt x="0" y="167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2" name="Line"/>
            <p:cNvSpPr/>
            <p:nvPr/>
          </p:nvSpPr>
          <p:spPr>
            <a:xfrm>
              <a:off x="3786844" y="6647814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3" name="Line"/>
            <p:cNvSpPr/>
            <p:nvPr/>
          </p:nvSpPr>
          <p:spPr>
            <a:xfrm>
              <a:off x="4147186" y="6747483"/>
              <a:ext cx="184004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4" name="Line"/>
            <p:cNvSpPr/>
            <p:nvPr/>
          </p:nvSpPr>
          <p:spPr>
            <a:xfrm>
              <a:off x="4116518" y="6854819"/>
              <a:ext cx="207006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5" name="Line"/>
            <p:cNvSpPr/>
            <p:nvPr/>
          </p:nvSpPr>
          <p:spPr>
            <a:xfrm>
              <a:off x="5033025" y="6603091"/>
              <a:ext cx="247305" cy="480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166" fill="norm" stroke="1" extrusionOk="0">
                  <a:moveTo>
                    <a:pt x="6915" y="8719"/>
                  </a:moveTo>
                  <a:cubicBezTo>
                    <a:pt x="5152" y="10969"/>
                    <a:pt x="3389" y="13219"/>
                    <a:pt x="2176" y="15638"/>
                  </a:cubicBezTo>
                  <a:cubicBezTo>
                    <a:pt x="964" y="18056"/>
                    <a:pt x="303" y="20644"/>
                    <a:pt x="82" y="21094"/>
                  </a:cubicBezTo>
                  <a:cubicBezTo>
                    <a:pt x="-138" y="21544"/>
                    <a:pt x="82" y="19857"/>
                    <a:pt x="744" y="17157"/>
                  </a:cubicBezTo>
                  <a:cubicBezTo>
                    <a:pt x="1405" y="14457"/>
                    <a:pt x="2507" y="10744"/>
                    <a:pt x="3940" y="7932"/>
                  </a:cubicBezTo>
                  <a:cubicBezTo>
                    <a:pt x="5372" y="5119"/>
                    <a:pt x="7135" y="3207"/>
                    <a:pt x="8568" y="2025"/>
                  </a:cubicBezTo>
                  <a:cubicBezTo>
                    <a:pt x="10001" y="844"/>
                    <a:pt x="11103" y="394"/>
                    <a:pt x="12205" y="169"/>
                  </a:cubicBezTo>
                  <a:cubicBezTo>
                    <a:pt x="13307" y="-56"/>
                    <a:pt x="14409" y="-56"/>
                    <a:pt x="15291" y="169"/>
                  </a:cubicBezTo>
                  <a:cubicBezTo>
                    <a:pt x="16172" y="394"/>
                    <a:pt x="16833" y="844"/>
                    <a:pt x="17825" y="2082"/>
                  </a:cubicBezTo>
                  <a:cubicBezTo>
                    <a:pt x="18817" y="3319"/>
                    <a:pt x="20140" y="5344"/>
                    <a:pt x="20801" y="6638"/>
                  </a:cubicBezTo>
                  <a:cubicBezTo>
                    <a:pt x="21462" y="7932"/>
                    <a:pt x="21462" y="8494"/>
                    <a:pt x="21021" y="9057"/>
                  </a:cubicBezTo>
                  <a:cubicBezTo>
                    <a:pt x="20580" y="9619"/>
                    <a:pt x="19699" y="10182"/>
                    <a:pt x="17605" y="10519"/>
                  </a:cubicBezTo>
                  <a:cubicBezTo>
                    <a:pt x="15511" y="10857"/>
                    <a:pt x="12205" y="10969"/>
                    <a:pt x="10001" y="11025"/>
                  </a:cubicBezTo>
                  <a:cubicBezTo>
                    <a:pt x="7797" y="11082"/>
                    <a:pt x="6695" y="11082"/>
                    <a:pt x="5813" y="10800"/>
                  </a:cubicBezTo>
                  <a:cubicBezTo>
                    <a:pt x="4931" y="10519"/>
                    <a:pt x="4270" y="9957"/>
                    <a:pt x="3609" y="93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6" name="Line"/>
            <p:cNvSpPr/>
            <p:nvPr/>
          </p:nvSpPr>
          <p:spPr>
            <a:xfrm>
              <a:off x="5106150" y="6351084"/>
              <a:ext cx="152728" cy="1360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4" h="20907" fill="norm" stroke="1" extrusionOk="0">
                  <a:moveTo>
                    <a:pt x="6394" y="6719"/>
                  </a:moveTo>
                  <a:cubicBezTo>
                    <a:pt x="4594" y="10254"/>
                    <a:pt x="2794" y="13788"/>
                    <a:pt x="1714" y="16537"/>
                  </a:cubicBezTo>
                  <a:cubicBezTo>
                    <a:pt x="634" y="19286"/>
                    <a:pt x="274" y="21250"/>
                    <a:pt x="94" y="20857"/>
                  </a:cubicBezTo>
                  <a:cubicBezTo>
                    <a:pt x="-86" y="20465"/>
                    <a:pt x="-86" y="17715"/>
                    <a:pt x="814" y="14574"/>
                  </a:cubicBezTo>
                  <a:cubicBezTo>
                    <a:pt x="1714" y="11432"/>
                    <a:pt x="3514" y="7897"/>
                    <a:pt x="5854" y="4952"/>
                  </a:cubicBezTo>
                  <a:cubicBezTo>
                    <a:pt x="8194" y="2006"/>
                    <a:pt x="11074" y="-350"/>
                    <a:pt x="12874" y="43"/>
                  </a:cubicBezTo>
                  <a:cubicBezTo>
                    <a:pt x="14674" y="435"/>
                    <a:pt x="15394" y="3577"/>
                    <a:pt x="16654" y="7505"/>
                  </a:cubicBezTo>
                  <a:cubicBezTo>
                    <a:pt x="17914" y="11432"/>
                    <a:pt x="19714" y="16145"/>
                    <a:pt x="21514" y="208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7" name="Line"/>
            <p:cNvSpPr/>
            <p:nvPr/>
          </p:nvSpPr>
          <p:spPr>
            <a:xfrm>
              <a:off x="6270900" y="6785817"/>
              <a:ext cx="43701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16" y="15840"/>
                    <a:pt x="7832" y="10080"/>
                    <a:pt x="11432" y="6480"/>
                  </a:cubicBezTo>
                  <a:cubicBezTo>
                    <a:pt x="15032" y="2880"/>
                    <a:pt x="18316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8" name="Line"/>
            <p:cNvSpPr/>
            <p:nvPr/>
          </p:nvSpPr>
          <p:spPr>
            <a:xfrm>
              <a:off x="6255566" y="6854819"/>
              <a:ext cx="42934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86" y="17486"/>
                    <a:pt x="7971" y="13371"/>
                    <a:pt x="11571" y="9771"/>
                  </a:cubicBezTo>
                  <a:cubicBezTo>
                    <a:pt x="15171" y="6171"/>
                    <a:pt x="18386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49" name="Line"/>
            <p:cNvSpPr/>
            <p:nvPr/>
          </p:nvSpPr>
          <p:spPr>
            <a:xfrm>
              <a:off x="6654242" y="6729740"/>
              <a:ext cx="157558" cy="2707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07" h="21387" fill="norm" stroke="1" extrusionOk="0">
                  <a:moveTo>
                    <a:pt x="0" y="191"/>
                  </a:moveTo>
                  <a:cubicBezTo>
                    <a:pt x="3712" y="-11"/>
                    <a:pt x="7425" y="-213"/>
                    <a:pt x="11306" y="494"/>
                  </a:cubicBezTo>
                  <a:cubicBezTo>
                    <a:pt x="15187" y="1200"/>
                    <a:pt x="19237" y="2815"/>
                    <a:pt x="20419" y="5338"/>
                  </a:cubicBezTo>
                  <a:cubicBezTo>
                    <a:pt x="21600" y="7862"/>
                    <a:pt x="19913" y="11294"/>
                    <a:pt x="17719" y="14120"/>
                  </a:cubicBezTo>
                  <a:cubicBezTo>
                    <a:pt x="15525" y="16946"/>
                    <a:pt x="12825" y="19166"/>
                    <a:pt x="10125" y="213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0" name="Line"/>
            <p:cNvSpPr/>
            <p:nvPr/>
          </p:nvSpPr>
          <p:spPr>
            <a:xfrm>
              <a:off x="7512928" y="6673341"/>
              <a:ext cx="225872" cy="5891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9" h="21465" fill="norm" stroke="1" extrusionOk="0">
                  <a:moveTo>
                    <a:pt x="12106" y="8846"/>
                  </a:moveTo>
                  <a:cubicBezTo>
                    <a:pt x="9969" y="10336"/>
                    <a:pt x="7833" y="11825"/>
                    <a:pt x="6409" y="13548"/>
                  </a:cubicBezTo>
                  <a:cubicBezTo>
                    <a:pt x="4985" y="15270"/>
                    <a:pt x="4273" y="17225"/>
                    <a:pt x="3916" y="18436"/>
                  </a:cubicBezTo>
                  <a:cubicBezTo>
                    <a:pt x="3560" y="19646"/>
                    <a:pt x="3560" y="20111"/>
                    <a:pt x="3442" y="20577"/>
                  </a:cubicBezTo>
                  <a:cubicBezTo>
                    <a:pt x="3323" y="21042"/>
                    <a:pt x="3086" y="21508"/>
                    <a:pt x="2967" y="21461"/>
                  </a:cubicBezTo>
                  <a:cubicBezTo>
                    <a:pt x="2848" y="21415"/>
                    <a:pt x="2848" y="20856"/>
                    <a:pt x="2967" y="18855"/>
                  </a:cubicBezTo>
                  <a:cubicBezTo>
                    <a:pt x="3086" y="16853"/>
                    <a:pt x="3323" y="13408"/>
                    <a:pt x="4391" y="10336"/>
                  </a:cubicBezTo>
                  <a:cubicBezTo>
                    <a:pt x="5459" y="7263"/>
                    <a:pt x="7358" y="4563"/>
                    <a:pt x="8901" y="2887"/>
                  </a:cubicBezTo>
                  <a:cubicBezTo>
                    <a:pt x="10444" y="1211"/>
                    <a:pt x="11631" y="560"/>
                    <a:pt x="12818" y="234"/>
                  </a:cubicBezTo>
                  <a:cubicBezTo>
                    <a:pt x="14004" y="-92"/>
                    <a:pt x="15191" y="-92"/>
                    <a:pt x="16497" y="327"/>
                  </a:cubicBezTo>
                  <a:cubicBezTo>
                    <a:pt x="17802" y="746"/>
                    <a:pt x="19226" y="1584"/>
                    <a:pt x="20176" y="2561"/>
                  </a:cubicBezTo>
                  <a:cubicBezTo>
                    <a:pt x="21125" y="3539"/>
                    <a:pt x="21600" y="4656"/>
                    <a:pt x="19464" y="5820"/>
                  </a:cubicBezTo>
                  <a:cubicBezTo>
                    <a:pt x="17327" y="6984"/>
                    <a:pt x="12580" y="8194"/>
                    <a:pt x="8901" y="8706"/>
                  </a:cubicBezTo>
                  <a:cubicBezTo>
                    <a:pt x="5222" y="9218"/>
                    <a:pt x="2611" y="9032"/>
                    <a:pt x="0" y="8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1" name="Line"/>
            <p:cNvSpPr/>
            <p:nvPr/>
          </p:nvSpPr>
          <p:spPr>
            <a:xfrm>
              <a:off x="7625375" y="6407356"/>
              <a:ext cx="175374" cy="18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334" fill="norm" stroke="1" extrusionOk="0">
                  <a:moveTo>
                    <a:pt x="13461" y="3820"/>
                  </a:moveTo>
                  <a:cubicBezTo>
                    <a:pt x="11896" y="3820"/>
                    <a:pt x="10330" y="3820"/>
                    <a:pt x="8296" y="5572"/>
                  </a:cubicBezTo>
                  <a:cubicBezTo>
                    <a:pt x="6261" y="7323"/>
                    <a:pt x="3757" y="10826"/>
                    <a:pt x="2191" y="13453"/>
                  </a:cubicBezTo>
                  <a:cubicBezTo>
                    <a:pt x="626" y="16080"/>
                    <a:pt x="0" y="17831"/>
                    <a:pt x="0" y="17977"/>
                  </a:cubicBezTo>
                  <a:cubicBezTo>
                    <a:pt x="0" y="18123"/>
                    <a:pt x="626" y="16664"/>
                    <a:pt x="2817" y="13891"/>
                  </a:cubicBezTo>
                  <a:cubicBezTo>
                    <a:pt x="5009" y="11118"/>
                    <a:pt x="8765" y="7031"/>
                    <a:pt x="11270" y="4550"/>
                  </a:cubicBezTo>
                  <a:cubicBezTo>
                    <a:pt x="13774" y="2069"/>
                    <a:pt x="15026" y="1193"/>
                    <a:pt x="16435" y="610"/>
                  </a:cubicBezTo>
                  <a:cubicBezTo>
                    <a:pt x="17843" y="26"/>
                    <a:pt x="19409" y="-266"/>
                    <a:pt x="20348" y="318"/>
                  </a:cubicBezTo>
                  <a:cubicBezTo>
                    <a:pt x="21287" y="902"/>
                    <a:pt x="21600" y="2361"/>
                    <a:pt x="21443" y="6010"/>
                  </a:cubicBezTo>
                  <a:cubicBezTo>
                    <a:pt x="21287" y="9658"/>
                    <a:pt x="20661" y="15496"/>
                    <a:pt x="20035" y="213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2" name="Line"/>
            <p:cNvSpPr/>
            <p:nvPr/>
          </p:nvSpPr>
          <p:spPr>
            <a:xfrm>
              <a:off x="7731093" y="6856243"/>
              <a:ext cx="202411" cy="2643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5" h="21484" fill="norm" stroke="1" extrusionOk="0">
                  <a:moveTo>
                    <a:pt x="441" y="18576"/>
                  </a:moveTo>
                  <a:cubicBezTo>
                    <a:pt x="171" y="20030"/>
                    <a:pt x="-99" y="21484"/>
                    <a:pt x="36" y="21484"/>
                  </a:cubicBezTo>
                  <a:cubicBezTo>
                    <a:pt x="171" y="21484"/>
                    <a:pt x="711" y="20030"/>
                    <a:pt x="1926" y="16603"/>
                  </a:cubicBezTo>
                  <a:cubicBezTo>
                    <a:pt x="3141" y="13176"/>
                    <a:pt x="5031" y="7776"/>
                    <a:pt x="6381" y="4661"/>
                  </a:cubicBezTo>
                  <a:cubicBezTo>
                    <a:pt x="7731" y="1546"/>
                    <a:pt x="8541" y="715"/>
                    <a:pt x="9621" y="299"/>
                  </a:cubicBezTo>
                  <a:cubicBezTo>
                    <a:pt x="10701" y="-116"/>
                    <a:pt x="12051" y="-116"/>
                    <a:pt x="12861" y="403"/>
                  </a:cubicBezTo>
                  <a:cubicBezTo>
                    <a:pt x="13671" y="922"/>
                    <a:pt x="13941" y="1961"/>
                    <a:pt x="14751" y="2584"/>
                  </a:cubicBezTo>
                  <a:cubicBezTo>
                    <a:pt x="15561" y="3207"/>
                    <a:pt x="16911" y="3415"/>
                    <a:pt x="18126" y="3103"/>
                  </a:cubicBezTo>
                  <a:cubicBezTo>
                    <a:pt x="19341" y="2792"/>
                    <a:pt x="20421" y="1961"/>
                    <a:pt x="20961" y="2169"/>
                  </a:cubicBezTo>
                  <a:cubicBezTo>
                    <a:pt x="21501" y="2376"/>
                    <a:pt x="21501" y="3622"/>
                    <a:pt x="21096" y="6426"/>
                  </a:cubicBezTo>
                  <a:cubicBezTo>
                    <a:pt x="20691" y="9230"/>
                    <a:pt x="19881" y="13592"/>
                    <a:pt x="19071" y="179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3" name="Line"/>
            <p:cNvSpPr/>
            <p:nvPr/>
          </p:nvSpPr>
          <p:spPr>
            <a:xfrm>
              <a:off x="7981278" y="6882827"/>
              <a:ext cx="213040" cy="2493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6" h="21289" fill="norm" stroke="1" extrusionOk="0">
                  <a:moveTo>
                    <a:pt x="3789" y="6118"/>
                  </a:moveTo>
                  <a:cubicBezTo>
                    <a:pt x="2761" y="10264"/>
                    <a:pt x="1732" y="14409"/>
                    <a:pt x="1089" y="17136"/>
                  </a:cubicBezTo>
                  <a:cubicBezTo>
                    <a:pt x="446" y="19864"/>
                    <a:pt x="189" y="21173"/>
                    <a:pt x="61" y="21282"/>
                  </a:cubicBezTo>
                  <a:cubicBezTo>
                    <a:pt x="-68" y="21391"/>
                    <a:pt x="-68" y="20300"/>
                    <a:pt x="832" y="17791"/>
                  </a:cubicBezTo>
                  <a:cubicBezTo>
                    <a:pt x="1732" y="15282"/>
                    <a:pt x="3532" y="11355"/>
                    <a:pt x="5846" y="8736"/>
                  </a:cubicBezTo>
                  <a:cubicBezTo>
                    <a:pt x="8161" y="6118"/>
                    <a:pt x="10989" y="4809"/>
                    <a:pt x="13046" y="3609"/>
                  </a:cubicBezTo>
                  <a:cubicBezTo>
                    <a:pt x="15103" y="2409"/>
                    <a:pt x="16389" y="1318"/>
                    <a:pt x="17675" y="664"/>
                  </a:cubicBezTo>
                  <a:cubicBezTo>
                    <a:pt x="18961" y="9"/>
                    <a:pt x="20246" y="-209"/>
                    <a:pt x="20889" y="227"/>
                  </a:cubicBezTo>
                  <a:cubicBezTo>
                    <a:pt x="21532" y="664"/>
                    <a:pt x="21532" y="1755"/>
                    <a:pt x="21275" y="4482"/>
                  </a:cubicBezTo>
                  <a:cubicBezTo>
                    <a:pt x="21018" y="7209"/>
                    <a:pt x="20503" y="11573"/>
                    <a:pt x="19989" y="159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4" name="Line"/>
            <p:cNvSpPr/>
            <p:nvPr/>
          </p:nvSpPr>
          <p:spPr>
            <a:xfrm>
              <a:off x="8258035" y="6891067"/>
              <a:ext cx="136581" cy="2300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8" h="21133" fill="norm" stroke="1" extrusionOk="0">
                  <a:moveTo>
                    <a:pt x="20988" y="192"/>
                  </a:moveTo>
                  <a:cubicBezTo>
                    <a:pt x="19024" y="-43"/>
                    <a:pt x="17061" y="-278"/>
                    <a:pt x="14115" y="896"/>
                  </a:cubicBezTo>
                  <a:cubicBezTo>
                    <a:pt x="11170" y="2070"/>
                    <a:pt x="7243" y="4652"/>
                    <a:pt x="4297" y="7822"/>
                  </a:cubicBezTo>
                  <a:cubicBezTo>
                    <a:pt x="1352" y="10992"/>
                    <a:pt x="-612" y="14748"/>
                    <a:pt x="173" y="17213"/>
                  </a:cubicBezTo>
                  <a:cubicBezTo>
                    <a:pt x="959" y="19679"/>
                    <a:pt x="4493" y="20852"/>
                    <a:pt x="8028" y="21087"/>
                  </a:cubicBezTo>
                  <a:cubicBezTo>
                    <a:pt x="11563" y="21322"/>
                    <a:pt x="15097" y="20618"/>
                    <a:pt x="18632" y="199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5" name="Line"/>
            <p:cNvSpPr/>
            <p:nvPr/>
          </p:nvSpPr>
          <p:spPr>
            <a:xfrm>
              <a:off x="8273149" y="7015823"/>
              <a:ext cx="15213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600" fill="norm" stroke="1" extrusionOk="0">
                  <a:moveTo>
                    <a:pt x="5230" y="21600"/>
                  </a:moveTo>
                  <a:cubicBezTo>
                    <a:pt x="2710" y="14400"/>
                    <a:pt x="190" y="7200"/>
                    <a:pt x="10" y="3600"/>
                  </a:cubicBezTo>
                  <a:cubicBezTo>
                    <a:pt x="-170" y="0"/>
                    <a:pt x="1990" y="0"/>
                    <a:pt x="5950" y="0"/>
                  </a:cubicBezTo>
                  <a:cubicBezTo>
                    <a:pt x="9910" y="0"/>
                    <a:pt x="15670" y="0"/>
                    <a:pt x="2143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6" name="Line"/>
            <p:cNvSpPr/>
            <p:nvPr/>
          </p:nvSpPr>
          <p:spPr>
            <a:xfrm>
              <a:off x="8693621" y="6747483"/>
              <a:ext cx="230007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7" name="Line"/>
            <p:cNvSpPr/>
            <p:nvPr/>
          </p:nvSpPr>
          <p:spPr>
            <a:xfrm>
              <a:off x="8716622" y="6854819"/>
              <a:ext cx="184005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1200" y="9257"/>
                    <a:pt x="2400" y="18514"/>
                    <a:pt x="6000" y="20057"/>
                  </a:cubicBezTo>
                  <a:cubicBezTo>
                    <a:pt x="9600" y="21600"/>
                    <a:pt x="15600" y="15428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8" name="Line"/>
            <p:cNvSpPr/>
            <p:nvPr/>
          </p:nvSpPr>
          <p:spPr>
            <a:xfrm>
              <a:off x="9456281" y="6450473"/>
              <a:ext cx="410368" cy="349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0" h="21270" fill="norm" stroke="1" extrusionOk="0">
                  <a:moveTo>
                    <a:pt x="21410" y="345"/>
                  </a:moveTo>
                  <a:cubicBezTo>
                    <a:pt x="19677" y="34"/>
                    <a:pt x="17943" y="-277"/>
                    <a:pt x="15410" y="422"/>
                  </a:cubicBezTo>
                  <a:cubicBezTo>
                    <a:pt x="12877" y="1122"/>
                    <a:pt x="9543" y="2831"/>
                    <a:pt x="7610" y="3996"/>
                  </a:cubicBezTo>
                  <a:cubicBezTo>
                    <a:pt x="5677" y="5162"/>
                    <a:pt x="5143" y="5783"/>
                    <a:pt x="4677" y="6483"/>
                  </a:cubicBezTo>
                  <a:cubicBezTo>
                    <a:pt x="4210" y="7182"/>
                    <a:pt x="3810" y="7959"/>
                    <a:pt x="4343" y="8969"/>
                  </a:cubicBezTo>
                  <a:cubicBezTo>
                    <a:pt x="4877" y="9979"/>
                    <a:pt x="6343" y="11222"/>
                    <a:pt x="7410" y="11922"/>
                  </a:cubicBezTo>
                  <a:cubicBezTo>
                    <a:pt x="8477" y="12621"/>
                    <a:pt x="9143" y="12776"/>
                    <a:pt x="9677" y="13165"/>
                  </a:cubicBezTo>
                  <a:cubicBezTo>
                    <a:pt x="10210" y="13553"/>
                    <a:pt x="10610" y="14175"/>
                    <a:pt x="10410" y="14641"/>
                  </a:cubicBezTo>
                  <a:cubicBezTo>
                    <a:pt x="10210" y="15107"/>
                    <a:pt x="9410" y="15418"/>
                    <a:pt x="7677" y="16195"/>
                  </a:cubicBezTo>
                  <a:cubicBezTo>
                    <a:pt x="5943" y="16972"/>
                    <a:pt x="3277" y="18215"/>
                    <a:pt x="1743" y="19147"/>
                  </a:cubicBezTo>
                  <a:cubicBezTo>
                    <a:pt x="210" y="20080"/>
                    <a:pt x="-190" y="20701"/>
                    <a:pt x="77" y="21012"/>
                  </a:cubicBezTo>
                  <a:cubicBezTo>
                    <a:pt x="343" y="21323"/>
                    <a:pt x="1277" y="21323"/>
                    <a:pt x="3610" y="21168"/>
                  </a:cubicBezTo>
                  <a:cubicBezTo>
                    <a:pt x="5943" y="21012"/>
                    <a:pt x="9677" y="20701"/>
                    <a:pt x="11943" y="20391"/>
                  </a:cubicBezTo>
                  <a:cubicBezTo>
                    <a:pt x="14210" y="20080"/>
                    <a:pt x="15010" y="19769"/>
                    <a:pt x="15810" y="19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59" name="Line"/>
            <p:cNvSpPr/>
            <p:nvPr/>
          </p:nvSpPr>
          <p:spPr>
            <a:xfrm>
              <a:off x="9927982" y="6509811"/>
              <a:ext cx="245341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75" y="873"/>
                    <a:pt x="4950" y="1745"/>
                    <a:pt x="7875" y="4364"/>
                  </a:cubicBezTo>
                  <a:cubicBezTo>
                    <a:pt x="10800" y="6982"/>
                    <a:pt x="14175" y="11345"/>
                    <a:pt x="16537" y="14509"/>
                  </a:cubicBezTo>
                  <a:cubicBezTo>
                    <a:pt x="18900" y="17673"/>
                    <a:pt x="20250" y="1963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0" name="Line"/>
            <p:cNvSpPr/>
            <p:nvPr/>
          </p:nvSpPr>
          <p:spPr>
            <a:xfrm>
              <a:off x="9958649" y="6494478"/>
              <a:ext cx="345010" cy="27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80" y="1200"/>
                    <a:pt x="16160" y="2400"/>
                    <a:pt x="13120" y="4400"/>
                  </a:cubicBezTo>
                  <a:cubicBezTo>
                    <a:pt x="10080" y="6400"/>
                    <a:pt x="6720" y="9200"/>
                    <a:pt x="4480" y="12200"/>
                  </a:cubicBezTo>
                  <a:cubicBezTo>
                    <a:pt x="2240" y="15200"/>
                    <a:pt x="1120" y="18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1" name="Line"/>
            <p:cNvSpPr/>
            <p:nvPr/>
          </p:nvSpPr>
          <p:spPr>
            <a:xfrm>
              <a:off x="10226989" y="6709149"/>
              <a:ext cx="138004" cy="200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6" fill="norm" stroke="1" extrusionOk="0">
                  <a:moveTo>
                    <a:pt x="21600" y="0"/>
                  </a:moveTo>
                  <a:cubicBezTo>
                    <a:pt x="20400" y="5130"/>
                    <a:pt x="19200" y="10260"/>
                    <a:pt x="17400" y="13905"/>
                  </a:cubicBezTo>
                  <a:cubicBezTo>
                    <a:pt x="15600" y="17550"/>
                    <a:pt x="13200" y="19710"/>
                    <a:pt x="10800" y="20655"/>
                  </a:cubicBezTo>
                  <a:cubicBezTo>
                    <a:pt x="8400" y="21600"/>
                    <a:pt x="6000" y="21330"/>
                    <a:pt x="4200" y="19845"/>
                  </a:cubicBezTo>
                  <a:cubicBezTo>
                    <a:pt x="2400" y="18360"/>
                    <a:pt x="1200" y="15660"/>
                    <a:pt x="0" y="129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2" name="Line"/>
            <p:cNvSpPr/>
            <p:nvPr/>
          </p:nvSpPr>
          <p:spPr>
            <a:xfrm>
              <a:off x="10349659" y="6571146"/>
              <a:ext cx="30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3" name="Line"/>
            <p:cNvSpPr/>
            <p:nvPr/>
          </p:nvSpPr>
          <p:spPr>
            <a:xfrm>
              <a:off x="9552308" y="6962155"/>
              <a:ext cx="774351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638" y="4500"/>
                    <a:pt x="5275" y="9000"/>
                    <a:pt x="8091" y="11250"/>
                  </a:cubicBezTo>
                  <a:cubicBezTo>
                    <a:pt x="10907" y="13500"/>
                    <a:pt x="13901" y="13500"/>
                    <a:pt x="16182" y="14850"/>
                  </a:cubicBezTo>
                  <a:cubicBezTo>
                    <a:pt x="18463" y="16200"/>
                    <a:pt x="20032" y="189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4" name="Line"/>
            <p:cNvSpPr/>
            <p:nvPr/>
          </p:nvSpPr>
          <p:spPr>
            <a:xfrm>
              <a:off x="9718422" y="7131042"/>
              <a:ext cx="286229" cy="238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47" fill="norm" stroke="1" extrusionOk="0">
                  <a:moveTo>
                    <a:pt x="5979" y="4073"/>
                  </a:moveTo>
                  <a:cubicBezTo>
                    <a:pt x="4243" y="8848"/>
                    <a:pt x="2507" y="13622"/>
                    <a:pt x="1446" y="16692"/>
                  </a:cubicBezTo>
                  <a:cubicBezTo>
                    <a:pt x="386" y="19761"/>
                    <a:pt x="0" y="21126"/>
                    <a:pt x="0" y="21239"/>
                  </a:cubicBezTo>
                  <a:cubicBezTo>
                    <a:pt x="0" y="21353"/>
                    <a:pt x="386" y="20216"/>
                    <a:pt x="2025" y="16919"/>
                  </a:cubicBezTo>
                  <a:cubicBezTo>
                    <a:pt x="3664" y="13622"/>
                    <a:pt x="6557" y="8166"/>
                    <a:pt x="8968" y="4869"/>
                  </a:cubicBezTo>
                  <a:cubicBezTo>
                    <a:pt x="11379" y="1572"/>
                    <a:pt x="13307" y="435"/>
                    <a:pt x="15236" y="94"/>
                  </a:cubicBezTo>
                  <a:cubicBezTo>
                    <a:pt x="17164" y="-247"/>
                    <a:pt x="19093" y="208"/>
                    <a:pt x="20154" y="3618"/>
                  </a:cubicBezTo>
                  <a:cubicBezTo>
                    <a:pt x="21214" y="7029"/>
                    <a:pt x="21407" y="13395"/>
                    <a:pt x="21600" y="1976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0" name="Drawing"/>
          <p:cNvGrpSpPr/>
          <p:nvPr/>
        </p:nvGrpSpPr>
        <p:grpSpPr>
          <a:xfrm>
            <a:off x="942438" y="273074"/>
            <a:ext cx="8940119" cy="7462767"/>
            <a:chOff x="0" y="0"/>
            <a:chExt cx="8940117" cy="7462766"/>
          </a:xfrm>
        </p:grpSpPr>
        <p:sp>
          <p:nvSpPr>
            <p:cNvPr id="1367" name="Line"/>
            <p:cNvSpPr/>
            <p:nvPr/>
          </p:nvSpPr>
          <p:spPr>
            <a:xfrm>
              <a:off x="0" y="299428"/>
              <a:ext cx="346956" cy="4757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0" h="21390" fill="norm" stroke="1" extrusionOk="0">
                  <a:moveTo>
                    <a:pt x="5201" y="113"/>
                  </a:moveTo>
                  <a:cubicBezTo>
                    <a:pt x="4732" y="572"/>
                    <a:pt x="4262" y="1032"/>
                    <a:pt x="4262" y="1492"/>
                  </a:cubicBezTo>
                  <a:cubicBezTo>
                    <a:pt x="4262" y="1951"/>
                    <a:pt x="4732" y="2411"/>
                    <a:pt x="6532" y="2698"/>
                  </a:cubicBezTo>
                  <a:cubicBezTo>
                    <a:pt x="8332" y="2985"/>
                    <a:pt x="11462" y="3100"/>
                    <a:pt x="13810" y="2870"/>
                  </a:cubicBezTo>
                  <a:cubicBezTo>
                    <a:pt x="16158" y="2640"/>
                    <a:pt x="17723" y="2066"/>
                    <a:pt x="18975" y="1492"/>
                  </a:cubicBezTo>
                  <a:cubicBezTo>
                    <a:pt x="20227" y="917"/>
                    <a:pt x="21166" y="343"/>
                    <a:pt x="21245" y="113"/>
                  </a:cubicBezTo>
                  <a:cubicBezTo>
                    <a:pt x="21323" y="-117"/>
                    <a:pt x="20540" y="-2"/>
                    <a:pt x="18975" y="515"/>
                  </a:cubicBezTo>
                  <a:cubicBezTo>
                    <a:pt x="17410" y="1032"/>
                    <a:pt x="15062" y="1951"/>
                    <a:pt x="13575" y="2755"/>
                  </a:cubicBezTo>
                  <a:cubicBezTo>
                    <a:pt x="12088" y="3560"/>
                    <a:pt x="11462" y="4249"/>
                    <a:pt x="11775" y="4766"/>
                  </a:cubicBezTo>
                  <a:cubicBezTo>
                    <a:pt x="12088" y="5283"/>
                    <a:pt x="13340" y="5628"/>
                    <a:pt x="13966" y="6087"/>
                  </a:cubicBezTo>
                  <a:cubicBezTo>
                    <a:pt x="14593" y="6547"/>
                    <a:pt x="14593" y="7121"/>
                    <a:pt x="13184" y="8443"/>
                  </a:cubicBezTo>
                  <a:cubicBezTo>
                    <a:pt x="11775" y="9764"/>
                    <a:pt x="8958" y="11832"/>
                    <a:pt x="6532" y="13785"/>
                  </a:cubicBezTo>
                  <a:cubicBezTo>
                    <a:pt x="4106" y="15738"/>
                    <a:pt x="2071" y="17577"/>
                    <a:pt x="975" y="18840"/>
                  </a:cubicBezTo>
                  <a:cubicBezTo>
                    <a:pt x="-120" y="20104"/>
                    <a:pt x="-277" y="20794"/>
                    <a:pt x="427" y="21138"/>
                  </a:cubicBezTo>
                  <a:cubicBezTo>
                    <a:pt x="1132" y="21483"/>
                    <a:pt x="2697" y="21483"/>
                    <a:pt x="5123" y="21081"/>
                  </a:cubicBezTo>
                  <a:cubicBezTo>
                    <a:pt x="7549" y="20679"/>
                    <a:pt x="10836" y="19874"/>
                    <a:pt x="14123" y="1907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8" name="Line"/>
            <p:cNvSpPr/>
            <p:nvPr/>
          </p:nvSpPr>
          <p:spPr>
            <a:xfrm>
              <a:off x="293976" y="595470"/>
              <a:ext cx="350622" cy="2074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4" h="21127" fill="norm" stroke="1" extrusionOk="0">
                  <a:moveTo>
                    <a:pt x="813" y="3681"/>
                  </a:moveTo>
                  <a:cubicBezTo>
                    <a:pt x="344" y="2379"/>
                    <a:pt x="-126" y="1078"/>
                    <a:pt x="31" y="428"/>
                  </a:cubicBezTo>
                  <a:cubicBezTo>
                    <a:pt x="187" y="-223"/>
                    <a:pt x="970" y="-223"/>
                    <a:pt x="1987" y="1078"/>
                  </a:cubicBezTo>
                  <a:cubicBezTo>
                    <a:pt x="3004" y="2379"/>
                    <a:pt x="4257" y="4982"/>
                    <a:pt x="4804" y="7844"/>
                  </a:cubicBezTo>
                  <a:cubicBezTo>
                    <a:pt x="5352" y="10707"/>
                    <a:pt x="5196" y="13830"/>
                    <a:pt x="4883" y="16042"/>
                  </a:cubicBezTo>
                  <a:cubicBezTo>
                    <a:pt x="4570" y="18254"/>
                    <a:pt x="4100" y="19555"/>
                    <a:pt x="3474" y="20336"/>
                  </a:cubicBezTo>
                  <a:cubicBezTo>
                    <a:pt x="2848" y="21117"/>
                    <a:pt x="2065" y="21377"/>
                    <a:pt x="1674" y="20857"/>
                  </a:cubicBezTo>
                  <a:cubicBezTo>
                    <a:pt x="1283" y="20336"/>
                    <a:pt x="1283" y="19035"/>
                    <a:pt x="2613" y="15912"/>
                  </a:cubicBezTo>
                  <a:cubicBezTo>
                    <a:pt x="3944" y="12789"/>
                    <a:pt x="6604" y="7844"/>
                    <a:pt x="8013" y="5632"/>
                  </a:cubicBezTo>
                  <a:cubicBezTo>
                    <a:pt x="9422" y="3420"/>
                    <a:pt x="9578" y="3941"/>
                    <a:pt x="9578" y="4852"/>
                  </a:cubicBezTo>
                  <a:cubicBezTo>
                    <a:pt x="9578" y="5763"/>
                    <a:pt x="9422" y="7064"/>
                    <a:pt x="9970" y="8495"/>
                  </a:cubicBezTo>
                  <a:cubicBezTo>
                    <a:pt x="10517" y="9926"/>
                    <a:pt x="11770" y="11488"/>
                    <a:pt x="13804" y="12269"/>
                  </a:cubicBezTo>
                  <a:cubicBezTo>
                    <a:pt x="15839" y="13049"/>
                    <a:pt x="18657" y="13049"/>
                    <a:pt x="21474" y="13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69" name="Line"/>
            <p:cNvSpPr/>
            <p:nvPr/>
          </p:nvSpPr>
          <p:spPr>
            <a:xfrm>
              <a:off x="836207" y="303479"/>
              <a:ext cx="322069" cy="3322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4" h="21438" fill="norm" stroke="1" extrusionOk="0">
                  <a:moveTo>
                    <a:pt x="514" y="4848"/>
                  </a:moveTo>
                  <a:cubicBezTo>
                    <a:pt x="174" y="3693"/>
                    <a:pt x="-166" y="2539"/>
                    <a:pt x="89" y="1715"/>
                  </a:cubicBezTo>
                  <a:cubicBezTo>
                    <a:pt x="344" y="890"/>
                    <a:pt x="1195" y="396"/>
                    <a:pt x="2980" y="148"/>
                  </a:cubicBezTo>
                  <a:cubicBezTo>
                    <a:pt x="4766" y="-99"/>
                    <a:pt x="7488" y="-99"/>
                    <a:pt x="9273" y="643"/>
                  </a:cubicBezTo>
                  <a:cubicBezTo>
                    <a:pt x="11059" y="1385"/>
                    <a:pt x="11910" y="2869"/>
                    <a:pt x="11144" y="5507"/>
                  </a:cubicBezTo>
                  <a:cubicBezTo>
                    <a:pt x="10379" y="8145"/>
                    <a:pt x="7998" y="11938"/>
                    <a:pt x="6382" y="14328"/>
                  </a:cubicBezTo>
                  <a:cubicBezTo>
                    <a:pt x="4766" y="16719"/>
                    <a:pt x="3916" y="17709"/>
                    <a:pt x="3321" y="18616"/>
                  </a:cubicBezTo>
                  <a:cubicBezTo>
                    <a:pt x="2725" y="19522"/>
                    <a:pt x="2385" y="20347"/>
                    <a:pt x="2640" y="20841"/>
                  </a:cubicBezTo>
                  <a:cubicBezTo>
                    <a:pt x="2895" y="21336"/>
                    <a:pt x="3746" y="21501"/>
                    <a:pt x="6552" y="21419"/>
                  </a:cubicBezTo>
                  <a:cubicBezTo>
                    <a:pt x="9358" y="21336"/>
                    <a:pt x="14121" y="21006"/>
                    <a:pt x="16927" y="20924"/>
                  </a:cubicBezTo>
                  <a:cubicBezTo>
                    <a:pt x="19733" y="20841"/>
                    <a:pt x="20584" y="21006"/>
                    <a:pt x="21434" y="211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0" name="Line"/>
            <p:cNvSpPr/>
            <p:nvPr/>
          </p:nvSpPr>
          <p:spPr>
            <a:xfrm>
              <a:off x="207587" y="842822"/>
              <a:ext cx="651682" cy="647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4" fill="norm" stroke="1" extrusionOk="0">
                  <a:moveTo>
                    <a:pt x="0" y="21064"/>
                  </a:moveTo>
                  <a:cubicBezTo>
                    <a:pt x="3049" y="14418"/>
                    <a:pt x="6099" y="7772"/>
                    <a:pt x="9233" y="4033"/>
                  </a:cubicBezTo>
                  <a:cubicBezTo>
                    <a:pt x="12367" y="295"/>
                    <a:pt x="15586" y="-536"/>
                    <a:pt x="17661" y="295"/>
                  </a:cubicBezTo>
                  <a:cubicBezTo>
                    <a:pt x="19736" y="1126"/>
                    <a:pt x="20668" y="3618"/>
                    <a:pt x="21600" y="6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1" name="Line"/>
            <p:cNvSpPr/>
            <p:nvPr/>
          </p:nvSpPr>
          <p:spPr>
            <a:xfrm>
              <a:off x="627897" y="838617"/>
              <a:ext cx="400043" cy="12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1312" y="20681"/>
                  </a:moveTo>
                  <a:cubicBezTo>
                    <a:pt x="624" y="21140"/>
                    <a:pt x="-64" y="21600"/>
                    <a:pt x="5" y="21600"/>
                  </a:cubicBezTo>
                  <a:cubicBezTo>
                    <a:pt x="74" y="21600"/>
                    <a:pt x="899" y="21140"/>
                    <a:pt x="3719" y="18153"/>
                  </a:cubicBezTo>
                  <a:cubicBezTo>
                    <a:pt x="6540" y="15166"/>
                    <a:pt x="11355" y="9651"/>
                    <a:pt x="14657" y="6204"/>
                  </a:cubicBezTo>
                  <a:cubicBezTo>
                    <a:pt x="17959" y="2757"/>
                    <a:pt x="19747" y="1379"/>
                    <a:pt x="2153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2" name="Line"/>
            <p:cNvSpPr/>
            <p:nvPr/>
          </p:nvSpPr>
          <p:spPr>
            <a:xfrm>
              <a:off x="1426614" y="485942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3" name="Line"/>
            <p:cNvSpPr/>
            <p:nvPr/>
          </p:nvSpPr>
          <p:spPr>
            <a:xfrm>
              <a:off x="1418948" y="677613"/>
              <a:ext cx="766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4" name="Line"/>
            <p:cNvSpPr/>
            <p:nvPr/>
          </p:nvSpPr>
          <p:spPr>
            <a:xfrm>
              <a:off x="2143356" y="306481"/>
              <a:ext cx="195613" cy="486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403" fill="norm" stroke="1" extrusionOk="0">
                  <a:moveTo>
                    <a:pt x="21472" y="1151"/>
                  </a:moveTo>
                  <a:cubicBezTo>
                    <a:pt x="20350" y="701"/>
                    <a:pt x="19228" y="251"/>
                    <a:pt x="16423" y="82"/>
                  </a:cubicBezTo>
                  <a:cubicBezTo>
                    <a:pt x="13617" y="-87"/>
                    <a:pt x="9129" y="25"/>
                    <a:pt x="6184" y="250"/>
                  </a:cubicBezTo>
                  <a:cubicBezTo>
                    <a:pt x="3238" y="475"/>
                    <a:pt x="1836" y="813"/>
                    <a:pt x="994" y="1263"/>
                  </a:cubicBezTo>
                  <a:cubicBezTo>
                    <a:pt x="153" y="1713"/>
                    <a:pt x="-128" y="2276"/>
                    <a:pt x="293" y="2726"/>
                  </a:cubicBezTo>
                  <a:cubicBezTo>
                    <a:pt x="714" y="3176"/>
                    <a:pt x="1836" y="3513"/>
                    <a:pt x="4360" y="4357"/>
                  </a:cubicBezTo>
                  <a:cubicBezTo>
                    <a:pt x="6885" y="5201"/>
                    <a:pt x="10812" y="6551"/>
                    <a:pt x="12075" y="7957"/>
                  </a:cubicBezTo>
                  <a:cubicBezTo>
                    <a:pt x="13337" y="9363"/>
                    <a:pt x="11934" y="10826"/>
                    <a:pt x="10532" y="11782"/>
                  </a:cubicBezTo>
                  <a:cubicBezTo>
                    <a:pt x="9129" y="12738"/>
                    <a:pt x="7727" y="13188"/>
                    <a:pt x="6324" y="13525"/>
                  </a:cubicBezTo>
                  <a:cubicBezTo>
                    <a:pt x="4921" y="13863"/>
                    <a:pt x="3519" y="14088"/>
                    <a:pt x="2256" y="14032"/>
                  </a:cubicBezTo>
                  <a:cubicBezTo>
                    <a:pt x="994" y="13975"/>
                    <a:pt x="-128" y="13638"/>
                    <a:pt x="12" y="13469"/>
                  </a:cubicBezTo>
                  <a:cubicBezTo>
                    <a:pt x="153" y="13301"/>
                    <a:pt x="1555" y="13301"/>
                    <a:pt x="2537" y="13582"/>
                  </a:cubicBezTo>
                  <a:cubicBezTo>
                    <a:pt x="3519" y="13863"/>
                    <a:pt x="4080" y="14426"/>
                    <a:pt x="4501" y="15551"/>
                  </a:cubicBezTo>
                  <a:cubicBezTo>
                    <a:pt x="4921" y="16676"/>
                    <a:pt x="5202" y="18363"/>
                    <a:pt x="5342" y="19488"/>
                  </a:cubicBezTo>
                  <a:cubicBezTo>
                    <a:pt x="5482" y="20613"/>
                    <a:pt x="5482" y="21176"/>
                    <a:pt x="6885" y="21344"/>
                  </a:cubicBezTo>
                  <a:cubicBezTo>
                    <a:pt x="8288" y="21513"/>
                    <a:pt x="11093" y="21288"/>
                    <a:pt x="13898" y="210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5" name="Line"/>
            <p:cNvSpPr/>
            <p:nvPr/>
          </p:nvSpPr>
          <p:spPr>
            <a:xfrm>
              <a:off x="2430971" y="478275"/>
              <a:ext cx="214672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314" y="1745"/>
                    <a:pt x="4629" y="3491"/>
                    <a:pt x="7200" y="6545"/>
                  </a:cubicBezTo>
                  <a:cubicBezTo>
                    <a:pt x="9771" y="9600"/>
                    <a:pt x="12600" y="13964"/>
                    <a:pt x="15043" y="16691"/>
                  </a:cubicBezTo>
                  <a:cubicBezTo>
                    <a:pt x="17486" y="19418"/>
                    <a:pt x="19543" y="2050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6" name="Line"/>
            <p:cNvSpPr/>
            <p:nvPr/>
          </p:nvSpPr>
          <p:spPr>
            <a:xfrm>
              <a:off x="2484638" y="398900"/>
              <a:ext cx="199339" cy="3400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8" fill="norm" stroke="1" extrusionOk="0">
                  <a:moveTo>
                    <a:pt x="21600" y="4039"/>
                  </a:moveTo>
                  <a:cubicBezTo>
                    <a:pt x="21600" y="3233"/>
                    <a:pt x="21600" y="2427"/>
                    <a:pt x="21185" y="1702"/>
                  </a:cubicBezTo>
                  <a:cubicBezTo>
                    <a:pt x="20769" y="976"/>
                    <a:pt x="19938" y="332"/>
                    <a:pt x="18831" y="90"/>
                  </a:cubicBezTo>
                  <a:cubicBezTo>
                    <a:pt x="17723" y="-152"/>
                    <a:pt x="16338" y="9"/>
                    <a:pt x="13985" y="1621"/>
                  </a:cubicBezTo>
                  <a:cubicBezTo>
                    <a:pt x="11631" y="3233"/>
                    <a:pt x="8308" y="6296"/>
                    <a:pt x="5815" y="9842"/>
                  </a:cubicBezTo>
                  <a:cubicBezTo>
                    <a:pt x="3323" y="13388"/>
                    <a:pt x="1662" y="17418"/>
                    <a:pt x="0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7" name="Line"/>
            <p:cNvSpPr/>
            <p:nvPr/>
          </p:nvSpPr>
          <p:spPr>
            <a:xfrm>
              <a:off x="2690167" y="654612"/>
              <a:ext cx="16811" cy="138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7" h="21600" fill="norm" stroke="1" extrusionOk="0">
                  <a:moveTo>
                    <a:pt x="11040" y="0"/>
                  </a:moveTo>
                  <a:cubicBezTo>
                    <a:pt x="4868" y="5600"/>
                    <a:pt x="-1303" y="11200"/>
                    <a:pt x="240" y="14800"/>
                  </a:cubicBezTo>
                  <a:cubicBezTo>
                    <a:pt x="1783" y="18400"/>
                    <a:pt x="11040" y="20000"/>
                    <a:pt x="202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8" name="Line"/>
            <p:cNvSpPr/>
            <p:nvPr/>
          </p:nvSpPr>
          <p:spPr>
            <a:xfrm>
              <a:off x="2906314" y="689714"/>
              <a:ext cx="222340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0157"/>
                  </a:moveTo>
                  <a:cubicBezTo>
                    <a:pt x="2234" y="12302"/>
                    <a:pt x="4469" y="4448"/>
                    <a:pt x="8069" y="1502"/>
                  </a:cubicBezTo>
                  <a:cubicBezTo>
                    <a:pt x="11669" y="-1443"/>
                    <a:pt x="16634" y="521"/>
                    <a:pt x="21600" y="24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79" name="Line"/>
            <p:cNvSpPr/>
            <p:nvPr/>
          </p:nvSpPr>
          <p:spPr>
            <a:xfrm>
              <a:off x="3312657" y="662279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0" name="Line"/>
            <p:cNvSpPr/>
            <p:nvPr/>
          </p:nvSpPr>
          <p:spPr>
            <a:xfrm>
              <a:off x="3611664" y="390002"/>
              <a:ext cx="230006" cy="3796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3" fill="norm" stroke="1" extrusionOk="0">
                  <a:moveTo>
                    <a:pt x="0" y="1528"/>
                  </a:moveTo>
                  <a:cubicBezTo>
                    <a:pt x="0" y="803"/>
                    <a:pt x="0" y="78"/>
                    <a:pt x="360" y="5"/>
                  </a:cubicBezTo>
                  <a:cubicBezTo>
                    <a:pt x="720" y="-67"/>
                    <a:pt x="1440" y="513"/>
                    <a:pt x="3720" y="2470"/>
                  </a:cubicBezTo>
                  <a:cubicBezTo>
                    <a:pt x="6000" y="4427"/>
                    <a:pt x="9840" y="7761"/>
                    <a:pt x="13080" y="11168"/>
                  </a:cubicBezTo>
                  <a:cubicBezTo>
                    <a:pt x="16320" y="14575"/>
                    <a:pt x="18960" y="18054"/>
                    <a:pt x="21600" y="21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1" name="Line"/>
            <p:cNvSpPr/>
            <p:nvPr/>
          </p:nvSpPr>
          <p:spPr>
            <a:xfrm>
              <a:off x="3665332" y="356237"/>
              <a:ext cx="222339" cy="405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2" fill="norm" stroke="1" extrusionOk="0">
                  <a:moveTo>
                    <a:pt x="21600" y="2397"/>
                  </a:moveTo>
                  <a:cubicBezTo>
                    <a:pt x="20607" y="1317"/>
                    <a:pt x="19614" y="237"/>
                    <a:pt x="18248" y="35"/>
                  </a:cubicBezTo>
                  <a:cubicBezTo>
                    <a:pt x="16883" y="-168"/>
                    <a:pt x="15145" y="507"/>
                    <a:pt x="12538" y="2667"/>
                  </a:cubicBezTo>
                  <a:cubicBezTo>
                    <a:pt x="9931" y="4827"/>
                    <a:pt x="6455" y="8472"/>
                    <a:pt x="4221" y="11847"/>
                  </a:cubicBezTo>
                  <a:cubicBezTo>
                    <a:pt x="1986" y="15222"/>
                    <a:pt x="993" y="18327"/>
                    <a:pt x="0" y="214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2" name="Line"/>
            <p:cNvSpPr/>
            <p:nvPr/>
          </p:nvSpPr>
          <p:spPr>
            <a:xfrm>
              <a:off x="3926004" y="621019"/>
              <a:ext cx="161005" cy="142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384" fill="norm" stroke="1" extrusionOk="0">
                  <a:moveTo>
                    <a:pt x="0" y="4813"/>
                  </a:moveTo>
                  <a:cubicBezTo>
                    <a:pt x="0" y="8474"/>
                    <a:pt x="0" y="12135"/>
                    <a:pt x="0" y="15063"/>
                  </a:cubicBezTo>
                  <a:cubicBezTo>
                    <a:pt x="0" y="17992"/>
                    <a:pt x="0" y="20189"/>
                    <a:pt x="171" y="20372"/>
                  </a:cubicBezTo>
                  <a:cubicBezTo>
                    <a:pt x="343" y="20555"/>
                    <a:pt x="686" y="18724"/>
                    <a:pt x="2057" y="15063"/>
                  </a:cubicBezTo>
                  <a:cubicBezTo>
                    <a:pt x="3429" y="11402"/>
                    <a:pt x="5829" y="5911"/>
                    <a:pt x="8229" y="2799"/>
                  </a:cubicBezTo>
                  <a:cubicBezTo>
                    <a:pt x="10629" y="-313"/>
                    <a:pt x="13029" y="-1045"/>
                    <a:pt x="15257" y="1701"/>
                  </a:cubicBezTo>
                  <a:cubicBezTo>
                    <a:pt x="17486" y="4447"/>
                    <a:pt x="19543" y="10670"/>
                    <a:pt x="21600" y="168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3" name="Line"/>
            <p:cNvSpPr/>
            <p:nvPr/>
          </p:nvSpPr>
          <p:spPr>
            <a:xfrm>
              <a:off x="4194344" y="257683"/>
              <a:ext cx="84866" cy="51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94" h="21527" fill="norm" stroke="1" extrusionOk="0">
                  <a:moveTo>
                    <a:pt x="0" y="1539"/>
                  </a:moveTo>
                  <a:cubicBezTo>
                    <a:pt x="617" y="1002"/>
                    <a:pt x="1234" y="464"/>
                    <a:pt x="3703" y="196"/>
                  </a:cubicBezTo>
                  <a:cubicBezTo>
                    <a:pt x="6171" y="-73"/>
                    <a:pt x="10491" y="-73"/>
                    <a:pt x="13577" y="249"/>
                  </a:cubicBezTo>
                  <a:cubicBezTo>
                    <a:pt x="16663" y="572"/>
                    <a:pt x="18514" y="1217"/>
                    <a:pt x="17897" y="2560"/>
                  </a:cubicBezTo>
                  <a:cubicBezTo>
                    <a:pt x="17280" y="3903"/>
                    <a:pt x="14194" y="5945"/>
                    <a:pt x="11417" y="7503"/>
                  </a:cubicBezTo>
                  <a:cubicBezTo>
                    <a:pt x="8640" y="9061"/>
                    <a:pt x="6171" y="10136"/>
                    <a:pt x="7714" y="11426"/>
                  </a:cubicBezTo>
                  <a:cubicBezTo>
                    <a:pt x="9257" y="12715"/>
                    <a:pt x="14811" y="14220"/>
                    <a:pt x="17897" y="15509"/>
                  </a:cubicBezTo>
                  <a:cubicBezTo>
                    <a:pt x="20983" y="16799"/>
                    <a:pt x="21600" y="17873"/>
                    <a:pt x="18206" y="18840"/>
                  </a:cubicBezTo>
                  <a:cubicBezTo>
                    <a:pt x="14811" y="19808"/>
                    <a:pt x="7406" y="20667"/>
                    <a:pt x="0" y="215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4" name="Line"/>
            <p:cNvSpPr/>
            <p:nvPr/>
          </p:nvSpPr>
          <p:spPr>
            <a:xfrm>
              <a:off x="4560114" y="393940"/>
              <a:ext cx="49291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5" h="21600" fill="norm" stroke="1" extrusionOk="0">
                  <a:moveTo>
                    <a:pt x="1434" y="21600"/>
                  </a:moveTo>
                  <a:cubicBezTo>
                    <a:pt x="877" y="20640"/>
                    <a:pt x="320" y="19680"/>
                    <a:pt x="98" y="18480"/>
                  </a:cubicBezTo>
                  <a:cubicBezTo>
                    <a:pt x="-125" y="17280"/>
                    <a:pt x="-14" y="15840"/>
                    <a:pt x="933" y="13440"/>
                  </a:cubicBezTo>
                  <a:cubicBezTo>
                    <a:pt x="1879" y="11040"/>
                    <a:pt x="3661" y="7680"/>
                    <a:pt x="5442" y="5640"/>
                  </a:cubicBezTo>
                  <a:cubicBezTo>
                    <a:pt x="7223" y="3600"/>
                    <a:pt x="9005" y="2880"/>
                    <a:pt x="10341" y="3720"/>
                  </a:cubicBezTo>
                  <a:cubicBezTo>
                    <a:pt x="11677" y="4560"/>
                    <a:pt x="12568" y="6960"/>
                    <a:pt x="13013" y="8880"/>
                  </a:cubicBezTo>
                  <a:cubicBezTo>
                    <a:pt x="13458" y="10800"/>
                    <a:pt x="13458" y="12240"/>
                    <a:pt x="13514" y="13560"/>
                  </a:cubicBezTo>
                  <a:cubicBezTo>
                    <a:pt x="13570" y="14880"/>
                    <a:pt x="13681" y="16080"/>
                    <a:pt x="14015" y="16320"/>
                  </a:cubicBezTo>
                  <a:cubicBezTo>
                    <a:pt x="14349" y="16560"/>
                    <a:pt x="14906" y="15840"/>
                    <a:pt x="15908" y="13320"/>
                  </a:cubicBezTo>
                  <a:cubicBezTo>
                    <a:pt x="16910" y="10800"/>
                    <a:pt x="18357" y="6480"/>
                    <a:pt x="19360" y="3960"/>
                  </a:cubicBezTo>
                  <a:cubicBezTo>
                    <a:pt x="20362" y="1440"/>
                    <a:pt x="20918" y="720"/>
                    <a:pt x="21475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5" name="Line"/>
            <p:cNvSpPr/>
            <p:nvPr/>
          </p:nvSpPr>
          <p:spPr>
            <a:xfrm>
              <a:off x="5319888" y="161506"/>
              <a:ext cx="254488" cy="469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35" fill="norm" stroke="1" extrusionOk="0">
                  <a:moveTo>
                    <a:pt x="20883" y="3594"/>
                  </a:moveTo>
                  <a:cubicBezTo>
                    <a:pt x="20883" y="2433"/>
                    <a:pt x="20883" y="1272"/>
                    <a:pt x="20359" y="633"/>
                  </a:cubicBezTo>
                  <a:cubicBezTo>
                    <a:pt x="19834" y="-6"/>
                    <a:pt x="18786" y="-122"/>
                    <a:pt x="17213" y="110"/>
                  </a:cubicBezTo>
                  <a:cubicBezTo>
                    <a:pt x="15640" y="343"/>
                    <a:pt x="13543" y="923"/>
                    <a:pt x="10817" y="2839"/>
                  </a:cubicBezTo>
                  <a:cubicBezTo>
                    <a:pt x="8091" y="4755"/>
                    <a:pt x="4735" y="8007"/>
                    <a:pt x="2533" y="10968"/>
                  </a:cubicBezTo>
                  <a:cubicBezTo>
                    <a:pt x="332" y="13930"/>
                    <a:pt x="-717" y="16601"/>
                    <a:pt x="541" y="18401"/>
                  </a:cubicBezTo>
                  <a:cubicBezTo>
                    <a:pt x="1800" y="20201"/>
                    <a:pt x="5365" y="21130"/>
                    <a:pt x="8825" y="21304"/>
                  </a:cubicBezTo>
                  <a:cubicBezTo>
                    <a:pt x="12285" y="21478"/>
                    <a:pt x="15640" y="20897"/>
                    <a:pt x="18996" y="203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6" name="Line"/>
            <p:cNvSpPr/>
            <p:nvPr/>
          </p:nvSpPr>
          <p:spPr>
            <a:xfrm>
              <a:off x="5314331" y="445052"/>
              <a:ext cx="421048" cy="178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600" fill="norm" stroke="1" extrusionOk="0">
                  <a:moveTo>
                    <a:pt x="2310" y="3086"/>
                  </a:moveTo>
                  <a:cubicBezTo>
                    <a:pt x="1269" y="3086"/>
                    <a:pt x="228" y="3086"/>
                    <a:pt x="33" y="2777"/>
                  </a:cubicBezTo>
                  <a:cubicBezTo>
                    <a:pt x="-162" y="2469"/>
                    <a:pt x="489" y="1851"/>
                    <a:pt x="2505" y="1234"/>
                  </a:cubicBezTo>
                  <a:cubicBezTo>
                    <a:pt x="4522" y="617"/>
                    <a:pt x="7905" y="0"/>
                    <a:pt x="10183" y="0"/>
                  </a:cubicBezTo>
                  <a:cubicBezTo>
                    <a:pt x="12460" y="0"/>
                    <a:pt x="13631" y="617"/>
                    <a:pt x="14867" y="3703"/>
                  </a:cubicBezTo>
                  <a:cubicBezTo>
                    <a:pt x="16103" y="6789"/>
                    <a:pt x="17404" y="12343"/>
                    <a:pt x="18510" y="15737"/>
                  </a:cubicBezTo>
                  <a:cubicBezTo>
                    <a:pt x="19616" y="19131"/>
                    <a:pt x="20527" y="20366"/>
                    <a:pt x="2143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7" name="Line"/>
            <p:cNvSpPr/>
            <p:nvPr/>
          </p:nvSpPr>
          <p:spPr>
            <a:xfrm>
              <a:off x="5566708" y="462941"/>
              <a:ext cx="253006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545" y="960"/>
                    <a:pt x="15491" y="1920"/>
                    <a:pt x="11891" y="5520"/>
                  </a:cubicBezTo>
                  <a:cubicBezTo>
                    <a:pt x="8291" y="9120"/>
                    <a:pt x="4145" y="1536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8" name="Line"/>
            <p:cNvSpPr/>
            <p:nvPr/>
          </p:nvSpPr>
          <p:spPr>
            <a:xfrm>
              <a:off x="4577686" y="248270"/>
              <a:ext cx="15334" cy="107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89" name="Line"/>
            <p:cNvSpPr/>
            <p:nvPr/>
          </p:nvSpPr>
          <p:spPr>
            <a:xfrm>
              <a:off x="4577686" y="163935"/>
              <a:ext cx="23001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0" name="Line"/>
            <p:cNvSpPr/>
            <p:nvPr/>
          </p:nvSpPr>
          <p:spPr>
            <a:xfrm>
              <a:off x="4692688" y="130092"/>
              <a:ext cx="61336" cy="200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4" fill="norm" stroke="1" extrusionOk="0">
                  <a:moveTo>
                    <a:pt x="16200" y="13131"/>
                  </a:moveTo>
                  <a:cubicBezTo>
                    <a:pt x="13500" y="14198"/>
                    <a:pt x="10800" y="15264"/>
                    <a:pt x="8100" y="16864"/>
                  </a:cubicBezTo>
                  <a:cubicBezTo>
                    <a:pt x="5400" y="18464"/>
                    <a:pt x="2700" y="20598"/>
                    <a:pt x="1350" y="20864"/>
                  </a:cubicBezTo>
                  <a:cubicBezTo>
                    <a:pt x="0" y="21131"/>
                    <a:pt x="0" y="19531"/>
                    <a:pt x="0" y="16731"/>
                  </a:cubicBezTo>
                  <a:cubicBezTo>
                    <a:pt x="0" y="13931"/>
                    <a:pt x="0" y="9931"/>
                    <a:pt x="450" y="6731"/>
                  </a:cubicBezTo>
                  <a:cubicBezTo>
                    <a:pt x="900" y="3531"/>
                    <a:pt x="1800" y="1131"/>
                    <a:pt x="5400" y="331"/>
                  </a:cubicBezTo>
                  <a:cubicBezTo>
                    <a:pt x="9000" y="-469"/>
                    <a:pt x="15300" y="331"/>
                    <a:pt x="21600" y="11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1" name="Line"/>
            <p:cNvSpPr/>
            <p:nvPr/>
          </p:nvSpPr>
          <p:spPr>
            <a:xfrm>
              <a:off x="4802579" y="-1"/>
              <a:ext cx="181450" cy="342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7" fill="norm" stroke="1" extrusionOk="0">
                  <a:moveTo>
                    <a:pt x="17037" y="14953"/>
                  </a:moveTo>
                  <a:cubicBezTo>
                    <a:pt x="13994" y="14794"/>
                    <a:pt x="10952" y="14636"/>
                    <a:pt x="8214" y="14953"/>
                  </a:cubicBezTo>
                  <a:cubicBezTo>
                    <a:pt x="5476" y="15271"/>
                    <a:pt x="3042" y="16065"/>
                    <a:pt x="1673" y="16859"/>
                  </a:cubicBezTo>
                  <a:cubicBezTo>
                    <a:pt x="304" y="17653"/>
                    <a:pt x="0" y="18447"/>
                    <a:pt x="0" y="19241"/>
                  </a:cubicBezTo>
                  <a:cubicBezTo>
                    <a:pt x="0" y="20036"/>
                    <a:pt x="304" y="20830"/>
                    <a:pt x="1977" y="21147"/>
                  </a:cubicBezTo>
                  <a:cubicBezTo>
                    <a:pt x="3651" y="21465"/>
                    <a:pt x="6693" y="21306"/>
                    <a:pt x="9431" y="19480"/>
                  </a:cubicBezTo>
                  <a:cubicBezTo>
                    <a:pt x="12169" y="17653"/>
                    <a:pt x="14603" y="14159"/>
                    <a:pt x="15820" y="10824"/>
                  </a:cubicBezTo>
                  <a:cubicBezTo>
                    <a:pt x="17037" y="7489"/>
                    <a:pt x="17037" y="4312"/>
                    <a:pt x="16580" y="2406"/>
                  </a:cubicBezTo>
                  <a:cubicBezTo>
                    <a:pt x="16124" y="500"/>
                    <a:pt x="15211" y="-135"/>
                    <a:pt x="14603" y="24"/>
                  </a:cubicBezTo>
                  <a:cubicBezTo>
                    <a:pt x="13994" y="183"/>
                    <a:pt x="13690" y="1136"/>
                    <a:pt x="13842" y="3677"/>
                  </a:cubicBezTo>
                  <a:cubicBezTo>
                    <a:pt x="13994" y="6218"/>
                    <a:pt x="14603" y="10347"/>
                    <a:pt x="15972" y="13206"/>
                  </a:cubicBezTo>
                  <a:cubicBezTo>
                    <a:pt x="17341" y="16065"/>
                    <a:pt x="19470" y="17653"/>
                    <a:pt x="21600" y="192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2" name="Line"/>
            <p:cNvSpPr/>
            <p:nvPr/>
          </p:nvSpPr>
          <p:spPr>
            <a:xfrm>
              <a:off x="5792531" y="408024"/>
              <a:ext cx="140129" cy="485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9" h="21378" fill="norm" stroke="1" extrusionOk="0">
                  <a:moveTo>
                    <a:pt x="6417" y="5455"/>
                  </a:moveTo>
                  <a:cubicBezTo>
                    <a:pt x="4489" y="9055"/>
                    <a:pt x="2560" y="12655"/>
                    <a:pt x="1596" y="15130"/>
                  </a:cubicBezTo>
                  <a:cubicBezTo>
                    <a:pt x="631" y="17605"/>
                    <a:pt x="631" y="18955"/>
                    <a:pt x="631" y="19911"/>
                  </a:cubicBezTo>
                  <a:cubicBezTo>
                    <a:pt x="631" y="20867"/>
                    <a:pt x="631" y="21430"/>
                    <a:pt x="439" y="21374"/>
                  </a:cubicBezTo>
                  <a:cubicBezTo>
                    <a:pt x="246" y="21318"/>
                    <a:pt x="-140" y="20643"/>
                    <a:pt x="53" y="18730"/>
                  </a:cubicBezTo>
                  <a:cubicBezTo>
                    <a:pt x="246" y="16818"/>
                    <a:pt x="1017" y="13668"/>
                    <a:pt x="2753" y="10686"/>
                  </a:cubicBezTo>
                  <a:cubicBezTo>
                    <a:pt x="4489" y="7705"/>
                    <a:pt x="7189" y="4893"/>
                    <a:pt x="9310" y="3036"/>
                  </a:cubicBezTo>
                  <a:cubicBezTo>
                    <a:pt x="11431" y="1180"/>
                    <a:pt x="12974" y="280"/>
                    <a:pt x="14517" y="55"/>
                  </a:cubicBezTo>
                  <a:cubicBezTo>
                    <a:pt x="16060" y="-170"/>
                    <a:pt x="17603" y="280"/>
                    <a:pt x="18953" y="1686"/>
                  </a:cubicBezTo>
                  <a:cubicBezTo>
                    <a:pt x="20303" y="3092"/>
                    <a:pt x="21460" y="5455"/>
                    <a:pt x="21074" y="7142"/>
                  </a:cubicBezTo>
                  <a:cubicBezTo>
                    <a:pt x="20689" y="8830"/>
                    <a:pt x="18760" y="9842"/>
                    <a:pt x="16831" y="10461"/>
                  </a:cubicBezTo>
                  <a:cubicBezTo>
                    <a:pt x="14903" y="11080"/>
                    <a:pt x="12974" y="11305"/>
                    <a:pt x="10853" y="10911"/>
                  </a:cubicBezTo>
                  <a:cubicBezTo>
                    <a:pt x="8731" y="10518"/>
                    <a:pt x="6417" y="9505"/>
                    <a:pt x="4103" y="8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3" name="Line"/>
            <p:cNvSpPr/>
            <p:nvPr/>
          </p:nvSpPr>
          <p:spPr>
            <a:xfrm>
              <a:off x="6023177" y="202269"/>
              <a:ext cx="133879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6" h="21600" fill="norm" stroke="1" extrusionOk="0">
                  <a:moveTo>
                    <a:pt x="20206" y="0"/>
                  </a:moveTo>
                  <a:cubicBezTo>
                    <a:pt x="14035" y="2225"/>
                    <a:pt x="7863" y="4451"/>
                    <a:pt x="4006" y="7200"/>
                  </a:cubicBezTo>
                  <a:cubicBezTo>
                    <a:pt x="149" y="9949"/>
                    <a:pt x="-1394" y="13222"/>
                    <a:pt x="1499" y="15709"/>
                  </a:cubicBezTo>
                  <a:cubicBezTo>
                    <a:pt x="4392" y="18196"/>
                    <a:pt x="11720" y="19898"/>
                    <a:pt x="1904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4" name="Line"/>
            <p:cNvSpPr/>
            <p:nvPr/>
          </p:nvSpPr>
          <p:spPr>
            <a:xfrm>
              <a:off x="6319898" y="297140"/>
              <a:ext cx="185118" cy="3191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3" h="21408" fill="norm" stroke="1" extrusionOk="0">
                  <a:moveTo>
                    <a:pt x="7671" y="10094"/>
                  </a:moveTo>
                  <a:cubicBezTo>
                    <a:pt x="5044" y="8894"/>
                    <a:pt x="2417" y="7694"/>
                    <a:pt x="1104" y="6151"/>
                  </a:cubicBezTo>
                  <a:cubicBezTo>
                    <a:pt x="-210" y="4608"/>
                    <a:pt x="-210" y="2722"/>
                    <a:pt x="374" y="1522"/>
                  </a:cubicBezTo>
                  <a:cubicBezTo>
                    <a:pt x="958" y="322"/>
                    <a:pt x="2125" y="-192"/>
                    <a:pt x="5044" y="65"/>
                  </a:cubicBezTo>
                  <a:cubicBezTo>
                    <a:pt x="7963" y="322"/>
                    <a:pt x="12633" y="1351"/>
                    <a:pt x="15844" y="4265"/>
                  </a:cubicBezTo>
                  <a:cubicBezTo>
                    <a:pt x="19055" y="7179"/>
                    <a:pt x="20806" y="11979"/>
                    <a:pt x="21098" y="15151"/>
                  </a:cubicBezTo>
                  <a:cubicBezTo>
                    <a:pt x="21390" y="18322"/>
                    <a:pt x="20222" y="19865"/>
                    <a:pt x="19055" y="21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5" name="Line"/>
            <p:cNvSpPr/>
            <p:nvPr/>
          </p:nvSpPr>
          <p:spPr>
            <a:xfrm>
              <a:off x="6331000" y="420010"/>
              <a:ext cx="148063" cy="2116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0" h="21291" fill="norm" stroke="1" extrusionOk="0">
                  <a:moveTo>
                    <a:pt x="21210" y="5091"/>
                  </a:moveTo>
                  <a:cubicBezTo>
                    <a:pt x="20112" y="3291"/>
                    <a:pt x="19013" y="1491"/>
                    <a:pt x="17549" y="591"/>
                  </a:cubicBezTo>
                  <a:cubicBezTo>
                    <a:pt x="16085" y="-309"/>
                    <a:pt x="14254" y="-309"/>
                    <a:pt x="11325" y="1491"/>
                  </a:cubicBezTo>
                  <a:cubicBezTo>
                    <a:pt x="8396" y="3291"/>
                    <a:pt x="4369" y="6891"/>
                    <a:pt x="2173" y="9977"/>
                  </a:cubicBezTo>
                  <a:cubicBezTo>
                    <a:pt x="-24" y="13062"/>
                    <a:pt x="-390" y="15634"/>
                    <a:pt x="342" y="17434"/>
                  </a:cubicBezTo>
                  <a:cubicBezTo>
                    <a:pt x="1074" y="19234"/>
                    <a:pt x="2905" y="20262"/>
                    <a:pt x="4735" y="212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6" name="Line"/>
            <p:cNvSpPr/>
            <p:nvPr/>
          </p:nvSpPr>
          <p:spPr>
            <a:xfrm>
              <a:off x="6578731" y="271270"/>
              <a:ext cx="103583" cy="391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5" h="21600" fill="norm" stroke="1" extrusionOk="0">
                  <a:moveTo>
                    <a:pt x="6171" y="0"/>
                  </a:moveTo>
                  <a:cubicBezTo>
                    <a:pt x="11314" y="2682"/>
                    <a:pt x="16457" y="5365"/>
                    <a:pt x="19029" y="7835"/>
                  </a:cubicBezTo>
                  <a:cubicBezTo>
                    <a:pt x="21600" y="10306"/>
                    <a:pt x="21600" y="12565"/>
                    <a:pt x="18000" y="14824"/>
                  </a:cubicBezTo>
                  <a:cubicBezTo>
                    <a:pt x="14400" y="17082"/>
                    <a:pt x="7200" y="1934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7" name="Line"/>
            <p:cNvSpPr/>
            <p:nvPr/>
          </p:nvSpPr>
          <p:spPr>
            <a:xfrm>
              <a:off x="1786956" y="1704969"/>
              <a:ext cx="76669" cy="4230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9" fill="norm" stroke="1" extrusionOk="0">
                  <a:moveTo>
                    <a:pt x="0" y="0"/>
                  </a:moveTo>
                  <a:cubicBezTo>
                    <a:pt x="3600" y="4554"/>
                    <a:pt x="7200" y="9108"/>
                    <a:pt x="9360" y="12427"/>
                  </a:cubicBezTo>
                  <a:cubicBezTo>
                    <a:pt x="11520" y="15745"/>
                    <a:pt x="12240" y="17827"/>
                    <a:pt x="12600" y="19258"/>
                  </a:cubicBezTo>
                  <a:cubicBezTo>
                    <a:pt x="12960" y="20689"/>
                    <a:pt x="12960" y="21470"/>
                    <a:pt x="14400" y="21535"/>
                  </a:cubicBezTo>
                  <a:cubicBezTo>
                    <a:pt x="15840" y="21600"/>
                    <a:pt x="18720" y="20949"/>
                    <a:pt x="21600" y="202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8" name="Line"/>
            <p:cNvSpPr/>
            <p:nvPr/>
          </p:nvSpPr>
          <p:spPr>
            <a:xfrm>
              <a:off x="1884125" y="1788027"/>
              <a:ext cx="186505" cy="2193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8" h="21071" fill="norm" stroke="1" extrusionOk="0">
                  <a:moveTo>
                    <a:pt x="13242" y="4541"/>
                  </a:moveTo>
                  <a:cubicBezTo>
                    <a:pt x="12666" y="2577"/>
                    <a:pt x="12090" y="614"/>
                    <a:pt x="11082" y="123"/>
                  </a:cubicBezTo>
                  <a:cubicBezTo>
                    <a:pt x="10074" y="-368"/>
                    <a:pt x="8634" y="614"/>
                    <a:pt x="6474" y="3068"/>
                  </a:cubicBezTo>
                  <a:cubicBezTo>
                    <a:pt x="4314" y="5523"/>
                    <a:pt x="1434" y="9450"/>
                    <a:pt x="426" y="12641"/>
                  </a:cubicBezTo>
                  <a:cubicBezTo>
                    <a:pt x="-582" y="15832"/>
                    <a:pt x="282" y="18287"/>
                    <a:pt x="2154" y="19637"/>
                  </a:cubicBezTo>
                  <a:cubicBezTo>
                    <a:pt x="4026" y="20987"/>
                    <a:pt x="6906" y="21232"/>
                    <a:pt x="10218" y="20987"/>
                  </a:cubicBezTo>
                  <a:cubicBezTo>
                    <a:pt x="13530" y="20741"/>
                    <a:pt x="17274" y="20005"/>
                    <a:pt x="21018" y="19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399" name="Line"/>
            <p:cNvSpPr/>
            <p:nvPr/>
          </p:nvSpPr>
          <p:spPr>
            <a:xfrm>
              <a:off x="2262300" y="1888974"/>
              <a:ext cx="115004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0" name="Line"/>
            <p:cNvSpPr/>
            <p:nvPr/>
          </p:nvSpPr>
          <p:spPr>
            <a:xfrm>
              <a:off x="2269967" y="1996309"/>
              <a:ext cx="16100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1" name="Line"/>
            <p:cNvSpPr/>
            <p:nvPr/>
          </p:nvSpPr>
          <p:spPr>
            <a:xfrm>
              <a:off x="2599641" y="1796972"/>
              <a:ext cx="15335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580"/>
                    <a:pt x="7200" y="11160"/>
                    <a:pt x="3600" y="14760"/>
                  </a:cubicBezTo>
                  <a:cubicBezTo>
                    <a:pt x="0" y="18360"/>
                    <a:pt x="0" y="1998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2" name="Line"/>
            <p:cNvSpPr/>
            <p:nvPr/>
          </p:nvSpPr>
          <p:spPr>
            <a:xfrm>
              <a:off x="1658044" y="2962331"/>
              <a:ext cx="312917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2" h="21600" fill="norm" stroke="1" extrusionOk="0">
                  <a:moveTo>
                    <a:pt x="20975" y="0"/>
                  </a:moveTo>
                  <a:cubicBezTo>
                    <a:pt x="20448" y="3404"/>
                    <a:pt x="19922" y="6807"/>
                    <a:pt x="18780" y="9818"/>
                  </a:cubicBezTo>
                  <a:cubicBezTo>
                    <a:pt x="17639" y="12829"/>
                    <a:pt x="15882" y="15447"/>
                    <a:pt x="13600" y="17215"/>
                  </a:cubicBezTo>
                  <a:cubicBezTo>
                    <a:pt x="11317" y="18982"/>
                    <a:pt x="8507" y="19898"/>
                    <a:pt x="6575" y="20291"/>
                  </a:cubicBezTo>
                  <a:cubicBezTo>
                    <a:pt x="4643" y="20684"/>
                    <a:pt x="3590" y="20553"/>
                    <a:pt x="2624" y="19964"/>
                  </a:cubicBezTo>
                  <a:cubicBezTo>
                    <a:pt x="1658" y="19375"/>
                    <a:pt x="780" y="18327"/>
                    <a:pt x="341" y="17411"/>
                  </a:cubicBezTo>
                  <a:cubicBezTo>
                    <a:pt x="-98" y="16495"/>
                    <a:pt x="-98" y="15709"/>
                    <a:pt x="253" y="15055"/>
                  </a:cubicBezTo>
                  <a:cubicBezTo>
                    <a:pt x="604" y="14400"/>
                    <a:pt x="1307" y="13876"/>
                    <a:pt x="3151" y="13615"/>
                  </a:cubicBezTo>
                  <a:cubicBezTo>
                    <a:pt x="4995" y="13353"/>
                    <a:pt x="7980" y="13353"/>
                    <a:pt x="11229" y="14727"/>
                  </a:cubicBezTo>
                  <a:cubicBezTo>
                    <a:pt x="14478" y="16102"/>
                    <a:pt x="17990" y="18851"/>
                    <a:pt x="215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3" name="Line"/>
            <p:cNvSpPr/>
            <p:nvPr/>
          </p:nvSpPr>
          <p:spPr>
            <a:xfrm>
              <a:off x="2085963" y="3307339"/>
              <a:ext cx="23001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4" name="Line"/>
            <p:cNvSpPr/>
            <p:nvPr/>
          </p:nvSpPr>
          <p:spPr>
            <a:xfrm>
              <a:off x="1847652" y="2779816"/>
              <a:ext cx="230645" cy="1072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2" h="20137" fill="norm" stroke="1" extrusionOk="0">
                  <a:moveTo>
                    <a:pt x="6468" y="5480"/>
                  </a:moveTo>
                  <a:cubicBezTo>
                    <a:pt x="4569" y="8360"/>
                    <a:pt x="2670" y="11240"/>
                    <a:pt x="1484" y="14120"/>
                  </a:cubicBezTo>
                  <a:cubicBezTo>
                    <a:pt x="297" y="17000"/>
                    <a:pt x="-178" y="19880"/>
                    <a:pt x="59" y="20120"/>
                  </a:cubicBezTo>
                  <a:cubicBezTo>
                    <a:pt x="297" y="20360"/>
                    <a:pt x="1246" y="17960"/>
                    <a:pt x="2433" y="14600"/>
                  </a:cubicBezTo>
                  <a:cubicBezTo>
                    <a:pt x="3620" y="11240"/>
                    <a:pt x="5044" y="6920"/>
                    <a:pt x="6943" y="3800"/>
                  </a:cubicBezTo>
                  <a:cubicBezTo>
                    <a:pt x="8842" y="680"/>
                    <a:pt x="11215" y="-1240"/>
                    <a:pt x="13708" y="920"/>
                  </a:cubicBezTo>
                  <a:cubicBezTo>
                    <a:pt x="16200" y="3080"/>
                    <a:pt x="18811" y="9320"/>
                    <a:pt x="21422" y="155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5" name="Line"/>
            <p:cNvSpPr/>
            <p:nvPr/>
          </p:nvSpPr>
          <p:spPr>
            <a:xfrm>
              <a:off x="2384970" y="3154002"/>
              <a:ext cx="92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6" name="Line"/>
            <p:cNvSpPr/>
            <p:nvPr/>
          </p:nvSpPr>
          <p:spPr>
            <a:xfrm>
              <a:off x="2369636" y="3292005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7" name="Line"/>
            <p:cNvSpPr/>
            <p:nvPr/>
          </p:nvSpPr>
          <p:spPr>
            <a:xfrm>
              <a:off x="3412241" y="2811550"/>
              <a:ext cx="257029" cy="378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1" h="21483" fill="norm" stroke="1" extrusionOk="0">
                  <a:moveTo>
                    <a:pt x="18881" y="1160"/>
                  </a:moveTo>
                  <a:cubicBezTo>
                    <a:pt x="19930" y="580"/>
                    <a:pt x="20978" y="0"/>
                    <a:pt x="21083" y="0"/>
                  </a:cubicBezTo>
                  <a:cubicBezTo>
                    <a:pt x="21188" y="0"/>
                    <a:pt x="20349" y="580"/>
                    <a:pt x="17413" y="1812"/>
                  </a:cubicBezTo>
                  <a:cubicBezTo>
                    <a:pt x="14477" y="3044"/>
                    <a:pt x="9444" y="4929"/>
                    <a:pt x="6508" y="6089"/>
                  </a:cubicBezTo>
                  <a:cubicBezTo>
                    <a:pt x="3572" y="7248"/>
                    <a:pt x="2734" y="7683"/>
                    <a:pt x="2734" y="8263"/>
                  </a:cubicBezTo>
                  <a:cubicBezTo>
                    <a:pt x="2734" y="8843"/>
                    <a:pt x="3572" y="9568"/>
                    <a:pt x="4726" y="10003"/>
                  </a:cubicBezTo>
                  <a:cubicBezTo>
                    <a:pt x="5879" y="10438"/>
                    <a:pt x="7347" y="10583"/>
                    <a:pt x="8501" y="10872"/>
                  </a:cubicBezTo>
                  <a:cubicBezTo>
                    <a:pt x="9654" y="11162"/>
                    <a:pt x="10493" y="11597"/>
                    <a:pt x="10703" y="12177"/>
                  </a:cubicBezTo>
                  <a:cubicBezTo>
                    <a:pt x="10912" y="12757"/>
                    <a:pt x="10493" y="13482"/>
                    <a:pt x="9444" y="14279"/>
                  </a:cubicBezTo>
                  <a:cubicBezTo>
                    <a:pt x="8396" y="15077"/>
                    <a:pt x="6718" y="15946"/>
                    <a:pt x="5250" y="16671"/>
                  </a:cubicBezTo>
                  <a:cubicBezTo>
                    <a:pt x="3782" y="17396"/>
                    <a:pt x="2524" y="17976"/>
                    <a:pt x="1475" y="18773"/>
                  </a:cubicBezTo>
                  <a:cubicBezTo>
                    <a:pt x="427" y="19570"/>
                    <a:pt x="-412" y="20585"/>
                    <a:pt x="217" y="21093"/>
                  </a:cubicBezTo>
                  <a:cubicBezTo>
                    <a:pt x="846" y="21600"/>
                    <a:pt x="2943" y="21600"/>
                    <a:pt x="6089" y="21165"/>
                  </a:cubicBezTo>
                  <a:cubicBezTo>
                    <a:pt x="9235" y="20730"/>
                    <a:pt x="13429" y="19860"/>
                    <a:pt x="17623" y="1899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8" name="Line"/>
            <p:cNvSpPr/>
            <p:nvPr/>
          </p:nvSpPr>
          <p:spPr>
            <a:xfrm>
              <a:off x="3703666" y="2893330"/>
              <a:ext cx="199339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38" y="5040"/>
                    <a:pt x="11077" y="10080"/>
                    <a:pt x="14677" y="13680"/>
                  </a:cubicBezTo>
                  <a:cubicBezTo>
                    <a:pt x="18277" y="17280"/>
                    <a:pt x="19938" y="194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09" name="Line"/>
            <p:cNvSpPr/>
            <p:nvPr/>
          </p:nvSpPr>
          <p:spPr>
            <a:xfrm>
              <a:off x="3788001" y="2862662"/>
              <a:ext cx="168672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964" y="0"/>
                    <a:pt x="18327" y="0"/>
                    <a:pt x="16036" y="1580"/>
                  </a:cubicBezTo>
                  <a:cubicBezTo>
                    <a:pt x="13745" y="3161"/>
                    <a:pt x="10800" y="6322"/>
                    <a:pt x="8018" y="9922"/>
                  </a:cubicBezTo>
                  <a:cubicBezTo>
                    <a:pt x="5236" y="13522"/>
                    <a:pt x="2618" y="175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0" name="Line"/>
            <p:cNvSpPr/>
            <p:nvPr/>
          </p:nvSpPr>
          <p:spPr>
            <a:xfrm>
              <a:off x="3987339" y="3077334"/>
              <a:ext cx="60200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16200" y="0"/>
                  </a:moveTo>
                  <a:cubicBezTo>
                    <a:pt x="18000" y="4383"/>
                    <a:pt x="19800" y="8765"/>
                    <a:pt x="20700" y="11896"/>
                  </a:cubicBezTo>
                  <a:cubicBezTo>
                    <a:pt x="21600" y="15026"/>
                    <a:pt x="21600" y="16904"/>
                    <a:pt x="18000" y="18313"/>
                  </a:cubicBezTo>
                  <a:cubicBezTo>
                    <a:pt x="14400" y="19722"/>
                    <a:pt x="7200" y="206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1" name="Line"/>
            <p:cNvSpPr/>
            <p:nvPr/>
          </p:nvSpPr>
          <p:spPr>
            <a:xfrm>
              <a:off x="4010339" y="2954664"/>
              <a:ext cx="1533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2" name="Line"/>
            <p:cNvSpPr/>
            <p:nvPr/>
          </p:nvSpPr>
          <p:spPr>
            <a:xfrm>
              <a:off x="3550329" y="3312274"/>
              <a:ext cx="475345" cy="4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417" fill="norm" stroke="1" extrusionOk="0">
                  <a:moveTo>
                    <a:pt x="0" y="20417"/>
                  </a:moveTo>
                  <a:cubicBezTo>
                    <a:pt x="3600" y="12793"/>
                    <a:pt x="7200" y="5170"/>
                    <a:pt x="10800" y="1993"/>
                  </a:cubicBezTo>
                  <a:cubicBezTo>
                    <a:pt x="14400" y="-1183"/>
                    <a:pt x="18000" y="88"/>
                    <a:pt x="21600" y="13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3" name="Line"/>
            <p:cNvSpPr/>
            <p:nvPr/>
          </p:nvSpPr>
          <p:spPr>
            <a:xfrm>
              <a:off x="3742610" y="3462771"/>
              <a:ext cx="174548" cy="243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1" h="21416" fill="norm" stroke="1" extrusionOk="0">
                  <a:moveTo>
                    <a:pt x="9316" y="491"/>
                  </a:moveTo>
                  <a:cubicBezTo>
                    <a:pt x="7751" y="941"/>
                    <a:pt x="6186" y="1391"/>
                    <a:pt x="4621" y="3978"/>
                  </a:cubicBezTo>
                  <a:cubicBezTo>
                    <a:pt x="3055" y="6566"/>
                    <a:pt x="1490" y="11291"/>
                    <a:pt x="708" y="14216"/>
                  </a:cubicBezTo>
                  <a:cubicBezTo>
                    <a:pt x="-75" y="17141"/>
                    <a:pt x="-75" y="18266"/>
                    <a:pt x="82" y="18266"/>
                  </a:cubicBezTo>
                  <a:cubicBezTo>
                    <a:pt x="238" y="18266"/>
                    <a:pt x="551" y="17141"/>
                    <a:pt x="2116" y="14329"/>
                  </a:cubicBezTo>
                  <a:cubicBezTo>
                    <a:pt x="3682" y="11516"/>
                    <a:pt x="6499" y="7016"/>
                    <a:pt x="8534" y="4203"/>
                  </a:cubicBezTo>
                  <a:cubicBezTo>
                    <a:pt x="10568" y="1391"/>
                    <a:pt x="11821" y="266"/>
                    <a:pt x="13855" y="41"/>
                  </a:cubicBezTo>
                  <a:cubicBezTo>
                    <a:pt x="15890" y="-184"/>
                    <a:pt x="18708" y="491"/>
                    <a:pt x="20116" y="2966"/>
                  </a:cubicBezTo>
                  <a:cubicBezTo>
                    <a:pt x="21525" y="5441"/>
                    <a:pt x="21525" y="9716"/>
                    <a:pt x="21212" y="13091"/>
                  </a:cubicBezTo>
                  <a:cubicBezTo>
                    <a:pt x="20899" y="16466"/>
                    <a:pt x="20273" y="18941"/>
                    <a:pt x="19647" y="214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4" name="Line"/>
            <p:cNvSpPr/>
            <p:nvPr/>
          </p:nvSpPr>
          <p:spPr>
            <a:xfrm>
              <a:off x="1569345" y="4426698"/>
              <a:ext cx="271280" cy="345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8" h="21600" fill="norm" stroke="1" extrusionOk="0">
                  <a:moveTo>
                    <a:pt x="19006" y="0"/>
                  </a:moveTo>
                  <a:cubicBezTo>
                    <a:pt x="16987" y="4480"/>
                    <a:pt x="14968" y="8960"/>
                    <a:pt x="13151" y="11840"/>
                  </a:cubicBezTo>
                  <a:cubicBezTo>
                    <a:pt x="11335" y="14720"/>
                    <a:pt x="9720" y="16000"/>
                    <a:pt x="8407" y="16720"/>
                  </a:cubicBezTo>
                  <a:cubicBezTo>
                    <a:pt x="7095" y="17440"/>
                    <a:pt x="6086" y="17600"/>
                    <a:pt x="4774" y="17200"/>
                  </a:cubicBezTo>
                  <a:cubicBezTo>
                    <a:pt x="3462" y="16800"/>
                    <a:pt x="1847" y="15840"/>
                    <a:pt x="938" y="14400"/>
                  </a:cubicBezTo>
                  <a:cubicBezTo>
                    <a:pt x="30" y="12960"/>
                    <a:pt x="-172" y="11040"/>
                    <a:pt x="131" y="9600"/>
                  </a:cubicBezTo>
                  <a:cubicBezTo>
                    <a:pt x="434" y="8160"/>
                    <a:pt x="1241" y="7200"/>
                    <a:pt x="2351" y="6640"/>
                  </a:cubicBezTo>
                  <a:cubicBezTo>
                    <a:pt x="3462" y="6080"/>
                    <a:pt x="4875" y="5920"/>
                    <a:pt x="6792" y="6880"/>
                  </a:cubicBezTo>
                  <a:cubicBezTo>
                    <a:pt x="8710" y="7840"/>
                    <a:pt x="11133" y="9920"/>
                    <a:pt x="13656" y="12560"/>
                  </a:cubicBezTo>
                  <a:cubicBezTo>
                    <a:pt x="16179" y="15200"/>
                    <a:pt x="18804" y="18400"/>
                    <a:pt x="2142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5" name="Line"/>
            <p:cNvSpPr/>
            <p:nvPr/>
          </p:nvSpPr>
          <p:spPr>
            <a:xfrm>
              <a:off x="1947960" y="4687370"/>
              <a:ext cx="30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6" name="Line"/>
            <p:cNvSpPr/>
            <p:nvPr/>
          </p:nvSpPr>
          <p:spPr>
            <a:xfrm>
              <a:off x="2204441" y="4360675"/>
              <a:ext cx="134528" cy="510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3" h="21368" fill="norm" stroke="1" extrusionOk="0">
                  <a:moveTo>
                    <a:pt x="20673" y="1800"/>
                  </a:moveTo>
                  <a:cubicBezTo>
                    <a:pt x="20673" y="1265"/>
                    <a:pt x="20673" y="730"/>
                    <a:pt x="19691" y="356"/>
                  </a:cubicBezTo>
                  <a:cubicBezTo>
                    <a:pt x="18709" y="-18"/>
                    <a:pt x="16746" y="-232"/>
                    <a:pt x="13800" y="410"/>
                  </a:cubicBezTo>
                  <a:cubicBezTo>
                    <a:pt x="10855" y="1051"/>
                    <a:pt x="6928" y="2548"/>
                    <a:pt x="3982" y="4847"/>
                  </a:cubicBezTo>
                  <a:cubicBezTo>
                    <a:pt x="1037" y="7146"/>
                    <a:pt x="-927" y="10247"/>
                    <a:pt x="448" y="13134"/>
                  </a:cubicBezTo>
                  <a:cubicBezTo>
                    <a:pt x="1822" y="16021"/>
                    <a:pt x="6535" y="18695"/>
                    <a:pt x="11248" y="213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7" name="Line"/>
            <p:cNvSpPr/>
            <p:nvPr/>
          </p:nvSpPr>
          <p:spPr>
            <a:xfrm>
              <a:off x="2417008" y="4488577"/>
              <a:ext cx="205634" cy="3291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5" h="21235" fill="norm" stroke="1" extrusionOk="0">
                  <a:moveTo>
                    <a:pt x="4600" y="6890"/>
                  </a:moveTo>
                  <a:cubicBezTo>
                    <a:pt x="3283" y="6725"/>
                    <a:pt x="1966" y="6560"/>
                    <a:pt x="1044" y="5983"/>
                  </a:cubicBezTo>
                  <a:cubicBezTo>
                    <a:pt x="122" y="5406"/>
                    <a:pt x="-405" y="4417"/>
                    <a:pt x="385" y="3345"/>
                  </a:cubicBezTo>
                  <a:cubicBezTo>
                    <a:pt x="1175" y="2273"/>
                    <a:pt x="3283" y="1119"/>
                    <a:pt x="5127" y="459"/>
                  </a:cubicBezTo>
                  <a:cubicBezTo>
                    <a:pt x="6971" y="-200"/>
                    <a:pt x="8551" y="-365"/>
                    <a:pt x="10922" y="1449"/>
                  </a:cubicBezTo>
                  <a:cubicBezTo>
                    <a:pt x="13293" y="3262"/>
                    <a:pt x="16454" y="7055"/>
                    <a:pt x="18297" y="10682"/>
                  </a:cubicBezTo>
                  <a:cubicBezTo>
                    <a:pt x="20141" y="14310"/>
                    <a:pt x="20668" y="17772"/>
                    <a:pt x="21195" y="212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8" name="Line"/>
            <p:cNvSpPr/>
            <p:nvPr/>
          </p:nvSpPr>
          <p:spPr>
            <a:xfrm>
              <a:off x="2469305" y="4695037"/>
              <a:ext cx="122670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350" y="0"/>
                    <a:pt x="17100" y="0"/>
                    <a:pt x="13500" y="3600"/>
                  </a:cubicBezTo>
                  <a:cubicBezTo>
                    <a:pt x="9900" y="7200"/>
                    <a:pt x="495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19" name="Line"/>
            <p:cNvSpPr/>
            <p:nvPr/>
          </p:nvSpPr>
          <p:spPr>
            <a:xfrm>
              <a:off x="2706977" y="4449698"/>
              <a:ext cx="92023" cy="421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1600" fill="norm" stroke="1" extrusionOk="0">
                  <a:moveTo>
                    <a:pt x="0" y="0"/>
                  </a:moveTo>
                  <a:cubicBezTo>
                    <a:pt x="5684" y="1047"/>
                    <a:pt x="11368" y="2095"/>
                    <a:pt x="15347" y="4320"/>
                  </a:cubicBezTo>
                  <a:cubicBezTo>
                    <a:pt x="19326" y="6545"/>
                    <a:pt x="21600" y="9949"/>
                    <a:pt x="19895" y="13025"/>
                  </a:cubicBezTo>
                  <a:cubicBezTo>
                    <a:pt x="18189" y="16102"/>
                    <a:pt x="12505" y="18851"/>
                    <a:pt x="68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0" name="Line"/>
            <p:cNvSpPr/>
            <p:nvPr/>
          </p:nvSpPr>
          <p:spPr>
            <a:xfrm>
              <a:off x="3427660" y="4641369"/>
              <a:ext cx="191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1" name="Line"/>
            <p:cNvSpPr/>
            <p:nvPr/>
          </p:nvSpPr>
          <p:spPr>
            <a:xfrm>
              <a:off x="3473660" y="4741038"/>
              <a:ext cx="237674" cy="47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697" y="17280"/>
                    <a:pt x="1394" y="21600"/>
                    <a:pt x="4994" y="19440"/>
                  </a:cubicBezTo>
                  <a:cubicBezTo>
                    <a:pt x="8594" y="17280"/>
                    <a:pt x="15097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2" name="Line"/>
            <p:cNvSpPr/>
            <p:nvPr/>
          </p:nvSpPr>
          <p:spPr>
            <a:xfrm>
              <a:off x="4082834" y="4457365"/>
              <a:ext cx="11841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6032"/>
                    <a:pt x="2735" y="12065"/>
                    <a:pt x="575" y="15665"/>
                  </a:cubicBezTo>
                  <a:cubicBezTo>
                    <a:pt x="-1585" y="19265"/>
                    <a:pt x="2735" y="20432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3" name="Line"/>
            <p:cNvSpPr/>
            <p:nvPr/>
          </p:nvSpPr>
          <p:spPr>
            <a:xfrm>
              <a:off x="4041007" y="4580034"/>
              <a:ext cx="199339" cy="46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831" y="1770"/>
                    <a:pt x="16062" y="3541"/>
                    <a:pt x="12877" y="6374"/>
                  </a:cubicBezTo>
                  <a:cubicBezTo>
                    <a:pt x="9692" y="9207"/>
                    <a:pt x="6092" y="13102"/>
                    <a:pt x="3877" y="15816"/>
                  </a:cubicBezTo>
                  <a:cubicBezTo>
                    <a:pt x="1662" y="18531"/>
                    <a:pt x="831" y="2006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4" name="Line"/>
            <p:cNvSpPr/>
            <p:nvPr/>
          </p:nvSpPr>
          <p:spPr>
            <a:xfrm>
              <a:off x="4158513" y="4887616"/>
              <a:ext cx="196835" cy="2597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111" fill="norm" stroke="1" extrusionOk="0">
                  <a:moveTo>
                    <a:pt x="3883" y="9273"/>
                  </a:moveTo>
                  <a:cubicBezTo>
                    <a:pt x="2498" y="7611"/>
                    <a:pt x="1114" y="5949"/>
                    <a:pt x="421" y="4599"/>
                  </a:cubicBezTo>
                  <a:cubicBezTo>
                    <a:pt x="-271" y="3249"/>
                    <a:pt x="-271" y="2211"/>
                    <a:pt x="1667" y="1276"/>
                  </a:cubicBezTo>
                  <a:cubicBezTo>
                    <a:pt x="3606" y="342"/>
                    <a:pt x="7483" y="-489"/>
                    <a:pt x="10806" y="342"/>
                  </a:cubicBezTo>
                  <a:cubicBezTo>
                    <a:pt x="14129" y="1173"/>
                    <a:pt x="16898" y="3665"/>
                    <a:pt x="18560" y="7403"/>
                  </a:cubicBezTo>
                  <a:cubicBezTo>
                    <a:pt x="20221" y="11142"/>
                    <a:pt x="20775" y="16126"/>
                    <a:pt x="21329" y="211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5" name="Line"/>
            <p:cNvSpPr/>
            <p:nvPr/>
          </p:nvSpPr>
          <p:spPr>
            <a:xfrm>
              <a:off x="4110008" y="5063045"/>
              <a:ext cx="23000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4800"/>
                    <a:pt x="11040" y="9600"/>
                    <a:pt x="7440" y="13200"/>
                  </a:cubicBezTo>
                  <a:cubicBezTo>
                    <a:pt x="3840" y="16800"/>
                    <a:pt x="192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6" name="Line"/>
            <p:cNvSpPr/>
            <p:nvPr/>
          </p:nvSpPr>
          <p:spPr>
            <a:xfrm>
              <a:off x="1747326" y="6029067"/>
              <a:ext cx="300304" cy="3303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477" fill="norm" stroke="1" extrusionOk="0">
                  <a:moveTo>
                    <a:pt x="21329" y="0"/>
                  </a:moveTo>
                  <a:cubicBezTo>
                    <a:pt x="16973" y="831"/>
                    <a:pt x="12616" y="1662"/>
                    <a:pt x="9258" y="2492"/>
                  </a:cubicBezTo>
                  <a:cubicBezTo>
                    <a:pt x="5900" y="3323"/>
                    <a:pt x="3541" y="4154"/>
                    <a:pt x="1998" y="4818"/>
                  </a:cubicBezTo>
                  <a:cubicBezTo>
                    <a:pt x="455" y="5483"/>
                    <a:pt x="-271" y="5982"/>
                    <a:pt x="92" y="6397"/>
                  </a:cubicBezTo>
                  <a:cubicBezTo>
                    <a:pt x="455" y="6812"/>
                    <a:pt x="1907" y="7145"/>
                    <a:pt x="4539" y="7477"/>
                  </a:cubicBezTo>
                  <a:cubicBezTo>
                    <a:pt x="7171" y="7809"/>
                    <a:pt x="10983" y="8142"/>
                    <a:pt x="13252" y="8640"/>
                  </a:cubicBezTo>
                  <a:cubicBezTo>
                    <a:pt x="15521" y="9138"/>
                    <a:pt x="16247" y="9803"/>
                    <a:pt x="16428" y="10551"/>
                  </a:cubicBezTo>
                  <a:cubicBezTo>
                    <a:pt x="16610" y="11298"/>
                    <a:pt x="16247" y="12129"/>
                    <a:pt x="14068" y="13458"/>
                  </a:cubicBezTo>
                  <a:cubicBezTo>
                    <a:pt x="11890" y="14788"/>
                    <a:pt x="7897" y="16615"/>
                    <a:pt x="5265" y="17945"/>
                  </a:cubicBezTo>
                  <a:cubicBezTo>
                    <a:pt x="2633" y="19274"/>
                    <a:pt x="1363" y="20105"/>
                    <a:pt x="1181" y="20686"/>
                  </a:cubicBezTo>
                  <a:cubicBezTo>
                    <a:pt x="1000" y="21268"/>
                    <a:pt x="1907" y="21600"/>
                    <a:pt x="4902" y="21434"/>
                  </a:cubicBezTo>
                  <a:cubicBezTo>
                    <a:pt x="7897" y="21268"/>
                    <a:pt x="12979" y="20603"/>
                    <a:pt x="18062" y="199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7" name="Line"/>
            <p:cNvSpPr/>
            <p:nvPr/>
          </p:nvSpPr>
          <p:spPr>
            <a:xfrm>
              <a:off x="2185632" y="6082735"/>
              <a:ext cx="214672" cy="291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343" y="2274"/>
                    <a:pt x="6686" y="4547"/>
                    <a:pt x="10286" y="8147"/>
                  </a:cubicBezTo>
                  <a:cubicBezTo>
                    <a:pt x="13886" y="11747"/>
                    <a:pt x="17743" y="16674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8" name="Line"/>
            <p:cNvSpPr/>
            <p:nvPr/>
          </p:nvSpPr>
          <p:spPr>
            <a:xfrm>
              <a:off x="2239299" y="6050591"/>
              <a:ext cx="260674" cy="3694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37" fill="norm" stroke="1" extrusionOk="0">
                  <a:moveTo>
                    <a:pt x="21600" y="533"/>
                  </a:moveTo>
                  <a:cubicBezTo>
                    <a:pt x="20541" y="235"/>
                    <a:pt x="19482" y="-63"/>
                    <a:pt x="18424" y="11"/>
                  </a:cubicBezTo>
                  <a:cubicBezTo>
                    <a:pt x="17365" y="86"/>
                    <a:pt x="16306" y="533"/>
                    <a:pt x="13659" y="2842"/>
                  </a:cubicBezTo>
                  <a:cubicBezTo>
                    <a:pt x="11012" y="5151"/>
                    <a:pt x="6776" y="9322"/>
                    <a:pt x="4235" y="12748"/>
                  </a:cubicBezTo>
                  <a:cubicBezTo>
                    <a:pt x="1694" y="16174"/>
                    <a:pt x="847" y="18856"/>
                    <a:pt x="0" y="215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29" name="Line"/>
            <p:cNvSpPr/>
            <p:nvPr/>
          </p:nvSpPr>
          <p:spPr>
            <a:xfrm>
              <a:off x="2430971" y="6343407"/>
              <a:ext cx="113579" cy="223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1184" fill="norm" stroke="1" extrusionOk="0">
                  <a:moveTo>
                    <a:pt x="15840" y="0"/>
                  </a:moveTo>
                  <a:cubicBezTo>
                    <a:pt x="17760" y="971"/>
                    <a:pt x="19680" y="1942"/>
                    <a:pt x="20640" y="4247"/>
                  </a:cubicBezTo>
                  <a:cubicBezTo>
                    <a:pt x="21600" y="6553"/>
                    <a:pt x="21600" y="10193"/>
                    <a:pt x="20400" y="13348"/>
                  </a:cubicBezTo>
                  <a:cubicBezTo>
                    <a:pt x="19200" y="16503"/>
                    <a:pt x="16800" y="19173"/>
                    <a:pt x="14400" y="20387"/>
                  </a:cubicBezTo>
                  <a:cubicBezTo>
                    <a:pt x="12000" y="21600"/>
                    <a:pt x="9600" y="21357"/>
                    <a:pt x="7200" y="20144"/>
                  </a:cubicBezTo>
                  <a:cubicBezTo>
                    <a:pt x="4800" y="18930"/>
                    <a:pt x="2400" y="16746"/>
                    <a:pt x="0" y="14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0" name="Line"/>
            <p:cNvSpPr/>
            <p:nvPr/>
          </p:nvSpPr>
          <p:spPr>
            <a:xfrm>
              <a:off x="2430971" y="6141981"/>
              <a:ext cx="107336" cy="71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719" fill="norm" stroke="1" extrusionOk="0">
                  <a:moveTo>
                    <a:pt x="0" y="20719"/>
                  </a:moveTo>
                  <a:cubicBezTo>
                    <a:pt x="3600" y="14016"/>
                    <a:pt x="7200" y="7312"/>
                    <a:pt x="10543" y="3588"/>
                  </a:cubicBezTo>
                  <a:cubicBezTo>
                    <a:pt x="13886" y="-136"/>
                    <a:pt x="16971" y="-881"/>
                    <a:pt x="18771" y="981"/>
                  </a:cubicBezTo>
                  <a:cubicBezTo>
                    <a:pt x="20571" y="2843"/>
                    <a:pt x="21086" y="7312"/>
                    <a:pt x="21600" y="11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1" name="Line"/>
            <p:cNvSpPr/>
            <p:nvPr/>
          </p:nvSpPr>
          <p:spPr>
            <a:xfrm>
              <a:off x="1756289" y="6707801"/>
              <a:ext cx="759018" cy="18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11918"/>
                  </a:moveTo>
                  <a:cubicBezTo>
                    <a:pt x="3055" y="9218"/>
                    <a:pt x="6109" y="6518"/>
                    <a:pt x="9018" y="3818"/>
                  </a:cubicBezTo>
                  <a:cubicBezTo>
                    <a:pt x="11927" y="1118"/>
                    <a:pt x="14691" y="-1582"/>
                    <a:pt x="16764" y="1118"/>
                  </a:cubicBezTo>
                  <a:cubicBezTo>
                    <a:pt x="18836" y="3818"/>
                    <a:pt x="20218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2" name="Line"/>
            <p:cNvSpPr/>
            <p:nvPr/>
          </p:nvSpPr>
          <p:spPr>
            <a:xfrm>
              <a:off x="2209978" y="6834207"/>
              <a:ext cx="236960" cy="270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0945" fill="norm" stroke="1" extrusionOk="0">
                  <a:moveTo>
                    <a:pt x="3326" y="5935"/>
                  </a:moveTo>
                  <a:cubicBezTo>
                    <a:pt x="2636" y="9106"/>
                    <a:pt x="1947" y="12276"/>
                    <a:pt x="1373" y="15051"/>
                  </a:cubicBezTo>
                  <a:cubicBezTo>
                    <a:pt x="798" y="17825"/>
                    <a:pt x="339" y="20203"/>
                    <a:pt x="109" y="20798"/>
                  </a:cubicBezTo>
                  <a:cubicBezTo>
                    <a:pt x="-121" y="21392"/>
                    <a:pt x="-121" y="20203"/>
                    <a:pt x="1488" y="16834"/>
                  </a:cubicBezTo>
                  <a:cubicBezTo>
                    <a:pt x="3096" y="13465"/>
                    <a:pt x="6313" y="7917"/>
                    <a:pt x="8726" y="4647"/>
                  </a:cubicBezTo>
                  <a:cubicBezTo>
                    <a:pt x="11139" y="1377"/>
                    <a:pt x="12747" y="387"/>
                    <a:pt x="14585" y="89"/>
                  </a:cubicBezTo>
                  <a:cubicBezTo>
                    <a:pt x="16424" y="-208"/>
                    <a:pt x="18492" y="188"/>
                    <a:pt x="19756" y="1972"/>
                  </a:cubicBezTo>
                  <a:cubicBezTo>
                    <a:pt x="21019" y="3755"/>
                    <a:pt x="21479" y="6926"/>
                    <a:pt x="21249" y="9700"/>
                  </a:cubicBezTo>
                  <a:cubicBezTo>
                    <a:pt x="21019" y="12475"/>
                    <a:pt x="20100" y="14853"/>
                    <a:pt x="19181" y="17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3" name="Line"/>
            <p:cNvSpPr/>
            <p:nvPr/>
          </p:nvSpPr>
          <p:spPr>
            <a:xfrm>
              <a:off x="3090319" y="6611747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35" y="1440"/>
                    <a:pt x="11270" y="2880"/>
                    <a:pt x="14870" y="6480"/>
                  </a:cubicBezTo>
                  <a:cubicBezTo>
                    <a:pt x="18470" y="10080"/>
                    <a:pt x="20035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4" name="Line"/>
            <p:cNvSpPr/>
            <p:nvPr/>
          </p:nvSpPr>
          <p:spPr>
            <a:xfrm>
              <a:off x="3113319" y="6788084"/>
              <a:ext cx="21467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571" y="10800"/>
                    <a:pt x="5143" y="21600"/>
                    <a:pt x="8743" y="21600"/>
                  </a:cubicBezTo>
                  <a:cubicBezTo>
                    <a:pt x="12343" y="21600"/>
                    <a:pt x="16971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5" name="Line"/>
            <p:cNvSpPr/>
            <p:nvPr/>
          </p:nvSpPr>
          <p:spPr>
            <a:xfrm>
              <a:off x="4102341" y="6205404"/>
              <a:ext cx="46003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200" y="3450"/>
                    <a:pt x="16800" y="6900"/>
                    <a:pt x="13200" y="10500"/>
                  </a:cubicBezTo>
                  <a:cubicBezTo>
                    <a:pt x="9600" y="14100"/>
                    <a:pt x="4800" y="1785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6" name="Line"/>
            <p:cNvSpPr/>
            <p:nvPr/>
          </p:nvSpPr>
          <p:spPr>
            <a:xfrm>
              <a:off x="3918337" y="6604080"/>
              <a:ext cx="44467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28" y="14400"/>
                    <a:pt x="6455" y="7200"/>
                    <a:pt x="10055" y="3600"/>
                  </a:cubicBezTo>
                  <a:cubicBezTo>
                    <a:pt x="13655" y="0"/>
                    <a:pt x="1762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7" name="Line"/>
            <p:cNvSpPr/>
            <p:nvPr/>
          </p:nvSpPr>
          <p:spPr>
            <a:xfrm>
              <a:off x="3910671" y="6997325"/>
              <a:ext cx="290668" cy="4041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0" h="21347" fill="norm" stroke="1" extrusionOk="0">
                  <a:moveTo>
                    <a:pt x="0" y="7577"/>
                  </a:moveTo>
                  <a:cubicBezTo>
                    <a:pt x="0" y="6092"/>
                    <a:pt x="0" y="4607"/>
                    <a:pt x="1232" y="3257"/>
                  </a:cubicBezTo>
                  <a:cubicBezTo>
                    <a:pt x="2463" y="1907"/>
                    <a:pt x="4926" y="692"/>
                    <a:pt x="7105" y="219"/>
                  </a:cubicBezTo>
                  <a:cubicBezTo>
                    <a:pt x="9284" y="-253"/>
                    <a:pt x="11179" y="17"/>
                    <a:pt x="12884" y="1232"/>
                  </a:cubicBezTo>
                  <a:cubicBezTo>
                    <a:pt x="14589" y="2447"/>
                    <a:pt x="16105" y="4607"/>
                    <a:pt x="17526" y="7712"/>
                  </a:cubicBezTo>
                  <a:cubicBezTo>
                    <a:pt x="18947" y="10817"/>
                    <a:pt x="20274" y="14867"/>
                    <a:pt x="20937" y="17229"/>
                  </a:cubicBezTo>
                  <a:cubicBezTo>
                    <a:pt x="21600" y="19592"/>
                    <a:pt x="21600" y="20267"/>
                    <a:pt x="21505" y="20672"/>
                  </a:cubicBezTo>
                  <a:cubicBezTo>
                    <a:pt x="21411" y="21077"/>
                    <a:pt x="21221" y="21212"/>
                    <a:pt x="21032" y="213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8" name="Line"/>
            <p:cNvSpPr/>
            <p:nvPr/>
          </p:nvSpPr>
          <p:spPr>
            <a:xfrm>
              <a:off x="3888108" y="7186759"/>
              <a:ext cx="252569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1600" fill="norm" stroke="1" extrusionOk="0">
                  <a:moveTo>
                    <a:pt x="21347" y="0"/>
                  </a:moveTo>
                  <a:cubicBezTo>
                    <a:pt x="18971" y="1400"/>
                    <a:pt x="16595" y="2800"/>
                    <a:pt x="13571" y="5300"/>
                  </a:cubicBezTo>
                  <a:cubicBezTo>
                    <a:pt x="10547" y="7800"/>
                    <a:pt x="6875" y="11400"/>
                    <a:pt x="4391" y="13800"/>
                  </a:cubicBezTo>
                  <a:cubicBezTo>
                    <a:pt x="1907" y="16200"/>
                    <a:pt x="611" y="17400"/>
                    <a:pt x="179" y="18500"/>
                  </a:cubicBezTo>
                  <a:cubicBezTo>
                    <a:pt x="-253" y="19600"/>
                    <a:pt x="179" y="20600"/>
                    <a:pt x="61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39" name="Line"/>
            <p:cNvSpPr/>
            <p:nvPr/>
          </p:nvSpPr>
          <p:spPr>
            <a:xfrm>
              <a:off x="4034478" y="6732960"/>
              <a:ext cx="152200" cy="1547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0" h="21448" fill="norm" stroke="1" extrusionOk="0">
                  <a:moveTo>
                    <a:pt x="7400" y="9763"/>
                  </a:moveTo>
                  <a:cubicBezTo>
                    <a:pt x="5600" y="10471"/>
                    <a:pt x="3800" y="11179"/>
                    <a:pt x="2360" y="12950"/>
                  </a:cubicBezTo>
                  <a:cubicBezTo>
                    <a:pt x="920" y="14720"/>
                    <a:pt x="-160" y="17553"/>
                    <a:pt x="20" y="17553"/>
                  </a:cubicBezTo>
                  <a:cubicBezTo>
                    <a:pt x="200" y="17553"/>
                    <a:pt x="1640" y="14720"/>
                    <a:pt x="3440" y="11710"/>
                  </a:cubicBezTo>
                  <a:cubicBezTo>
                    <a:pt x="5240" y="8700"/>
                    <a:pt x="7400" y="5514"/>
                    <a:pt x="9200" y="3389"/>
                  </a:cubicBezTo>
                  <a:cubicBezTo>
                    <a:pt x="11000" y="1264"/>
                    <a:pt x="12440" y="202"/>
                    <a:pt x="14060" y="25"/>
                  </a:cubicBezTo>
                  <a:cubicBezTo>
                    <a:pt x="15680" y="-152"/>
                    <a:pt x="17480" y="556"/>
                    <a:pt x="18740" y="4274"/>
                  </a:cubicBezTo>
                  <a:cubicBezTo>
                    <a:pt x="20000" y="7992"/>
                    <a:pt x="20720" y="14720"/>
                    <a:pt x="21440" y="214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0" name="Line"/>
            <p:cNvSpPr/>
            <p:nvPr/>
          </p:nvSpPr>
          <p:spPr>
            <a:xfrm>
              <a:off x="5367370" y="6493130"/>
              <a:ext cx="42934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3818"/>
                  </a:moveTo>
                  <a:cubicBezTo>
                    <a:pt x="5657" y="1118"/>
                    <a:pt x="11314" y="-1582"/>
                    <a:pt x="14914" y="1118"/>
                  </a:cubicBezTo>
                  <a:cubicBezTo>
                    <a:pt x="18514" y="3818"/>
                    <a:pt x="20057" y="11918"/>
                    <a:pt x="21600" y="200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1" name="Line"/>
            <p:cNvSpPr/>
            <p:nvPr/>
          </p:nvSpPr>
          <p:spPr>
            <a:xfrm>
              <a:off x="5344370" y="6642414"/>
              <a:ext cx="467677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597" y="18720"/>
                    <a:pt x="5193" y="15840"/>
                    <a:pt x="8793" y="12240"/>
                  </a:cubicBezTo>
                  <a:cubicBezTo>
                    <a:pt x="12393" y="8640"/>
                    <a:pt x="16997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2" name="Line"/>
            <p:cNvSpPr/>
            <p:nvPr/>
          </p:nvSpPr>
          <p:spPr>
            <a:xfrm>
              <a:off x="5804380" y="6435409"/>
              <a:ext cx="172201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93" h="21600" fill="norm" stroke="1" extrusionOk="0">
                  <a:moveTo>
                    <a:pt x="0" y="0"/>
                  </a:moveTo>
                  <a:cubicBezTo>
                    <a:pt x="4696" y="294"/>
                    <a:pt x="9391" y="588"/>
                    <a:pt x="13304" y="1469"/>
                  </a:cubicBezTo>
                  <a:cubicBezTo>
                    <a:pt x="17217" y="2351"/>
                    <a:pt x="20348" y="3820"/>
                    <a:pt x="20974" y="5804"/>
                  </a:cubicBezTo>
                  <a:cubicBezTo>
                    <a:pt x="21600" y="7788"/>
                    <a:pt x="19722" y="10286"/>
                    <a:pt x="16278" y="13004"/>
                  </a:cubicBezTo>
                  <a:cubicBezTo>
                    <a:pt x="12835" y="15722"/>
                    <a:pt x="7826" y="18661"/>
                    <a:pt x="28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3" name="Line"/>
            <p:cNvSpPr/>
            <p:nvPr/>
          </p:nvSpPr>
          <p:spPr>
            <a:xfrm>
              <a:off x="6794604" y="6301162"/>
              <a:ext cx="279917" cy="4332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4" h="21414" fill="norm" stroke="1" extrusionOk="0">
                  <a:moveTo>
                    <a:pt x="492" y="5119"/>
                  </a:moveTo>
                  <a:cubicBezTo>
                    <a:pt x="103" y="4488"/>
                    <a:pt x="-286" y="3856"/>
                    <a:pt x="298" y="2972"/>
                  </a:cubicBezTo>
                  <a:cubicBezTo>
                    <a:pt x="882" y="2088"/>
                    <a:pt x="2438" y="951"/>
                    <a:pt x="4092" y="382"/>
                  </a:cubicBezTo>
                  <a:cubicBezTo>
                    <a:pt x="5746" y="-186"/>
                    <a:pt x="7498" y="-186"/>
                    <a:pt x="9444" y="825"/>
                  </a:cubicBezTo>
                  <a:cubicBezTo>
                    <a:pt x="11390" y="1835"/>
                    <a:pt x="13530" y="3856"/>
                    <a:pt x="15282" y="6509"/>
                  </a:cubicBezTo>
                  <a:cubicBezTo>
                    <a:pt x="17033" y="9161"/>
                    <a:pt x="18395" y="12446"/>
                    <a:pt x="19271" y="14656"/>
                  </a:cubicBezTo>
                  <a:cubicBezTo>
                    <a:pt x="20146" y="16867"/>
                    <a:pt x="20536" y="18003"/>
                    <a:pt x="20828" y="18951"/>
                  </a:cubicBezTo>
                  <a:cubicBezTo>
                    <a:pt x="21119" y="19898"/>
                    <a:pt x="21314" y="20656"/>
                    <a:pt x="21314" y="21035"/>
                  </a:cubicBezTo>
                  <a:cubicBezTo>
                    <a:pt x="21314" y="21414"/>
                    <a:pt x="21119" y="21414"/>
                    <a:pt x="20925" y="214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4" name="Line"/>
            <p:cNvSpPr/>
            <p:nvPr/>
          </p:nvSpPr>
          <p:spPr>
            <a:xfrm>
              <a:off x="6709067" y="6550412"/>
              <a:ext cx="35267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722" y="0"/>
                    <a:pt x="17843" y="0"/>
                    <a:pt x="15261" y="2110"/>
                  </a:cubicBezTo>
                  <a:cubicBezTo>
                    <a:pt x="12678" y="4221"/>
                    <a:pt x="9391" y="8441"/>
                    <a:pt x="6730" y="12041"/>
                  </a:cubicBezTo>
                  <a:cubicBezTo>
                    <a:pt x="4070" y="15641"/>
                    <a:pt x="2035" y="186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5" name="Line"/>
            <p:cNvSpPr/>
            <p:nvPr/>
          </p:nvSpPr>
          <p:spPr>
            <a:xfrm>
              <a:off x="6875442" y="5969027"/>
              <a:ext cx="247635" cy="251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57" h="21275" fill="norm" stroke="1" extrusionOk="0">
                  <a:moveTo>
                    <a:pt x="6149" y="6371"/>
                  </a:moveTo>
                  <a:cubicBezTo>
                    <a:pt x="5047" y="7019"/>
                    <a:pt x="3945" y="7667"/>
                    <a:pt x="2843" y="8963"/>
                  </a:cubicBezTo>
                  <a:cubicBezTo>
                    <a:pt x="1741" y="10259"/>
                    <a:pt x="639" y="12203"/>
                    <a:pt x="198" y="12635"/>
                  </a:cubicBezTo>
                  <a:cubicBezTo>
                    <a:pt x="-243" y="13067"/>
                    <a:pt x="-23" y="11987"/>
                    <a:pt x="1630" y="9719"/>
                  </a:cubicBezTo>
                  <a:cubicBezTo>
                    <a:pt x="3284" y="7451"/>
                    <a:pt x="6369" y="3995"/>
                    <a:pt x="8463" y="2051"/>
                  </a:cubicBezTo>
                  <a:cubicBezTo>
                    <a:pt x="10557" y="107"/>
                    <a:pt x="11659" y="-325"/>
                    <a:pt x="13092" y="215"/>
                  </a:cubicBezTo>
                  <a:cubicBezTo>
                    <a:pt x="14524" y="755"/>
                    <a:pt x="16288" y="2267"/>
                    <a:pt x="17720" y="5939"/>
                  </a:cubicBezTo>
                  <a:cubicBezTo>
                    <a:pt x="19153" y="9611"/>
                    <a:pt x="20255" y="15443"/>
                    <a:pt x="21357" y="212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6" name="Line"/>
            <p:cNvSpPr/>
            <p:nvPr/>
          </p:nvSpPr>
          <p:spPr>
            <a:xfrm>
              <a:off x="7399083" y="6466077"/>
              <a:ext cx="138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7" name="Line"/>
            <p:cNvSpPr/>
            <p:nvPr/>
          </p:nvSpPr>
          <p:spPr>
            <a:xfrm>
              <a:off x="7360420" y="6627080"/>
              <a:ext cx="261001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7" h="21600" fill="norm" stroke="1" extrusionOk="0">
                  <a:moveTo>
                    <a:pt x="1914" y="0"/>
                  </a:moveTo>
                  <a:cubicBezTo>
                    <a:pt x="866" y="3600"/>
                    <a:pt x="-183" y="7200"/>
                    <a:pt x="27" y="10200"/>
                  </a:cubicBezTo>
                  <a:cubicBezTo>
                    <a:pt x="236" y="13200"/>
                    <a:pt x="1704" y="15600"/>
                    <a:pt x="5479" y="17400"/>
                  </a:cubicBezTo>
                  <a:cubicBezTo>
                    <a:pt x="9254" y="19200"/>
                    <a:pt x="15335" y="20400"/>
                    <a:pt x="214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8" name="Line"/>
            <p:cNvSpPr/>
            <p:nvPr/>
          </p:nvSpPr>
          <p:spPr>
            <a:xfrm>
              <a:off x="8342104" y="6113402"/>
              <a:ext cx="92003" cy="283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200" y="4476"/>
                    <a:pt x="10800" y="8951"/>
                    <a:pt x="7200" y="12551"/>
                  </a:cubicBezTo>
                  <a:cubicBezTo>
                    <a:pt x="3600" y="16151"/>
                    <a:pt x="1800" y="1887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49" name="Line"/>
            <p:cNvSpPr/>
            <p:nvPr/>
          </p:nvSpPr>
          <p:spPr>
            <a:xfrm>
              <a:off x="8043097" y="6542745"/>
              <a:ext cx="897021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15" y="1200"/>
                    <a:pt x="4431" y="2400"/>
                    <a:pt x="6708" y="2700"/>
                  </a:cubicBezTo>
                  <a:cubicBezTo>
                    <a:pt x="8985" y="3000"/>
                    <a:pt x="11323" y="2400"/>
                    <a:pt x="13323" y="3000"/>
                  </a:cubicBezTo>
                  <a:cubicBezTo>
                    <a:pt x="15323" y="3600"/>
                    <a:pt x="16985" y="5400"/>
                    <a:pt x="18308" y="8700"/>
                  </a:cubicBezTo>
                  <a:cubicBezTo>
                    <a:pt x="19631" y="12000"/>
                    <a:pt x="20615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0" name="Line"/>
            <p:cNvSpPr/>
            <p:nvPr/>
          </p:nvSpPr>
          <p:spPr>
            <a:xfrm>
              <a:off x="8326770" y="6084050"/>
              <a:ext cx="397128" cy="3590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521" fill="norm" stroke="1" extrusionOk="0">
                  <a:moveTo>
                    <a:pt x="0" y="9572"/>
                  </a:moveTo>
                  <a:cubicBezTo>
                    <a:pt x="554" y="8040"/>
                    <a:pt x="1108" y="6508"/>
                    <a:pt x="2354" y="5130"/>
                  </a:cubicBezTo>
                  <a:cubicBezTo>
                    <a:pt x="3600" y="3751"/>
                    <a:pt x="5538" y="2525"/>
                    <a:pt x="7754" y="1683"/>
                  </a:cubicBezTo>
                  <a:cubicBezTo>
                    <a:pt x="9969" y="840"/>
                    <a:pt x="12462" y="381"/>
                    <a:pt x="14400" y="151"/>
                  </a:cubicBezTo>
                  <a:cubicBezTo>
                    <a:pt x="16338" y="-79"/>
                    <a:pt x="17723" y="-79"/>
                    <a:pt x="18831" y="381"/>
                  </a:cubicBezTo>
                  <a:cubicBezTo>
                    <a:pt x="19938" y="840"/>
                    <a:pt x="20769" y="1759"/>
                    <a:pt x="21185" y="2985"/>
                  </a:cubicBezTo>
                  <a:cubicBezTo>
                    <a:pt x="21600" y="4210"/>
                    <a:pt x="21600" y="5742"/>
                    <a:pt x="21323" y="8423"/>
                  </a:cubicBezTo>
                  <a:cubicBezTo>
                    <a:pt x="21046" y="11104"/>
                    <a:pt x="20492" y="14934"/>
                    <a:pt x="20215" y="17308"/>
                  </a:cubicBezTo>
                  <a:cubicBezTo>
                    <a:pt x="19938" y="19683"/>
                    <a:pt x="19938" y="20602"/>
                    <a:pt x="19938" y="215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1" name="Line"/>
            <p:cNvSpPr/>
            <p:nvPr/>
          </p:nvSpPr>
          <p:spPr>
            <a:xfrm>
              <a:off x="7940479" y="6788084"/>
              <a:ext cx="401626" cy="3031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4" h="21533" fill="norm" stroke="1" extrusionOk="0">
                  <a:moveTo>
                    <a:pt x="21484" y="0"/>
                  </a:moveTo>
                  <a:cubicBezTo>
                    <a:pt x="18066" y="726"/>
                    <a:pt x="14649" y="1452"/>
                    <a:pt x="12256" y="2087"/>
                  </a:cubicBezTo>
                  <a:cubicBezTo>
                    <a:pt x="9864" y="2723"/>
                    <a:pt x="8497" y="3267"/>
                    <a:pt x="7471" y="3721"/>
                  </a:cubicBezTo>
                  <a:cubicBezTo>
                    <a:pt x="6446" y="4175"/>
                    <a:pt x="5762" y="4538"/>
                    <a:pt x="5421" y="5173"/>
                  </a:cubicBezTo>
                  <a:cubicBezTo>
                    <a:pt x="5079" y="5808"/>
                    <a:pt x="5079" y="6716"/>
                    <a:pt x="6104" y="7442"/>
                  </a:cubicBezTo>
                  <a:cubicBezTo>
                    <a:pt x="7130" y="8168"/>
                    <a:pt x="9180" y="8713"/>
                    <a:pt x="10684" y="9166"/>
                  </a:cubicBezTo>
                  <a:cubicBezTo>
                    <a:pt x="12188" y="9620"/>
                    <a:pt x="13145" y="9983"/>
                    <a:pt x="13897" y="10437"/>
                  </a:cubicBezTo>
                  <a:cubicBezTo>
                    <a:pt x="14649" y="10891"/>
                    <a:pt x="15195" y="11435"/>
                    <a:pt x="15127" y="12071"/>
                  </a:cubicBezTo>
                  <a:cubicBezTo>
                    <a:pt x="15059" y="12706"/>
                    <a:pt x="14375" y="13432"/>
                    <a:pt x="12324" y="14521"/>
                  </a:cubicBezTo>
                  <a:cubicBezTo>
                    <a:pt x="10274" y="15610"/>
                    <a:pt x="6856" y="17062"/>
                    <a:pt x="4737" y="17879"/>
                  </a:cubicBezTo>
                  <a:cubicBezTo>
                    <a:pt x="2618" y="18696"/>
                    <a:pt x="1798" y="18877"/>
                    <a:pt x="1114" y="19240"/>
                  </a:cubicBezTo>
                  <a:cubicBezTo>
                    <a:pt x="431" y="19603"/>
                    <a:pt x="-116" y="20148"/>
                    <a:pt x="21" y="20602"/>
                  </a:cubicBezTo>
                  <a:cubicBezTo>
                    <a:pt x="157" y="21055"/>
                    <a:pt x="978" y="21418"/>
                    <a:pt x="3780" y="21509"/>
                  </a:cubicBezTo>
                  <a:cubicBezTo>
                    <a:pt x="6583" y="21600"/>
                    <a:pt x="11368" y="21418"/>
                    <a:pt x="14170" y="21146"/>
                  </a:cubicBezTo>
                  <a:cubicBezTo>
                    <a:pt x="16973" y="20874"/>
                    <a:pt x="17793" y="20511"/>
                    <a:pt x="18613" y="20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2" name="Line"/>
            <p:cNvSpPr/>
            <p:nvPr/>
          </p:nvSpPr>
          <p:spPr>
            <a:xfrm>
              <a:off x="8395772" y="6849419"/>
              <a:ext cx="153338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680" y="2057"/>
                    <a:pt x="9360" y="4114"/>
                    <a:pt x="12420" y="6600"/>
                  </a:cubicBezTo>
                  <a:cubicBezTo>
                    <a:pt x="15480" y="9086"/>
                    <a:pt x="16920" y="12000"/>
                    <a:pt x="18180" y="14571"/>
                  </a:cubicBezTo>
                  <a:cubicBezTo>
                    <a:pt x="19440" y="17143"/>
                    <a:pt x="20520" y="1937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3" name="Line"/>
            <p:cNvSpPr/>
            <p:nvPr/>
          </p:nvSpPr>
          <p:spPr>
            <a:xfrm>
              <a:off x="8352131" y="6885458"/>
              <a:ext cx="327315" cy="3166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410" fill="norm" stroke="1" extrusionOk="0">
                  <a:moveTo>
                    <a:pt x="21445" y="2229"/>
                  </a:moveTo>
                  <a:cubicBezTo>
                    <a:pt x="21445" y="1365"/>
                    <a:pt x="21445" y="501"/>
                    <a:pt x="21026" y="156"/>
                  </a:cubicBezTo>
                  <a:cubicBezTo>
                    <a:pt x="20608" y="-190"/>
                    <a:pt x="19771" y="-17"/>
                    <a:pt x="17678" y="1279"/>
                  </a:cubicBezTo>
                  <a:cubicBezTo>
                    <a:pt x="15585" y="2575"/>
                    <a:pt x="12236" y="4994"/>
                    <a:pt x="9054" y="7845"/>
                  </a:cubicBezTo>
                  <a:cubicBezTo>
                    <a:pt x="5873" y="10696"/>
                    <a:pt x="2859" y="13980"/>
                    <a:pt x="1352" y="16053"/>
                  </a:cubicBezTo>
                  <a:cubicBezTo>
                    <a:pt x="-155" y="18127"/>
                    <a:pt x="-155" y="18991"/>
                    <a:pt x="180" y="19682"/>
                  </a:cubicBezTo>
                  <a:cubicBezTo>
                    <a:pt x="515" y="20373"/>
                    <a:pt x="1185" y="20892"/>
                    <a:pt x="1854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4" name="Line"/>
            <p:cNvSpPr/>
            <p:nvPr/>
          </p:nvSpPr>
          <p:spPr>
            <a:xfrm>
              <a:off x="8556775" y="7140758"/>
              <a:ext cx="130337" cy="26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2" fill="norm" stroke="1" extrusionOk="0">
                  <a:moveTo>
                    <a:pt x="21600" y="0"/>
                  </a:moveTo>
                  <a:cubicBezTo>
                    <a:pt x="21177" y="5554"/>
                    <a:pt x="20753" y="11109"/>
                    <a:pt x="19906" y="14503"/>
                  </a:cubicBezTo>
                  <a:cubicBezTo>
                    <a:pt x="19059" y="17897"/>
                    <a:pt x="17788" y="19131"/>
                    <a:pt x="16306" y="20057"/>
                  </a:cubicBezTo>
                  <a:cubicBezTo>
                    <a:pt x="14824" y="20983"/>
                    <a:pt x="13129" y="21600"/>
                    <a:pt x="10377" y="20674"/>
                  </a:cubicBezTo>
                  <a:cubicBezTo>
                    <a:pt x="7624" y="19749"/>
                    <a:pt x="3812" y="17280"/>
                    <a:pt x="0" y="14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5" name="Line"/>
            <p:cNvSpPr/>
            <p:nvPr/>
          </p:nvSpPr>
          <p:spPr>
            <a:xfrm>
              <a:off x="8687111" y="7041090"/>
              <a:ext cx="15335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6" name="Line"/>
            <p:cNvSpPr/>
            <p:nvPr/>
          </p:nvSpPr>
          <p:spPr>
            <a:xfrm>
              <a:off x="6916071" y="6805973"/>
              <a:ext cx="213573" cy="3117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600" fill="norm" stroke="1" extrusionOk="0">
                  <a:moveTo>
                    <a:pt x="0" y="21600"/>
                  </a:moveTo>
                  <a:cubicBezTo>
                    <a:pt x="2314" y="17174"/>
                    <a:pt x="4629" y="12748"/>
                    <a:pt x="6429" y="9384"/>
                  </a:cubicBezTo>
                  <a:cubicBezTo>
                    <a:pt x="8229" y="6020"/>
                    <a:pt x="9514" y="3718"/>
                    <a:pt x="10543" y="2213"/>
                  </a:cubicBezTo>
                  <a:cubicBezTo>
                    <a:pt x="11571" y="708"/>
                    <a:pt x="12343" y="0"/>
                    <a:pt x="13114" y="0"/>
                  </a:cubicBezTo>
                  <a:cubicBezTo>
                    <a:pt x="13886" y="0"/>
                    <a:pt x="14657" y="708"/>
                    <a:pt x="14914" y="1593"/>
                  </a:cubicBezTo>
                  <a:cubicBezTo>
                    <a:pt x="15171" y="2479"/>
                    <a:pt x="14914" y="3541"/>
                    <a:pt x="14786" y="4515"/>
                  </a:cubicBezTo>
                  <a:cubicBezTo>
                    <a:pt x="14657" y="5489"/>
                    <a:pt x="14657" y="6374"/>
                    <a:pt x="15300" y="6993"/>
                  </a:cubicBezTo>
                  <a:cubicBezTo>
                    <a:pt x="15943" y="7613"/>
                    <a:pt x="17229" y="7967"/>
                    <a:pt x="18386" y="7879"/>
                  </a:cubicBezTo>
                  <a:cubicBezTo>
                    <a:pt x="19543" y="7790"/>
                    <a:pt x="20571" y="7259"/>
                    <a:pt x="21086" y="7436"/>
                  </a:cubicBezTo>
                  <a:cubicBezTo>
                    <a:pt x="21600" y="7613"/>
                    <a:pt x="21600" y="8498"/>
                    <a:pt x="21214" y="10269"/>
                  </a:cubicBezTo>
                  <a:cubicBezTo>
                    <a:pt x="20829" y="12039"/>
                    <a:pt x="20057" y="14695"/>
                    <a:pt x="19286" y="173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7" name="Line"/>
            <p:cNvSpPr/>
            <p:nvPr/>
          </p:nvSpPr>
          <p:spPr>
            <a:xfrm>
              <a:off x="7185055" y="6923248"/>
              <a:ext cx="193747" cy="1958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7" h="20956" fill="norm" stroke="1" extrusionOk="0">
                  <a:moveTo>
                    <a:pt x="4978" y="3585"/>
                  </a:moveTo>
                  <a:cubicBezTo>
                    <a:pt x="3295" y="8233"/>
                    <a:pt x="1612" y="12881"/>
                    <a:pt x="771" y="16026"/>
                  </a:cubicBezTo>
                  <a:cubicBezTo>
                    <a:pt x="-71" y="19170"/>
                    <a:pt x="-71" y="20811"/>
                    <a:pt x="69" y="20947"/>
                  </a:cubicBezTo>
                  <a:cubicBezTo>
                    <a:pt x="210" y="21084"/>
                    <a:pt x="490" y="19717"/>
                    <a:pt x="1191" y="16573"/>
                  </a:cubicBezTo>
                  <a:cubicBezTo>
                    <a:pt x="1893" y="13428"/>
                    <a:pt x="3015" y="8507"/>
                    <a:pt x="3856" y="5362"/>
                  </a:cubicBezTo>
                  <a:cubicBezTo>
                    <a:pt x="4698" y="2218"/>
                    <a:pt x="5259" y="851"/>
                    <a:pt x="6241" y="578"/>
                  </a:cubicBezTo>
                  <a:cubicBezTo>
                    <a:pt x="7223" y="304"/>
                    <a:pt x="8625" y="1124"/>
                    <a:pt x="10589" y="1398"/>
                  </a:cubicBezTo>
                  <a:cubicBezTo>
                    <a:pt x="12552" y="1671"/>
                    <a:pt x="15077" y="1398"/>
                    <a:pt x="17041" y="851"/>
                  </a:cubicBezTo>
                  <a:cubicBezTo>
                    <a:pt x="19004" y="304"/>
                    <a:pt x="20407" y="-516"/>
                    <a:pt x="20968" y="441"/>
                  </a:cubicBezTo>
                  <a:cubicBezTo>
                    <a:pt x="21529" y="1398"/>
                    <a:pt x="21248" y="4132"/>
                    <a:pt x="20547" y="7823"/>
                  </a:cubicBezTo>
                  <a:cubicBezTo>
                    <a:pt x="19846" y="11514"/>
                    <a:pt x="18724" y="16162"/>
                    <a:pt x="17602" y="208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8" name="Line"/>
            <p:cNvSpPr/>
            <p:nvPr/>
          </p:nvSpPr>
          <p:spPr>
            <a:xfrm>
              <a:off x="7414891" y="6941421"/>
              <a:ext cx="152863" cy="186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39" h="21308" fill="norm" stroke="1" extrusionOk="0">
                  <a:moveTo>
                    <a:pt x="16658" y="0"/>
                  </a:moveTo>
                  <a:cubicBezTo>
                    <a:pt x="14916" y="0"/>
                    <a:pt x="13174" y="0"/>
                    <a:pt x="10387" y="1897"/>
                  </a:cubicBezTo>
                  <a:cubicBezTo>
                    <a:pt x="7600" y="3795"/>
                    <a:pt x="3768" y="7589"/>
                    <a:pt x="1678" y="10216"/>
                  </a:cubicBezTo>
                  <a:cubicBezTo>
                    <a:pt x="-413" y="12843"/>
                    <a:pt x="-761" y="14303"/>
                    <a:pt x="1852" y="16054"/>
                  </a:cubicBezTo>
                  <a:cubicBezTo>
                    <a:pt x="4465" y="17805"/>
                    <a:pt x="10039" y="19849"/>
                    <a:pt x="13697" y="20724"/>
                  </a:cubicBezTo>
                  <a:cubicBezTo>
                    <a:pt x="17355" y="21600"/>
                    <a:pt x="19097" y="21308"/>
                    <a:pt x="20839" y="210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59" name="Line"/>
            <p:cNvSpPr/>
            <p:nvPr/>
          </p:nvSpPr>
          <p:spPr>
            <a:xfrm>
              <a:off x="7429750" y="7056423"/>
              <a:ext cx="14567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  <p:grpSp>
        <p:nvGrpSpPr>
          <p:cNvPr id="1470" name="Drawing"/>
          <p:cNvGrpSpPr/>
          <p:nvPr/>
        </p:nvGrpSpPr>
        <p:grpSpPr>
          <a:xfrm>
            <a:off x="9531022" y="293743"/>
            <a:ext cx="1620943" cy="963619"/>
            <a:chOff x="0" y="0"/>
            <a:chExt cx="1620941" cy="963617"/>
          </a:xfrm>
        </p:grpSpPr>
        <p:sp>
          <p:nvSpPr>
            <p:cNvPr id="1461" name="Line"/>
            <p:cNvSpPr/>
            <p:nvPr/>
          </p:nvSpPr>
          <p:spPr>
            <a:xfrm>
              <a:off x="0" y="257029"/>
              <a:ext cx="291676" cy="4765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7" h="21426" fill="norm" stroke="1" extrusionOk="0">
                  <a:moveTo>
                    <a:pt x="1606" y="8328"/>
                  </a:moveTo>
                  <a:cubicBezTo>
                    <a:pt x="855" y="7869"/>
                    <a:pt x="104" y="7409"/>
                    <a:pt x="10" y="6375"/>
                  </a:cubicBezTo>
                  <a:cubicBezTo>
                    <a:pt x="-84" y="5341"/>
                    <a:pt x="479" y="3732"/>
                    <a:pt x="1700" y="2469"/>
                  </a:cubicBezTo>
                  <a:cubicBezTo>
                    <a:pt x="2921" y="1205"/>
                    <a:pt x="4799" y="286"/>
                    <a:pt x="7053" y="56"/>
                  </a:cubicBezTo>
                  <a:cubicBezTo>
                    <a:pt x="9307" y="-174"/>
                    <a:pt x="11937" y="286"/>
                    <a:pt x="14191" y="1837"/>
                  </a:cubicBezTo>
                  <a:cubicBezTo>
                    <a:pt x="16445" y="3388"/>
                    <a:pt x="18323" y="6030"/>
                    <a:pt x="19544" y="9190"/>
                  </a:cubicBezTo>
                  <a:cubicBezTo>
                    <a:pt x="20765" y="12349"/>
                    <a:pt x="21328" y="16026"/>
                    <a:pt x="21422" y="18152"/>
                  </a:cubicBezTo>
                  <a:cubicBezTo>
                    <a:pt x="21516" y="20277"/>
                    <a:pt x="21140" y="20852"/>
                    <a:pt x="20765" y="2142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2" name="Line"/>
            <p:cNvSpPr/>
            <p:nvPr/>
          </p:nvSpPr>
          <p:spPr>
            <a:xfrm>
              <a:off x="14192" y="482603"/>
              <a:ext cx="253007" cy="228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77" fill="norm" stroke="1" extrusionOk="0">
                  <a:moveTo>
                    <a:pt x="21600" y="526"/>
                  </a:moveTo>
                  <a:cubicBezTo>
                    <a:pt x="20509" y="52"/>
                    <a:pt x="19418" y="-423"/>
                    <a:pt x="17127" y="645"/>
                  </a:cubicBezTo>
                  <a:cubicBezTo>
                    <a:pt x="14836" y="1713"/>
                    <a:pt x="11345" y="4324"/>
                    <a:pt x="8400" y="7173"/>
                  </a:cubicBezTo>
                  <a:cubicBezTo>
                    <a:pt x="5455" y="10021"/>
                    <a:pt x="3055" y="13107"/>
                    <a:pt x="1745" y="15480"/>
                  </a:cubicBezTo>
                  <a:cubicBezTo>
                    <a:pt x="436" y="17854"/>
                    <a:pt x="218" y="19515"/>
                    <a:pt x="0" y="211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3" name="Line"/>
            <p:cNvSpPr/>
            <p:nvPr/>
          </p:nvSpPr>
          <p:spPr>
            <a:xfrm>
              <a:off x="136234" y="-1"/>
              <a:ext cx="192300" cy="116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0521" fill="norm" stroke="1" extrusionOk="0">
                  <a:moveTo>
                    <a:pt x="9449" y="9027"/>
                  </a:moveTo>
                  <a:cubicBezTo>
                    <a:pt x="8028" y="9477"/>
                    <a:pt x="6607" y="9927"/>
                    <a:pt x="5470" y="11277"/>
                  </a:cubicBezTo>
                  <a:cubicBezTo>
                    <a:pt x="4333" y="12627"/>
                    <a:pt x="3481" y="14877"/>
                    <a:pt x="2486" y="16902"/>
                  </a:cubicBezTo>
                  <a:cubicBezTo>
                    <a:pt x="1491" y="18927"/>
                    <a:pt x="354" y="20727"/>
                    <a:pt x="70" y="20502"/>
                  </a:cubicBezTo>
                  <a:cubicBezTo>
                    <a:pt x="-214" y="20277"/>
                    <a:pt x="354" y="18027"/>
                    <a:pt x="2060" y="14427"/>
                  </a:cubicBezTo>
                  <a:cubicBezTo>
                    <a:pt x="3765" y="10827"/>
                    <a:pt x="6607" y="5877"/>
                    <a:pt x="8739" y="2952"/>
                  </a:cubicBezTo>
                  <a:cubicBezTo>
                    <a:pt x="10870" y="27"/>
                    <a:pt x="12291" y="-873"/>
                    <a:pt x="13854" y="927"/>
                  </a:cubicBezTo>
                  <a:cubicBezTo>
                    <a:pt x="15418" y="2727"/>
                    <a:pt x="17123" y="7227"/>
                    <a:pt x="18402" y="10827"/>
                  </a:cubicBezTo>
                  <a:cubicBezTo>
                    <a:pt x="19681" y="14427"/>
                    <a:pt x="20533" y="17127"/>
                    <a:pt x="21386" y="19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4" name="Line"/>
            <p:cNvSpPr/>
            <p:nvPr/>
          </p:nvSpPr>
          <p:spPr>
            <a:xfrm>
              <a:off x="394802" y="667166"/>
              <a:ext cx="186040" cy="296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9" h="21600" fill="norm" stroke="1" extrusionOk="0">
                  <a:moveTo>
                    <a:pt x="312" y="21600"/>
                  </a:moveTo>
                  <a:cubicBezTo>
                    <a:pt x="20" y="18062"/>
                    <a:pt x="-272" y="14524"/>
                    <a:pt x="458" y="11172"/>
                  </a:cubicBezTo>
                  <a:cubicBezTo>
                    <a:pt x="1187" y="7821"/>
                    <a:pt x="2939" y="4655"/>
                    <a:pt x="4252" y="2700"/>
                  </a:cubicBezTo>
                  <a:cubicBezTo>
                    <a:pt x="5566" y="745"/>
                    <a:pt x="6442" y="0"/>
                    <a:pt x="7317" y="0"/>
                  </a:cubicBezTo>
                  <a:cubicBezTo>
                    <a:pt x="8193" y="0"/>
                    <a:pt x="9069" y="745"/>
                    <a:pt x="10236" y="1303"/>
                  </a:cubicBezTo>
                  <a:cubicBezTo>
                    <a:pt x="11404" y="1862"/>
                    <a:pt x="12863" y="2234"/>
                    <a:pt x="14760" y="1955"/>
                  </a:cubicBezTo>
                  <a:cubicBezTo>
                    <a:pt x="16658" y="1676"/>
                    <a:pt x="18993" y="745"/>
                    <a:pt x="20160" y="838"/>
                  </a:cubicBezTo>
                  <a:cubicBezTo>
                    <a:pt x="21328" y="931"/>
                    <a:pt x="21328" y="2048"/>
                    <a:pt x="21182" y="4655"/>
                  </a:cubicBezTo>
                  <a:cubicBezTo>
                    <a:pt x="21036" y="7262"/>
                    <a:pt x="20744" y="11359"/>
                    <a:pt x="20452" y="154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5" name="Line"/>
            <p:cNvSpPr/>
            <p:nvPr/>
          </p:nvSpPr>
          <p:spPr>
            <a:xfrm>
              <a:off x="651179" y="647801"/>
              <a:ext cx="229447" cy="303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523" fill="norm" stroke="1" extrusionOk="0">
                  <a:moveTo>
                    <a:pt x="1365" y="6639"/>
                  </a:moveTo>
                  <a:cubicBezTo>
                    <a:pt x="890" y="10995"/>
                    <a:pt x="416" y="15352"/>
                    <a:pt x="178" y="17984"/>
                  </a:cubicBezTo>
                  <a:cubicBezTo>
                    <a:pt x="-59" y="20615"/>
                    <a:pt x="-59" y="21523"/>
                    <a:pt x="178" y="21523"/>
                  </a:cubicBezTo>
                  <a:cubicBezTo>
                    <a:pt x="416" y="21523"/>
                    <a:pt x="890" y="20615"/>
                    <a:pt x="2196" y="17439"/>
                  </a:cubicBezTo>
                  <a:cubicBezTo>
                    <a:pt x="3501" y="14262"/>
                    <a:pt x="5638" y="8817"/>
                    <a:pt x="6943" y="5459"/>
                  </a:cubicBezTo>
                  <a:cubicBezTo>
                    <a:pt x="8249" y="2101"/>
                    <a:pt x="8723" y="831"/>
                    <a:pt x="9317" y="558"/>
                  </a:cubicBezTo>
                  <a:cubicBezTo>
                    <a:pt x="9910" y="286"/>
                    <a:pt x="10622" y="1012"/>
                    <a:pt x="11572" y="1194"/>
                  </a:cubicBezTo>
                  <a:cubicBezTo>
                    <a:pt x="12521" y="1375"/>
                    <a:pt x="13708" y="1012"/>
                    <a:pt x="14895" y="649"/>
                  </a:cubicBezTo>
                  <a:cubicBezTo>
                    <a:pt x="16082" y="286"/>
                    <a:pt x="17268" y="-77"/>
                    <a:pt x="18455" y="14"/>
                  </a:cubicBezTo>
                  <a:cubicBezTo>
                    <a:pt x="19642" y="105"/>
                    <a:pt x="20829" y="649"/>
                    <a:pt x="21185" y="3099"/>
                  </a:cubicBezTo>
                  <a:cubicBezTo>
                    <a:pt x="21541" y="5550"/>
                    <a:pt x="21066" y="9906"/>
                    <a:pt x="20710" y="12810"/>
                  </a:cubicBezTo>
                  <a:cubicBezTo>
                    <a:pt x="20354" y="15715"/>
                    <a:pt x="20117" y="17167"/>
                    <a:pt x="19879" y="186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6" name="Line"/>
            <p:cNvSpPr/>
            <p:nvPr/>
          </p:nvSpPr>
          <p:spPr>
            <a:xfrm>
              <a:off x="959268" y="635260"/>
              <a:ext cx="182011" cy="2649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3" h="21127" fill="norm" stroke="1" extrusionOk="0">
                  <a:moveTo>
                    <a:pt x="20178" y="3563"/>
                  </a:moveTo>
                  <a:cubicBezTo>
                    <a:pt x="20770" y="2136"/>
                    <a:pt x="21362" y="710"/>
                    <a:pt x="20918" y="200"/>
                  </a:cubicBezTo>
                  <a:cubicBezTo>
                    <a:pt x="20474" y="-309"/>
                    <a:pt x="18995" y="99"/>
                    <a:pt x="15888" y="2034"/>
                  </a:cubicBezTo>
                  <a:cubicBezTo>
                    <a:pt x="12781" y="3970"/>
                    <a:pt x="8047" y="7434"/>
                    <a:pt x="5088" y="10185"/>
                  </a:cubicBezTo>
                  <a:cubicBezTo>
                    <a:pt x="2129" y="12936"/>
                    <a:pt x="946" y="14974"/>
                    <a:pt x="354" y="16502"/>
                  </a:cubicBezTo>
                  <a:cubicBezTo>
                    <a:pt x="-238" y="18031"/>
                    <a:pt x="-238" y="19049"/>
                    <a:pt x="1537" y="19865"/>
                  </a:cubicBezTo>
                  <a:cubicBezTo>
                    <a:pt x="3313" y="20680"/>
                    <a:pt x="6863" y="21291"/>
                    <a:pt x="9822" y="21087"/>
                  </a:cubicBezTo>
                  <a:cubicBezTo>
                    <a:pt x="12781" y="20883"/>
                    <a:pt x="15148" y="19865"/>
                    <a:pt x="17515" y="188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7" name="Line"/>
            <p:cNvSpPr/>
            <p:nvPr/>
          </p:nvSpPr>
          <p:spPr>
            <a:xfrm>
              <a:off x="1049216" y="764280"/>
              <a:ext cx="176338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8" name="Line"/>
            <p:cNvSpPr/>
            <p:nvPr/>
          </p:nvSpPr>
          <p:spPr>
            <a:xfrm>
              <a:off x="1398939" y="226292"/>
              <a:ext cx="222003" cy="3463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19" h="21365" fill="norm" stroke="1" extrusionOk="0">
                  <a:moveTo>
                    <a:pt x="274" y="6229"/>
                  </a:moveTo>
                  <a:cubicBezTo>
                    <a:pt x="36" y="4495"/>
                    <a:pt x="-201" y="2761"/>
                    <a:pt x="274" y="1578"/>
                  </a:cubicBezTo>
                  <a:cubicBezTo>
                    <a:pt x="748" y="396"/>
                    <a:pt x="1935" y="-235"/>
                    <a:pt x="5258" y="80"/>
                  </a:cubicBezTo>
                  <a:cubicBezTo>
                    <a:pt x="8581" y="396"/>
                    <a:pt x="14041" y="1657"/>
                    <a:pt x="17245" y="3155"/>
                  </a:cubicBezTo>
                  <a:cubicBezTo>
                    <a:pt x="20450" y="4653"/>
                    <a:pt x="21399" y="6387"/>
                    <a:pt x="19975" y="8515"/>
                  </a:cubicBezTo>
                  <a:cubicBezTo>
                    <a:pt x="18551" y="10644"/>
                    <a:pt x="14753" y="13166"/>
                    <a:pt x="12142" y="15374"/>
                  </a:cubicBezTo>
                  <a:cubicBezTo>
                    <a:pt x="9531" y="17581"/>
                    <a:pt x="8107" y="19473"/>
                    <a:pt x="6682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69" name="Line"/>
            <p:cNvSpPr/>
            <p:nvPr/>
          </p:nvSpPr>
          <p:spPr>
            <a:xfrm>
              <a:off x="1509226" y="695278"/>
              <a:ext cx="15335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5" name="Drawing"/>
          <p:cNvGrpSpPr/>
          <p:nvPr/>
        </p:nvGrpSpPr>
        <p:grpSpPr>
          <a:xfrm>
            <a:off x="695259" y="268024"/>
            <a:ext cx="12175619" cy="7582821"/>
            <a:chOff x="0" y="0"/>
            <a:chExt cx="12175618" cy="7582819"/>
          </a:xfrm>
        </p:grpSpPr>
        <p:sp>
          <p:nvSpPr>
            <p:cNvPr id="1472" name="Line"/>
            <p:cNvSpPr/>
            <p:nvPr/>
          </p:nvSpPr>
          <p:spPr>
            <a:xfrm>
              <a:off x="0" y="157899"/>
              <a:ext cx="244036" cy="3661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340" fill="norm" stroke="1" extrusionOk="0">
                  <a:moveTo>
                    <a:pt x="4220" y="1540"/>
                  </a:moveTo>
                  <a:cubicBezTo>
                    <a:pt x="4888" y="2135"/>
                    <a:pt x="5556" y="2731"/>
                    <a:pt x="7003" y="3029"/>
                  </a:cubicBezTo>
                  <a:cubicBezTo>
                    <a:pt x="8451" y="3327"/>
                    <a:pt x="10677" y="3327"/>
                    <a:pt x="12904" y="2955"/>
                  </a:cubicBezTo>
                  <a:cubicBezTo>
                    <a:pt x="15131" y="2582"/>
                    <a:pt x="17358" y="1838"/>
                    <a:pt x="18917" y="1242"/>
                  </a:cubicBezTo>
                  <a:cubicBezTo>
                    <a:pt x="20475" y="646"/>
                    <a:pt x="21366" y="199"/>
                    <a:pt x="21255" y="50"/>
                  </a:cubicBezTo>
                  <a:cubicBezTo>
                    <a:pt x="21143" y="-99"/>
                    <a:pt x="20030" y="50"/>
                    <a:pt x="17692" y="944"/>
                  </a:cubicBezTo>
                  <a:cubicBezTo>
                    <a:pt x="15354" y="1838"/>
                    <a:pt x="11791" y="3476"/>
                    <a:pt x="9787" y="4668"/>
                  </a:cubicBezTo>
                  <a:cubicBezTo>
                    <a:pt x="7782" y="5860"/>
                    <a:pt x="7337" y="6604"/>
                    <a:pt x="8005" y="6977"/>
                  </a:cubicBezTo>
                  <a:cubicBezTo>
                    <a:pt x="8673" y="7349"/>
                    <a:pt x="10455" y="7349"/>
                    <a:pt x="11457" y="7796"/>
                  </a:cubicBezTo>
                  <a:cubicBezTo>
                    <a:pt x="12459" y="8243"/>
                    <a:pt x="12681" y="9137"/>
                    <a:pt x="11123" y="10775"/>
                  </a:cubicBezTo>
                  <a:cubicBezTo>
                    <a:pt x="9564" y="12414"/>
                    <a:pt x="6224" y="14798"/>
                    <a:pt x="4108" y="16287"/>
                  </a:cubicBezTo>
                  <a:cubicBezTo>
                    <a:pt x="1993" y="17777"/>
                    <a:pt x="1102" y="18373"/>
                    <a:pt x="545" y="19043"/>
                  </a:cubicBezTo>
                  <a:cubicBezTo>
                    <a:pt x="-11" y="19713"/>
                    <a:pt x="-234" y="20458"/>
                    <a:pt x="323" y="20905"/>
                  </a:cubicBezTo>
                  <a:cubicBezTo>
                    <a:pt x="879" y="21352"/>
                    <a:pt x="2215" y="21501"/>
                    <a:pt x="4999" y="21129"/>
                  </a:cubicBezTo>
                  <a:cubicBezTo>
                    <a:pt x="7782" y="20756"/>
                    <a:pt x="12013" y="19862"/>
                    <a:pt x="16244" y="1896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3" name="Line"/>
            <p:cNvSpPr/>
            <p:nvPr/>
          </p:nvSpPr>
          <p:spPr>
            <a:xfrm>
              <a:off x="247761" y="337330"/>
              <a:ext cx="199339" cy="1899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23" fill="norm" stroke="1" extrusionOk="0">
                  <a:moveTo>
                    <a:pt x="0" y="1741"/>
                  </a:moveTo>
                  <a:cubicBezTo>
                    <a:pt x="1385" y="2310"/>
                    <a:pt x="2769" y="2878"/>
                    <a:pt x="4015" y="5152"/>
                  </a:cubicBezTo>
                  <a:cubicBezTo>
                    <a:pt x="5262" y="7426"/>
                    <a:pt x="6369" y="11405"/>
                    <a:pt x="6508" y="14105"/>
                  </a:cubicBezTo>
                  <a:cubicBezTo>
                    <a:pt x="6646" y="16805"/>
                    <a:pt x="5815" y="18226"/>
                    <a:pt x="4708" y="19363"/>
                  </a:cubicBezTo>
                  <a:cubicBezTo>
                    <a:pt x="3600" y="20499"/>
                    <a:pt x="2215" y="21352"/>
                    <a:pt x="1800" y="21068"/>
                  </a:cubicBezTo>
                  <a:cubicBezTo>
                    <a:pt x="1385" y="20784"/>
                    <a:pt x="1938" y="19363"/>
                    <a:pt x="4015" y="16378"/>
                  </a:cubicBezTo>
                  <a:cubicBezTo>
                    <a:pt x="6092" y="13394"/>
                    <a:pt x="9692" y="8847"/>
                    <a:pt x="12323" y="5578"/>
                  </a:cubicBezTo>
                  <a:cubicBezTo>
                    <a:pt x="14954" y="2310"/>
                    <a:pt x="16615" y="320"/>
                    <a:pt x="17031" y="36"/>
                  </a:cubicBezTo>
                  <a:cubicBezTo>
                    <a:pt x="17446" y="-248"/>
                    <a:pt x="16615" y="1173"/>
                    <a:pt x="15369" y="3305"/>
                  </a:cubicBezTo>
                  <a:cubicBezTo>
                    <a:pt x="14123" y="5436"/>
                    <a:pt x="12462" y="8278"/>
                    <a:pt x="11631" y="10836"/>
                  </a:cubicBezTo>
                  <a:cubicBezTo>
                    <a:pt x="10800" y="13394"/>
                    <a:pt x="10800" y="15668"/>
                    <a:pt x="12600" y="16947"/>
                  </a:cubicBezTo>
                  <a:cubicBezTo>
                    <a:pt x="14400" y="18226"/>
                    <a:pt x="18000" y="18510"/>
                    <a:pt x="21600" y="187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4" name="Line"/>
            <p:cNvSpPr/>
            <p:nvPr/>
          </p:nvSpPr>
          <p:spPr>
            <a:xfrm>
              <a:off x="746106" y="162498"/>
              <a:ext cx="193944" cy="3233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353" fill="norm" stroke="1" extrusionOk="0">
                  <a:moveTo>
                    <a:pt x="10800" y="3466"/>
                  </a:moveTo>
                  <a:cubicBezTo>
                    <a:pt x="10800" y="2622"/>
                    <a:pt x="10800" y="1778"/>
                    <a:pt x="11631" y="1188"/>
                  </a:cubicBezTo>
                  <a:cubicBezTo>
                    <a:pt x="12462" y="597"/>
                    <a:pt x="14123" y="259"/>
                    <a:pt x="15646" y="91"/>
                  </a:cubicBezTo>
                  <a:cubicBezTo>
                    <a:pt x="17169" y="-78"/>
                    <a:pt x="18554" y="-78"/>
                    <a:pt x="19662" y="681"/>
                  </a:cubicBezTo>
                  <a:cubicBezTo>
                    <a:pt x="20769" y="1441"/>
                    <a:pt x="21600" y="2960"/>
                    <a:pt x="20492" y="4816"/>
                  </a:cubicBezTo>
                  <a:cubicBezTo>
                    <a:pt x="19385" y="6672"/>
                    <a:pt x="16338" y="8866"/>
                    <a:pt x="14123" y="10216"/>
                  </a:cubicBezTo>
                  <a:cubicBezTo>
                    <a:pt x="11908" y="11566"/>
                    <a:pt x="10523" y="12072"/>
                    <a:pt x="10385" y="11988"/>
                  </a:cubicBezTo>
                  <a:cubicBezTo>
                    <a:pt x="10246" y="11903"/>
                    <a:pt x="11354" y="11228"/>
                    <a:pt x="12600" y="10891"/>
                  </a:cubicBezTo>
                  <a:cubicBezTo>
                    <a:pt x="13846" y="10553"/>
                    <a:pt x="15231" y="10553"/>
                    <a:pt x="16615" y="10638"/>
                  </a:cubicBezTo>
                  <a:cubicBezTo>
                    <a:pt x="18000" y="10722"/>
                    <a:pt x="19385" y="10891"/>
                    <a:pt x="20077" y="12156"/>
                  </a:cubicBezTo>
                  <a:cubicBezTo>
                    <a:pt x="20769" y="13422"/>
                    <a:pt x="20769" y="15784"/>
                    <a:pt x="18000" y="17556"/>
                  </a:cubicBezTo>
                  <a:cubicBezTo>
                    <a:pt x="15231" y="19328"/>
                    <a:pt x="9692" y="20510"/>
                    <a:pt x="6231" y="21016"/>
                  </a:cubicBezTo>
                  <a:cubicBezTo>
                    <a:pt x="2769" y="21522"/>
                    <a:pt x="1385" y="21353"/>
                    <a:pt x="0" y="211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5" name="Line"/>
            <p:cNvSpPr/>
            <p:nvPr/>
          </p:nvSpPr>
          <p:spPr>
            <a:xfrm>
              <a:off x="247761" y="604528"/>
              <a:ext cx="674683" cy="858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9" fill="norm" stroke="1" extrusionOk="0">
                  <a:moveTo>
                    <a:pt x="0" y="21329"/>
                  </a:moveTo>
                  <a:cubicBezTo>
                    <a:pt x="3109" y="14976"/>
                    <a:pt x="6218" y="8623"/>
                    <a:pt x="9327" y="4811"/>
                  </a:cubicBezTo>
                  <a:cubicBezTo>
                    <a:pt x="12436" y="1000"/>
                    <a:pt x="15545" y="-271"/>
                    <a:pt x="17591" y="47"/>
                  </a:cubicBezTo>
                  <a:cubicBezTo>
                    <a:pt x="19636" y="364"/>
                    <a:pt x="20618" y="2270"/>
                    <a:pt x="21600" y="41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6" name="Line"/>
            <p:cNvSpPr/>
            <p:nvPr/>
          </p:nvSpPr>
          <p:spPr>
            <a:xfrm>
              <a:off x="470100" y="651995"/>
              <a:ext cx="414010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533" y="16615"/>
                    <a:pt x="9067" y="11631"/>
                    <a:pt x="12667" y="8031"/>
                  </a:cubicBezTo>
                  <a:cubicBezTo>
                    <a:pt x="16267" y="4431"/>
                    <a:pt x="18933" y="221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7" name="Line"/>
            <p:cNvSpPr/>
            <p:nvPr/>
          </p:nvSpPr>
          <p:spPr>
            <a:xfrm>
              <a:off x="1144782" y="329988"/>
              <a:ext cx="1533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8" name="Line"/>
            <p:cNvSpPr/>
            <p:nvPr/>
          </p:nvSpPr>
          <p:spPr>
            <a:xfrm>
              <a:off x="1160115" y="483325"/>
              <a:ext cx="766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79" name="Line"/>
            <p:cNvSpPr/>
            <p:nvPr/>
          </p:nvSpPr>
          <p:spPr>
            <a:xfrm>
              <a:off x="2001959" y="159112"/>
              <a:ext cx="185514" cy="5492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9" h="21394" fill="norm" stroke="1" extrusionOk="0">
                  <a:moveTo>
                    <a:pt x="21189" y="1579"/>
                  </a:moveTo>
                  <a:cubicBezTo>
                    <a:pt x="16811" y="982"/>
                    <a:pt x="12432" y="385"/>
                    <a:pt x="9513" y="136"/>
                  </a:cubicBezTo>
                  <a:cubicBezTo>
                    <a:pt x="6594" y="-113"/>
                    <a:pt x="5135" y="-13"/>
                    <a:pt x="4113" y="385"/>
                  </a:cubicBezTo>
                  <a:cubicBezTo>
                    <a:pt x="3092" y="783"/>
                    <a:pt x="2508" y="1480"/>
                    <a:pt x="3821" y="2326"/>
                  </a:cubicBezTo>
                  <a:cubicBezTo>
                    <a:pt x="5135" y="3172"/>
                    <a:pt x="8346" y="4167"/>
                    <a:pt x="10973" y="5063"/>
                  </a:cubicBezTo>
                  <a:cubicBezTo>
                    <a:pt x="13600" y="5959"/>
                    <a:pt x="15643" y="6755"/>
                    <a:pt x="16227" y="7651"/>
                  </a:cubicBezTo>
                  <a:cubicBezTo>
                    <a:pt x="16811" y="8547"/>
                    <a:pt x="15935" y="9542"/>
                    <a:pt x="14767" y="10239"/>
                  </a:cubicBezTo>
                  <a:cubicBezTo>
                    <a:pt x="13600" y="10936"/>
                    <a:pt x="12140" y="11334"/>
                    <a:pt x="10681" y="11682"/>
                  </a:cubicBezTo>
                  <a:cubicBezTo>
                    <a:pt x="9221" y="12031"/>
                    <a:pt x="7762" y="12329"/>
                    <a:pt x="7470" y="12678"/>
                  </a:cubicBezTo>
                  <a:cubicBezTo>
                    <a:pt x="7178" y="13026"/>
                    <a:pt x="8054" y="13424"/>
                    <a:pt x="7908" y="14171"/>
                  </a:cubicBezTo>
                  <a:cubicBezTo>
                    <a:pt x="7762" y="14917"/>
                    <a:pt x="6594" y="16012"/>
                    <a:pt x="5135" y="17058"/>
                  </a:cubicBezTo>
                  <a:cubicBezTo>
                    <a:pt x="3675" y="18103"/>
                    <a:pt x="1924" y="19098"/>
                    <a:pt x="903" y="19845"/>
                  </a:cubicBezTo>
                  <a:cubicBezTo>
                    <a:pt x="-119" y="20591"/>
                    <a:pt x="-411" y="21089"/>
                    <a:pt x="757" y="21288"/>
                  </a:cubicBezTo>
                  <a:cubicBezTo>
                    <a:pt x="1924" y="21487"/>
                    <a:pt x="4551" y="21387"/>
                    <a:pt x="7324" y="21139"/>
                  </a:cubicBezTo>
                  <a:cubicBezTo>
                    <a:pt x="10097" y="20890"/>
                    <a:pt x="13016" y="20492"/>
                    <a:pt x="15935" y="200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0" name="Line"/>
            <p:cNvSpPr/>
            <p:nvPr/>
          </p:nvSpPr>
          <p:spPr>
            <a:xfrm>
              <a:off x="2287141" y="352989"/>
              <a:ext cx="245340" cy="306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725" y="4860"/>
                    <a:pt x="9450" y="9720"/>
                    <a:pt x="13050" y="13320"/>
                  </a:cubicBezTo>
                  <a:cubicBezTo>
                    <a:pt x="16650" y="16920"/>
                    <a:pt x="19125" y="192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1" name="Line"/>
            <p:cNvSpPr/>
            <p:nvPr/>
          </p:nvSpPr>
          <p:spPr>
            <a:xfrm>
              <a:off x="2386810" y="314654"/>
              <a:ext cx="161004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964"/>
                  </a:moveTo>
                  <a:cubicBezTo>
                    <a:pt x="21600" y="982"/>
                    <a:pt x="21600" y="0"/>
                    <a:pt x="20914" y="0"/>
                  </a:cubicBezTo>
                  <a:cubicBezTo>
                    <a:pt x="20229" y="0"/>
                    <a:pt x="18857" y="982"/>
                    <a:pt x="15257" y="3845"/>
                  </a:cubicBezTo>
                  <a:cubicBezTo>
                    <a:pt x="11657" y="6709"/>
                    <a:pt x="5829" y="11455"/>
                    <a:pt x="2914" y="14727"/>
                  </a:cubicBezTo>
                  <a:cubicBezTo>
                    <a:pt x="0" y="18000"/>
                    <a:pt x="0" y="19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2" name="Line"/>
            <p:cNvSpPr/>
            <p:nvPr/>
          </p:nvSpPr>
          <p:spPr>
            <a:xfrm>
              <a:off x="2685816" y="575327"/>
              <a:ext cx="7668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3" name="Line"/>
            <p:cNvSpPr/>
            <p:nvPr/>
          </p:nvSpPr>
          <p:spPr>
            <a:xfrm>
              <a:off x="2793152" y="628995"/>
              <a:ext cx="46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4" name="Line"/>
            <p:cNvSpPr/>
            <p:nvPr/>
          </p:nvSpPr>
          <p:spPr>
            <a:xfrm>
              <a:off x="3015490" y="613661"/>
              <a:ext cx="61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5" name="Line"/>
            <p:cNvSpPr/>
            <p:nvPr/>
          </p:nvSpPr>
          <p:spPr>
            <a:xfrm>
              <a:off x="3176494" y="628995"/>
              <a:ext cx="3833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6" name="Line"/>
            <p:cNvSpPr/>
            <p:nvPr/>
          </p:nvSpPr>
          <p:spPr>
            <a:xfrm>
              <a:off x="3605837" y="291654"/>
              <a:ext cx="199339" cy="375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1322"/>
                    <a:pt x="7200" y="2645"/>
                    <a:pt x="10662" y="4922"/>
                  </a:cubicBezTo>
                  <a:cubicBezTo>
                    <a:pt x="14123" y="7200"/>
                    <a:pt x="17446" y="10433"/>
                    <a:pt x="19246" y="13371"/>
                  </a:cubicBezTo>
                  <a:cubicBezTo>
                    <a:pt x="21046" y="16310"/>
                    <a:pt x="21323" y="18955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7" name="Line"/>
            <p:cNvSpPr/>
            <p:nvPr/>
          </p:nvSpPr>
          <p:spPr>
            <a:xfrm>
              <a:off x="3613504" y="282480"/>
              <a:ext cx="253007" cy="4691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5" fill="norm" stroke="1" extrusionOk="0">
                  <a:moveTo>
                    <a:pt x="21600" y="69"/>
                  </a:moveTo>
                  <a:cubicBezTo>
                    <a:pt x="20291" y="-48"/>
                    <a:pt x="18982" y="-165"/>
                    <a:pt x="16909" y="1061"/>
                  </a:cubicBezTo>
                  <a:cubicBezTo>
                    <a:pt x="14836" y="2287"/>
                    <a:pt x="12000" y="4856"/>
                    <a:pt x="9055" y="7833"/>
                  </a:cubicBezTo>
                  <a:cubicBezTo>
                    <a:pt x="6109" y="10810"/>
                    <a:pt x="3055" y="14196"/>
                    <a:pt x="1527" y="16531"/>
                  </a:cubicBezTo>
                  <a:cubicBezTo>
                    <a:pt x="0" y="18866"/>
                    <a:pt x="0" y="20151"/>
                    <a:pt x="0" y="214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8" name="Line"/>
            <p:cNvSpPr/>
            <p:nvPr/>
          </p:nvSpPr>
          <p:spPr>
            <a:xfrm>
              <a:off x="3882926" y="545803"/>
              <a:ext cx="132557" cy="221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47" h="21489" fill="norm" stroke="1" extrusionOk="0">
                  <a:moveTo>
                    <a:pt x="9431" y="3613"/>
                  </a:moveTo>
                  <a:cubicBezTo>
                    <a:pt x="8631" y="5103"/>
                    <a:pt x="7831" y="6592"/>
                    <a:pt x="6031" y="8951"/>
                  </a:cubicBezTo>
                  <a:cubicBezTo>
                    <a:pt x="4231" y="11310"/>
                    <a:pt x="1431" y="14537"/>
                    <a:pt x="431" y="15406"/>
                  </a:cubicBezTo>
                  <a:cubicBezTo>
                    <a:pt x="-569" y="16275"/>
                    <a:pt x="231" y="14786"/>
                    <a:pt x="2231" y="12055"/>
                  </a:cubicBezTo>
                  <a:cubicBezTo>
                    <a:pt x="4231" y="9323"/>
                    <a:pt x="7431" y="5351"/>
                    <a:pt x="10031" y="2992"/>
                  </a:cubicBezTo>
                  <a:cubicBezTo>
                    <a:pt x="12631" y="634"/>
                    <a:pt x="14631" y="-111"/>
                    <a:pt x="16431" y="13"/>
                  </a:cubicBezTo>
                  <a:cubicBezTo>
                    <a:pt x="18231" y="137"/>
                    <a:pt x="19831" y="1130"/>
                    <a:pt x="20431" y="4234"/>
                  </a:cubicBezTo>
                  <a:cubicBezTo>
                    <a:pt x="21031" y="7337"/>
                    <a:pt x="20631" y="12551"/>
                    <a:pt x="20431" y="15779"/>
                  </a:cubicBezTo>
                  <a:cubicBezTo>
                    <a:pt x="20231" y="19006"/>
                    <a:pt x="20231" y="20248"/>
                    <a:pt x="20231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89" name="Line"/>
            <p:cNvSpPr/>
            <p:nvPr/>
          </p:nvSpPr>
          <p:spPr>
            <a:xfrm>
              <a:off x="4134849" y="219993"/>
              <a:ext cx="112478" cy="49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6" h="21493" fill="norm" stroke="1" extrusionOk="0">
                  <a:moveTo>
                    <a:pt x="1440" y="1786"/>
                  </a:moveTo>
                  <a:cubicBezTo>
                    <a:pt x="1440" y="1229"/>
                    <a:pt x="1440" y="672"/>
                    <a:pt x="2880" y="338"/>
                  </a:cubicBezTo>
                  <a:cubicBezTo>
                    <a:pt x="4320" y="4"/>
                    <a:pt x="7200" y="-107"/>
                    <a:pt x="9600" y="116"/>
                  </a:cubicBezTo>
                  <a:cubicBezTo>
                    <a:pt x="12000" y="338"/>
                    <a:pt x="13920" y="895"/>
                    <a:pt x="13920" y="2120"/>
                  </a:cubicBezTo>
                  <a:cubicBezTo>
                    <a:pt x="13920" y="3345"/>
                    <a:pt x="12000" y="5237"/>
                    <a:pt x="10320" y="6406"/>
                  </a:cubicBezTo>
                  <a:cubicBezTo>
                    <a:pt x="8640" y="7575"/>
                    <a:pt x="7200" y="8021"/>
                    <a:pt x="7440" y="8411"/>
                  </a:cubicBezTo>
                  <a:cubicBezTo>
                    <a:pt x="7680" y="8800"/>
                    <a:pt x="9600" y="9134"/>
                    <a:pt x="12240" y="9747"/>
                  </a:cubicBezTo>
                  <a:cubicBezTo>
                    <a:pt x="14880" y="10359"/>
                    <a:pt x="18240" y="11250"/>
                    <a:pt x="19920" y="12252"/>
                  </a:cubicBezTo>
                  <a:cubicBezTo>
                    <a:pt x="21600" y="13254"/>
                    <a:pt x="21600" y="14367"/>
                    <a:pt x="19440" y="15870"/>
                  </a:cubicBezTo>
                  <a:cubicBezTo>
                    <a:pt x="17280" y="17373"/>
                    <a:pt x="12960" y="19266"/>
                    <a:pt x="9360" y="20268"/>
                  </a:cubicBezTo>
                  <a:cubicBezTo>
                    <a:pt x="5760" y="21270"/>
                    <a:pt x="2880" y="21382"/>
                    <a:pt x="0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0" name="Line"/>
            <p:cNvSpPr/>
            <p:nvPr/>
          </p:nvSpPr>
          <p:spPr>
            <a:xfrm>
              <a:off x="4613388" y="444991"/>
              <a:ext cx="479817" cy="182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073" fill="norm" stroke="1" extrusionOk="0">
                  <a:moveTo>
                    <a:pt x="1563" y="17753"/>
                  </a:moveTo>
                  <a:cubicBezTo>
                    <a:pt x="1108" y="16866"/>
                    <a:pt x="653" y="15978"/>
                    <a:pt x="312" y="14203"/>
                  </a:cubicBezTo>
                  <a:cubicBezTo>
                    <a:pt x="-29" y="12427"/>
                    <a:pt x="-256" y="9764"/>
                    <a:pt x="540" y="7101"/>
                  </a:cubicBezTo>
                  <a:cubicBezTo>
                    <a:pt x="1336" y="4438"/>
                    <a:pt x="3155" y="1775"/>
                    <a:pt x="4689" y="740"/>
                  </a:cubicBezTo>
                  <a:cubicBezTo>
                    <a:pt x="6224" y="-296"/>
                    <a:pt x="7475" y="296"/>
                    <a:pt x="8384" y="3255"/>
                  </a:cubicBezTo>
                  <a:cubicBezTo>
                    <a:pt x="9293" y="6214"/>
                    <a:pt x="9862" y="11540"/>
                    <a:pt x="10260" y="14942"/>
                  </a:cubicBezTo>
                  <a:cubicBezTo>
                    <a:pt x="10658" y="18345"/>
                    <a:pt x="10885" y="19825"/>
                    <a:pt x="11283" y="20564"/>
                  </a:cubicBezTo>
                  <a:cubicBezTo>
                    <a:pt x="11681" y="21304"/>
                    <a:pt x="12249" y="21304"/>
                    <a:pt x="12988" y="20120"/>
                  </a:cubicBezTo>
                  <a:cubicBezTo>
                    <a:pt x="13727" y="18937"/>
                    <a:pt x="14637" y="16570"/>
                    <a:pt x="16058" y="13019"/>
                  </a:cubicBezTo>
                  <a:cubicBezTo>
                    <a:pt x="17479" y="9468"/>
                    <a:pt x="19411" y="4734"/>
                    <a:pt x="21344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1" name="Line"/>
            <p:cNvSpPr/>
            <p:nvPr/>
          </p:nvSpPr>
          <p:spPr>
            <a:xfrm>
              <a:off x="4786530" y="222652"/>
              <a:ext cx="2300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2" name="Line"/>
            <p:cNvSpPr/>
            <p:nvPr/>
          </p:nvSpPr>
          <p:spPr>
            <a:xfrm>
              <a:off x="4794197" y="130650"/>
              <a:ext cx="766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3" name="Line"/>
            <p:cNvSpPr/>
            <p:nvPr/>
          </p:nvSpPr>
          <p:spPr>
            <a:xfrm>
              <a:off x="4893866" y="253320"/>
              <a:ext cx="15335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4" name="Line"/>
            <p:cNvSpPr/>
            <p:nvPr/>
          </p:nvSpPr>
          <p:spPr>
            <a:xfrm>
              <a:off x="4932200" y="161318"/>
              <a:ext cx="23002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5" name="Line"/>
            <p:cNvSpPr/>
            <p:nvPr/>
          </p:nvSpPr>
          <p:spPr>
            <a:xfrm>
              <a:off x="5010526" y="0"/>
              <a:ext cx="179792" cy="4146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3" h="21242" fill="norm" stroke="1" extrusionOk="0">
                  <a:moveTo>
                    <a:pt x="12580" y="13369"/>
                  </a:moveTo>
                  <a:cubicBezTo>
                    <a:pt x="10451" y="13107"/>
                    <a:pt x="8321" y="12845"/>
                    <a:pt x="6192" y="13369"/>
                  </a:cubicBezTo>
                  <a:cubicBezTo>
                    <a:pt x="4062" y="13892"/>
                    <a:pt x="1933" y="15201"/>
                    <a:pt x="868" y="16183"/>
                  </a:cubicBezTo>
                  <a:cubicBezTo>
                    <a:pt x="-197" y="17165"/>
                    <a:pt x="-197" y="17820"/>
                    <a:pt x="411" y="18670"/>
                  </a:cubicBezTo>
                  <a:cubicBezTo>
                    <a:pt x="1020" y="19521"/>
                    <a:pt x="2237" y="20569"/>
                    <a:pt x="3758" y="21027"/>
                  </a:cubicBezTo>
                  <a:cubicBezTo>
                    <a:pt x="5279" y="21485"/>
                    <a:pt x="7104" y="21354"/>
                    <a:pt x="9995" y="19194"/>
                  </a:cubicBezTo>
                  <a:cubicBezTo>
                    <a:pt x="12885" y="17034"/>
                    <a:pt x="16840" y="12845"/>
                    <a:pt x="18969" y="9638"/>
                  </a:cubicBezTo>
                  <a:cubicBezTo>
                    <a:pt x="21099" y="6430"/>
                    <a:pt x="21403" y="4205"/>
                    <a:pt x="21403" y="2634"/>
                  </a:cubicBezTo>
                  <a:cubicBezTo>
                    <a:pt x="21403" y="1063"/>
                    <a:pt x="21099" y="147"/>
                    <a:pt x="20490" y="16"/>
                  </a:cubicBezTo>
                  <a:cubicBezTo>
                    <a:pt x="19882" y="-115"/>
                    <a:pt x="18969" y="540"/>
                    <a:pt x="18057" y="2438"/>
                  </a:cubicBezTo>
                  <a:cubicBezTo>
                    <a:pt x="17144" y="4336"/>
                    <a:pt x="16231" y="7478"/>
                    <a:pt x="16535" y="9900"/>
                  </a:cubicBezTo>
                  <a:cubicBezTo>
                    <a:pt x="16840" y="12321"/>
                    <a:pt x="18361" y="14023"/>
                    <a:pt x="19882" y="157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6" name="Line"/>
            <p:cNvSpPr/>
            <p:nvPr/>
          </p:nvSpPr>
          <p:spPr>
            <a:xfrm>
              <a:off x="5737732" y="191671"/>
              <a:ext cx="279667" cy="3952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8" h="21413" fill="norm" stroke="1" extrusionOk="0">
                  <a:moveTo>
                    <a:pt x="2317" y="7910"/>
                  </a:moveTo>
                  <a:cubicBezTo>
                    <a:pt x="1925" y="10817"/>
                    <a:pt x="1532" y="13725"/>
                    <a:pt x="1237" y="15594"/>
                  </a:cubicBezTo>
                  <a:cubicBezTo>
                    <a:pt x="943" y="17464"/>
                    <a:pt x="746" y="18294"/>
                    <a:pt x="550" y="19264"/>
                  </a:cubicBezTo>
                  <a:cubicBezTo>
                    <a:pt x="354" y="20233"/>
                    <a:pt x="157" y="21341"/>
                    <a:pt x="59" y="21410"/>
                  </a:cubicBezTo>
                  <a:cubicBezTo>
                    <a:pt x="-39" y="21479"/>
                    <a:pt x="-39" y="20510"/>
                    <a:pt x="256" y="18087"/>
                  </a:cubicBezTo>
                  <a:cubicBezTo>
                    <a:pt x="550" y="15664"/>
                    <a:pt x="1139" y="11787"/>
                    <a:pt x="1728" y="8879"/>
                  </a:cubicBezTo>
                  <a:cubicBezTo>
                    <a:pt x="2317" y="5971"/>
                    <a:pt x="2906" y="4033"/>
                    <a:pt x="3790" y="2579"/>
                  </a:cubicBezTo>
                  <a:cubicBezTo>
                    <a:pt x="4674" y="1125"/>
                    <a:pt x="5852" y="156"/>
                    <a:pt x="6736" y="17"/>
                  </a:cubicBezTo>
                  <a:cubicBezTo>
                    <a:pt x="7619" y="-121"/>
                    <a:pt x="8208" y="571"/>
                    <a:pt x="9092" y="2648"/>
                  </a:cubicBezTo>
                  <a:cubicBezTo>
                    <a:pt x="9976" y="4725"/>
                    <a:pt x="11154" y="8187"/>
                    <a:pt x="11841" y="10748"/>
                  </a:cubicBezTo>
                  <a:cubicBezTo>
                    <a:pt x="12528" y="13310"/>
                    <a:pt x="12725" y="14971"/>
                    <a:pt x="13216" y="16425"/>
                  </a:cubicBezTo>
                  <a:cubicBezTo>
                    <a:pt x="13706" y="17879"/>
                    <a:pt x="14492" y="19125"/>
                    <a:pt x="15277" y="19471"/>
                  </a:cubicBezTo>
                  <a:cubicBezTo>
                    <a:pt x="16063" y="19817"/>
                    <a:pt x="16848" y="19264"/>
                    <a:pt x="17732" y="17048"/>
                  </a:cubicBezTo>
                  <a:cubicBezTo>
                    <a:pt x="18616" y="14833"/>
                    <a:pt x="19597" y="10956"/>
                    <a:pt x="20088" y="8464"/>
                  </a:cubicBezTo>
                  <a:cubicBezTo>
                    <a:pt x="20579" y="5971"/>
                    <a:pt x="20579" y="4864"/>
                    <a:pt x="20776" y="3617"/>
                  </a:cubicBezTo>
                  <a:cubicBezTo>
                    <a:pt x="20972" y="2371"/>
                    <a:pt x="21365" y="987"/>
                    <a:pt x="21463" y="848"/>
                  </a:cubicBezTo>
                  <a:cubicBezTo>
                    <a:pt x="21561" y="710"/>
                    <a:pt x="21365" y="1817"/>
                    <a:pt x="21168" y="29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7" name="Line"/>
            <p:cNvSpPr/>
            <p:nvPr/>
          </p:nvSpPr>
          <p:spPr>
            <a:xfrm>
              <a:off x="6083482" y="429657"/>
              <a:ext cx="116177" cy="1325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92" h="20748" fill="norm" stroke="1" extrusionOk="0">
                  <a:moveTo>
                    <a:pt x="9425" y="6000"/>
                  </a:moveTo>
                  <a:cubicBezTo>
                    <a:pt x="7127" y="6000"/>
                    <a:pt x="4829" y="6000"/>
                    <a:pt x="3221" y="7000"/>
                  </a:cubicBezTo>
                  <a:cubicBezTo>
                    <a:pt x="1612" y="8000"/>
                    <a:pt x="693" y="10000"/>
                    <a:pt x="234" y="12200"/>
                  </a:cubicBezTo>
                  <a:cubicBezTo>
                    <a:pt x="-226" y="14400"/>
                    <a:pt x="-226" y="16800"/>
                    <a:pt x="2302" y="18600"/>
                  </a:cubicBezTo>
                  <a:cubicBezTo>
                    <a:pt x="4829" y="20400"/>
                    <a:pt x="9885" y="21600"/>
                    <a:pt x="13561" y="20000"/>
                  </a:cubicBezTo>
                  <a:cubicBezTo>
                    <a:pt x="17238" y="18400"/>
                    <a:pt x="19536" y="14000"/>
                    <a:pt x="20455" y="10800"/>
                  </a:cubicBezTo>
                  <a:cubicBezTo>
                    <a:pt x="21374" y="7600"/>
                    <a:pt x="20914" y="5600"/>
                    <a:pt x="18387" y="4000"/>
                  </a:cubicBezTo>
                  <a:cubicBezTo>
                    <a:pt x="15859" y="2400"/>
                    <a:pt x="11263" y="1200"/>
                    <a:pt x="666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8" name="Line"/>
            <p:cNvSpPr/>
            <p:nvPr/>
          </p:nvSpPr>
          <p:spPr>
            <a:xfrm>
              <a:off x="6204896" y="388090"/>
              <a:ext cx="184005" cy="169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0" y="2342"/>
                  </a:moveTo>
                  <a:cubicBezTo>
                    <a:pt x="3900" y="2987"/>
                    <a:pt x="7800" y="3632"/>
                    <a:pt x="10500" y="5566"/>
                  </a:cubicBezTo>
                  <a:cubicBezTo>
                    <a:pt x="13200" y="7500"/>
                    <a:pt x="14700" y="10724"/>
                    <a:pt x="15300" y="13142"/>
                  </a:cubicBezTo>
                  <a:cubicBezTo>
                    <a:pt x="15900" y="15560"/>
                    <a:pt x="15600" y="17172"/>
                    <a:pt x="15000" y="18623"/>
                  </a:cubicBezTo>
                  <a:cubicBezTo>
                    <a:pt x="14400" y="20073"/>
                    <a:pt x="13500" y="21363"/>
                    <a:pt x="12600" y="21363"/>
                  </a:cubicBezTo>
                  <a:cubicBezTo>
                    <a:pt x="11700" y="21363"/>
                    <a:pt x="10800" y="20073"/>
                    <a:pt x="10800" y="16850"/>
                  </a:cubicBezTo>
                  <a:cubicBezTo>
                    <a:pt x="10800" y="13626"/>
                    <a:pt x="11700" y="8467"/>
                    <a:pt x="12750" y="5244"/>
                  </a:cubicBezTo>
                  <a:cubicBezTo>
                    <a:pt x="13800" y="2020"/>
                    <a:pt x="15000" y="730"/>
                    <a:pt x="16500" y="247"/>
                  </a:cubicBezTo>
                  <a:cubicBezTo>
                    <a:pt x="18000" y="-237"/>
                    <a:pt x="19800" y="85"/>
                    <a:pt x="21600" y="4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499" name="Line"/>
            <p:cNvSpPr/>
            <p:nvPr/>
          </p:nvSpPr>
          <p:spPr>
            <a:xfrm>
              <a:off x="6503902" y="409554"/>
              <a:ext cx="222340" cy="1657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9" fill="norm" stroke="1" extrusionOk="0">
                  <a:moveTo>
                    <a:pt x="0" y="5520"/>
                  </a:moveTo>
                  <a:cubicBezTo>
                    <a:pt x="497" y="8793"/>
                    <a:pt x="993" y="12065"/>
                    <a:pt x="1117" y="15011"/>
                  </a:cubicBezTo>
                  <a:cubicBezTo>
                    <a:pt x="1241" y="17956"/>
                    <a:pt x="993" y="20574"/>
                    <a:pt x="869" y="20902"/>
                  </a:cubicBezTo>
                  <a:cubicBezTo>
                    <a:pt x="745" y="21229"/>
                    <a:pt x="745" y="19265"/>
                    <a:pt x="1738" y="15665"/>
                  </a:cubicBezTo>
                  <a:cubicBezTo>
                    <a:pt x="2731" y="12065"/>
                    <a:pt x="4717" y="6829"/>
                    <a:pt x="6207" y="3720"/>
                  </a:cubicBezTo>
                  <a:cubicBezTo>
                    <a:pt x="7697" y="611"/>
                    <a:pt x="8690" y="-371"/>
                    <a:pt x="9310" y="120"/>
                  </a:cubicBezTo>
                  <a:cubicBezTo>
                    <a:pt x="9931" y="611"/>
                    <a:pt x="10179" y="2574"/>
                    <a:pt x="10179" y="4374"/>
                  </a:cubicBezTo>
                  <a:cubicBezTo>
                    <a:pt x="10179" y="6174"/>
                    <a:pt x="9931" y="7811"/>
                    <a:pt x="9807" y="9447"/>
                  </a:cubicBezTo>
                  <a:cubicBezTo>
                    <a:pt x="9683" y="11084"/>
                    <a:pt x="9683" y="12720"/>
                    <a:pt x="10055" y="12720"/>
                  </a:cubicBezTo>
                  <a:cubicBezTo>
                    <a:pt x="10428" y="12720"/>
                    <a:pt x="11172" y="11084"/>
                    <a:pt x="12041" y="9611"/>
                  </a:cubicBezTo>
                  <a:cubicBezTo>
                    <a:pt x="12910" y="8138"/>
                    <a:pt x="13903" y="6829"/>
                    <a:pt x="15145" y="5684"/>
                  </a:cubicBezTo>
                  <a:cubicBezTo>
                    <a:pt x="16386" y="4538"/>
                    <a:pt x="17876" y="3556"/>
                    <a:pt x="18745" y="3884"/>
                  </a:cubicBezTo>
                  <a:cubicBezTo>
                    <a:pt x="19614" y="4211"/>
                    <a:pt x="19862" y="5847"/>
                    <a:pt x="20235" y="8956"/>
                  </a:cubicBezTo>
                  <a:cubicBezTo>
                    <a:pt x="20607" y="12065"/>
                    <a:pt x="21103" y="16647"/>
                    <a:pt x="21600" y="212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0" name="Line"/>
            <p:cNvSpPr/>
            <p:nvPr/>
          </p:nvSpPr>
          <p:spPr>
            <a:xfrm>
              <a:off x="6789329" y="146617"/>
              <a:ext cx="323769" cy="4245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9" h="21358" fill="norm" stroke="1" extrusionOk="0">
                  <a:moveTo>
                    <a:pt x="7478" y="14626"/>
                  </a:moveTo>
                  <a:cubicBezTo>
                    <a:pt x="7140" y="13983"/>
                    <a:pt x="6803" y="13340"/>
                    <a:pt x="6212" y="13083"/>
                  </a:cubicBezTo>
                  <a:cubicBezTo>
                    <a:pt x="5622" y="12826"/>
                    <a:pt x="4778" y="12954"/>
                    <a:pt x="3681" y="13854"/>
                  </a:cubicBezTo>
                  <a:cubicBezTo>
                    <a:pt x="2584" y="14754"/>
                    <a:pt x="1234" y="16426"/>
                    <a:pt x="559" y="17583"/>
                  </a:cubicBezTo>
                  <a:cubicBezTo>
                    <a:pt x="-116" y="18740"/>
                    <a:pt x="-116" y="19383"/>
                    <a:pt x="221" y="19897"/>
                  </a:cubicBezTo>
                  <a:cubicBezTo>
                    <a:pt x="559" y="20411"/>
                    <a:pt x="1234" y="20797"/>
                    <a:pt x="1909" y="20797"/>
                  </a:cubicBezTo>
                  <a:cubicBezTo>
                    <a:pt x="2584" y="20797"/>
                    <a:pt x="3259" y="20411"/>
                    <a:pt x="3934" y="20026"/>
                  </a:cubicBezTo>
                  <a:cubicBezTo>
                    <a:pt x="4609" y="19640"/>
                    <a:pt x="5284" y="19254"/>
                    <a:pt x="5875" y="18740"/>
                  </a:cubicBezTo>
                  <a:cubicBezTo>
                    <a:pt x="6465" y="18226"/>
                    <a:pt x="6971" y="17583"/>
                    <a:pt x="7225" y="17583"/>
                  </a:cubicBezTo>
                  <a:cubicBezTo>
                    <a:pt x="7478" y="17583"/>
                    <a:pt x="7478" y="18226"/>
                    <a:pt x="7478" y="18933"/>
                  </a:cubicBezTo>
                  <a:cubicBezTo>
                    <a:pt x="7478" y="19640"/>
                    <a:pt x="7478" y="20411"/>
                    <a:pt x="7900" y="20861"/>
                  </a:cubicBezTo>
                  <a:cubicBezTo>
                    <a:pt x="8321" y="21311"/>
                    <a:pt x="9165" y="21440"/>
                    <a:pt x="9925" y="21311"/>
                  </a:cubicBezTo>
                  <a:cubicBezTo>
                    <a:pt x="10684" y="21183"/>
                    <a:pt x="11359" y="20797"/>
                    <a:pt x="12793" y="18997"/>
                  </a:cubicBezTo>
                  <a:cubicBezTo>
                    <a:pt x="14228" y="17197"/>
                    <a:pt x="16422" y="13983"/>
                    <a:pt x="17940" y="10961"/>
                  </a:cubicBezTo>
                  <a:cubicBezTo>
                    <a:pt x="19459" y="7940"/>
                    <a:pt x="20303" y="5111"/>
                    <a:pt x="20809" y="3183"/>
                  </a:cubicBezTo>
                  <a:cubicBezTo>
                    <a:pt x="21315" y="1254"/>
                    <a:pt x="21484" y="226"/>
                    <a:pt x="21315" y="33"/>
                  </a:cubicBezTo>
                  <a:cubicBezTo>
                    <a:pt x="21146" y="-160"/>
                    <a:pt x="20640" y="483"/>
                    <a:pt x="19965" y="2604"/>
                  </a:cubicBezTo>
                  <a:cubicBezTo>
                    <a:pt x="19290" y="4726"/>
                    <a:pt x="18447" y="8326"/>
                    <a:pt x="18193" y="11669"/>
                  </a:cubicBezTo>
                  <a:cubicBezTo>
                    <a:pt x="17940" y="15011"/>
                    <a:pt x="18278" y="18097"/>
                    <a:pt x="18615" y="21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1" name="Line"/>
            <p:cNvSpPr/>
            <p:nvPr/>
          </p:nvSpPr>
          <p:spPr>
            <a:xfrm>
              <a:off x="7396677" y="171934"/>
              <a:ext cx="117195" cy="526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15" h="21480" fill="norm" stroke="1" extrusionOk="0">
                  <a:moveTo>
                    <a:pt x="13957" y="2697"/>
                  </a:moveTo>
                  <a:cubicBezTo>
                    <a:pt x="15279" y="2280"/>
                    <a:pt x="16602" y="1863"/>
                    <a:pt x="17924" y="1341"/>
                  </a:cubicBezTo>
                  <a:cubicBezTo>
                    <a:pt x="19247" y="819"/>
                    <a:pt x="20569" y="193"/>
                    <a:pt x="20128" y="37"/>
                  </a:cubicBezTo>
                  <a:cubicBezTo>
                    <a:pt x="19687" y="-120"/>
                    <a:pt x="17483" y="193"/>
                    <a:pt x="13516" y="1758"/>
                  </a:cubicBezTo>
                  <a:cubicBezTo>
                    <a:pt x="9549" y="3323"/>
                    <a:pt x="3818" y="6141"/>
                    <a:pt x="1393" y="8802"/>
                  </a:cubicBezTo>
                  <a:cubicBezTo>
                    <a:pt x="-1031" y="11463"/>
                    <a:pt x="-149" y="13967"/>
                    <a:pt x="2936" y="16054"/>
                  </a:cubicBezTo>
                  <a:cubicBezTo>
                    <a:pt x="6022" y="18141"/>
                    <a:pt x="11312" y="19810"/>
                    <a:pt x="16602" y="214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2" name="Line"/>
            <p:cNvSpPr/>
            <p:nvPr/>
          </p:nvSpPr>
          <p:spPr>
            <a:xfrm>
              <a:off x="7584927" y="266098"/>
              <a:ext cx="368009" cy="4012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200" y="19674"/>
                    <a:pt x="2400" y="17748"/>
                    <a:pt x="3750" y="14515"/>
                  </a:cubicBezTo>
                  <a:cubicBezTo>
                    <a:pt x="5100" y="11282"/>
                    <a:pt x="6600" y="6741"/>
                    <a:pt x="7500" y="3921"/>
                  </a:cubicBezTo>
                  <a:cubicBezTo>
                    <a:pt x="8400" y="1101"/>
                    <a:pt x="8700" y="0"/>
                    <a:pt x="8700" y="0"/>
                  </a:cubicBezTo>
                  <a:cubicBezTo>
                    <a:pt x="8700" y="0"/>
                    <a:pt x="8400" y="1101"/>
                    <a:pt x="7950" y="3715"/>
                  </a:cubicBezTo>
                  <a:cubicBezTo>
                    <a:pt x="7500" y="6329"/>
                    <a:pt x="6900" y="10456"/>
                    <a:pt x="6750" y="13070"/>
                  </a:cubicBezTo>
                  <a:cubicBezTo>
                    <a:pt x="6600" y="15684"/>
                    <a:pt x="6900" y="16785"/>
                    <a:pt x="7500" y="17404"/>
                  </a:cubicBezTo>
                  <a:cubicBezTo>
                    <a:pt x="8100" y="18023"/>
                    <a:pt x="9000" y="18161"/>
                    <a:pt x="10350" y="17335"/>
                  </a:cubicBezTo>
                  <a:cubicBezTo>
                    <a:pt x="11700" y="16510"/>
                    <a:pt x="13500" y="14721"/>
                    <a:pt x="14775" y="12795"/>
                  </a:cubicBezTo>
                  <a:cubicBezTo>
                    <a:pt x="16050" y="10869"/>
                    <a:pt x="16800" y="8805"/>
                    <a:pt x="17325" y="7154"/>
                  </a:cubicBezTo>
                  <a:cubicBezTo>
                    <a:pt x="17850" y="5503"/>
                    <a:pt x="18150" y="4265"/>
                    <a:pt x="18300" y="4265"/>
                  </a:cubicBezTo>
                  <a:cubicBezTo>
                    <a:pt x="18450" y="4265"/>
                    <a:pt x="18450" y="5503"/>
                    <a:pt x="18675" y="7911"/>
                  </a:cubicBezTo>
                  <a:cubicBezTo>
                    <a:pt x="18900" y="10318"/>
                    <a:pt x="19350" y="13896"/>
                    <a:pt x="19875" y="16166"/>
                  </a:cubicBezTo>
                  <a:cubicBezTo>
                    <a:pt x="20400" y="18436"/>
                    <a:pt x="21000" y="19399"/>
                    <a:pt x="21600" y="203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3" name="Line"/>
            <p:cNvSpPr/>
            <p:nvPr/>
          </p:nvSpPr>
          <p:spPr>
            <a:xfrm>
              <a:off x="8044938" y="605994"/>
              <a:ext cx="38335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700"/>
                    <a:pt x="7200" y="11400"/>
                    <a:pt x="3600" y="15000"/>
                  </a:cubicBezTo>
                  <a:cubicBezTo>
                    <a:pt x="0" y="18600"/>
                    <a:pt x="0" y="201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4" name="Line"/>
            <p:cNvSpPr/>
            <p:nvPr/>
          </p:nvSpPr>
          <p:spPr>
            <a:xfrm>
              <a:off x="8224813" y="444991"/>
              <a:ext cx="548475" cy="1946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1" h="21362" fill="norm" stroke="1" extrusionOk="0">
                  <a:moveTo>
                    <a:pt x="4984" y="8416"/>
                  </a:moveTo>
                  <a:cubicBezTo>
                    <a:pt x="4884" y="11501"/>
                    <a:pt x="4783" y="14587"/>
                    <a:pt x="4432" y="16971"/>
                  </a:cubicBezTo>
                  <a:cubicBezTo>
                    <a:pt x="4080" y="19356"/>
                    <a:pt x="3477" y="21039"/>
                    <a:pt x="2724" y="21319"/>
                  </a:cubicBezTo>
                  <a:cubicBezTo>
                    <a:pt x="1970" y="21600"/>
                    <a:pt x="1066" y="20478"/>
                    <a:pt x="564" y="18374"/>
                  </a:cubicBezTo>
                  <a:cubicBezTo>
                    <a:pt x="61" y="16270"/>
                    <a:pt x="-39" y="13184"/>
                    <a:pt x="11" y="10800"/>
                  </a:cubicBezTo>
                  <a:cubicBezTo>
                    <a:pt x="61" y="8416"/>
                    <a:pt x="262" y="6732"/>
                    <a:pt x="1016" y="5470"/>
                  </a:cubicBezTo>
                  <a:cubicBezTo>
                    <a:pt x="1769" y="4208"/>
                    <a:pt x="3075" y="3366"/>
                    <a:pt x="5336" y="2665"/>
                  </a:cubicBezTo>
                  <a:cubicBezTo>
                    <a:pt x="7596" y="1964"/>
                    <a:pt x="10811" y="1403"/>
                    <a:pt x="13674" y="982"/>
                  </a:cubicBezTo>
                  <a:cubicBezTo>
                    <a:pt x="16538" y="561"/>
                    <a:pt x="19049" y="281"/>
                    <a:pt x="2156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5" name="Line"/>
            <p:cNvSpPr/>
            <p:nvPr/>
          </p:nvSpPr>
          <p:spPr>
            <a:xfrm>
              <a:off x="8750287" y="197813"/>
              <a:ext cx="237672" cy="1616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16" fill="norm" stroke="1" extrusionOk="0">
                  <a:moveTo>
                    <a:pt x="0" y="5223"/>
                  </a:moveTo>
                  <a:cubicBezTo>
                    <a:pt x="465" y="3562"/>
                    <a:pt x="929" y="1900"/>
                    <a:pt x="1974" y="903"/>
                  </a:cubicBezTo>
                  <a:cubicBezTo>
                    <a:pt x="3019" y="-94"/>
                    <a:pt x="4645" y="-426"/>
                    <a:pt x="6039" y="737"/>
                  </a:cubicBezTo>
                  <a:cubicBezTo>
                    <a:pt x="7432" y="1900"/>
                    <a:pt x="8594" y="4559"/>
                    <a:pt x="8594" y="7383"/>
                  </a:cubicBezTo>
                  <a:cubicBezTo>
                    <a:pt x="8594" y="10208"/>
                    <a:pt x="7432" y="13199"/>
                    <a:pt x="6271" y="15525"/>
                  </a:cubicBezTo>
                  <a:cubicBezTo>
                    <a:pt x="5110" y="17851"/>
                    <a:pt x="3948" y="19512"/>
                    <a:pt x="4413" y="20343"/>
                  </a:cubicBezTo>
                  <a:cubicBezTo>
                    <a:pt x="4877" y="21174"/>
                    <a:pt x="6968" y="21174"/>
                    <a:pt x="10103" y="20676"/>
                  </a:cubicBezTo>
                  <a:cubicBezTo>
                    <a:pt x="13239" y="20177"/>
                    <a:pt x="17419" y="19180"/>
                    <a:pt x="21600" y="181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06" name="Line"/>
            <p:cNvSpPr/>
            <p:nvPr/>
          </p:nvSpPr>
          <p:spPr>
            <a:xfrm>
              <a:off x="9041626" y="153651"/>
              <a:ext cx="90800" cy="529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7" h="21600" fill="norm" stroke="1" extrusionOk="0">
                  <a:moveTo>
                    <a:pt x="12600" y="0"/>
                  </a:moveTo>
                  <a:cubicBezTo>
                    <a:pt x="16800" y="3130"/>
                    <a:pt x="21000" y="6261"/>
                    <a:pt x="21300" y="9391"/>
                  </a:cubicBezTo>
                  <a:cubicBezTo>
                    <a:pt x="21600" y="12522"/>
                    <a:pt x="18000" y="15652"/>
                    <a:pt x="13800" y="17687"/>
                  </a:cubicBezTo>
                  <a:cubicBezTo>
                    <a:pt x="9600" y="19722"/>
                    <a:pt x="4800" y="2066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507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7530176" y="855185"/>
              <a:ext cx="370175" cy="104568"/>
            </a:xfrm>
            <a:prstGeom prst="rect">
              <a:avLst/>
            </a:prstGeom>
            <a:effectLst/>
          </p:spPr>
        </p:pic>
        <p:pic>
          <p:nvPicPr>
            <p:cNvPr id="1509" name="Line Shape" descr="Line Shape"/>
            <p:cNvPicPr>
              <a:picLocks noChangeAspect="0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606845" y="880918"/>
              <a:ext cx="408509" cy="147836"/>
            </a:xfrm>
            <a:prstGeom prst="rect">
              <a:avLst/>
            </a:prstGeom>
            <a:effectLst/>
          </p:spPr>
        </p:pic>
        <p:pic>
          <p:nvPicPr>
            <p:cNvPr id="1511" name="Line Shape" descr="Line Shape"/>
            <p:cNvPicPr>
              <a:picLocks noChangeAspect="0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8358831" y="825774"/>
              <a:ext cx="423207" cy="79797"/>
            </a:xfrm>
            <a:prstGeom prst="rect">
              <a:avLst/>
            </a:prstGeom>
            <a:effectLst/>
          </p:spPr>
        </p:pic>
        <p:pic>
          <p:nvPicPr>
            <p:cNvPr id="1513" name="Line Shape" descr="Line Shape"/>
            <p:cNvPicPr>
              <a:picLocks noChangeAspect="0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8396529" y="896252"/>
              <a:ext cx="508178" cy="117168"/>
            </a:xfrm>
            <a:prstGeom prst="rect">
              <a:avLst/>
            </a:prstGeom>
            <a:effectLst/>
          </p:spPr>
        </p:pic>
        <p:pic>
          <p:nvPicPr>
            <p:cNvPr id="1515" name="Line Shape" descr="Line Shape"/>
            <p:cNvPicPr>
              <a:picLocks noChangeAspect="0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937546" y="1302594"/>
              <a:ext cx="300146" cy="224413"/>
            </a:xfrm>
            <a:prstGeom prst="rect">
              <a:avLst/>
            </a:prstGeom>
            <a:effectLst/>
          </p:spPr>
        </p:pic>
        <p:pic>
          <p:nvPicPr>
            <p:cNvPr id="1517" name="Line Shape" descr="Line Shape"/>
            <p:cNvPicPr>
              <a:picLocks noChangeAspect="0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182502" y="1316562"/>
              <a:ext cx="223860" cy="205425"/>
            </a:xfrm>
            <a:prstGeom prst="rect">
              <a:avLst/>
            </a:prstGeom>
            <a:effectLst/>
          </p:spPr>
        </p:pic>
        <p:pic>
          <p:nvPicPr>
            <p:cNvPr id="1519" name="Line Shape" descr="Line Shape"/>
            <p:cNvPicPr>
              <a:picLocks noChangeAspect="0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8462580" y="1133924"/>
              <a:ext cx="235122" cy="403397"/>
            </a:xfrm>
            <a:prstGeom prst="rect">
              <a:avLst/>
            </a:prstGeom>
            <a:effectLst/>
          </p:spPr>
        </p:pic>
        <p:pic>
          <p:nvPicPr>
            <p:cNvPr id="1521" name="Line Shape" descr="Line Shape"/>
            <p:cNvPicPr>
              <a:picLocks noChangeAspect="0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8664541" y="1336359"/>
              <a:ext cx="201832" cy="229074"/>
            </a:xfrm>
            <a:prstGeom prst="rect">
              <a:avLst/>
            </a:prstGeom>
            <a:effectLst/>
          </p:spPr>
        </p:pic>
        <p:pic>
          <p:nvPicPr>
            <p:cNvPr id="1523" name="Line Shape" descr="Line Shape"/>
            <p:cNvPicPr>
              <a:picLocks noChangeAspect="0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8896867" y="1365207"/>
              <a:ext cx="212784" cy="188387"/>
            </a:xfrm>
            <a:prstGeom prst="rect">
              <a:avLst/>
            </a:prstGeom>
            <a:effectLst/>
          </p:spPr>
        </p:pic>
        <p:pic>
          <p:nvPicPr>
            <p:cNvPr id="1525" name="Line Shape" descr="Line Shape"/>
            <p:cNvPicPr>
              <a:picLocks noChangeAspect="0"/>
            </p:cNvPicPr>
            <p:nvPr/>
          </p:nvPicPr>
          <p:blipFill>
            <a:blip r:embed="rId11">
              <a:extLst/>
            </a:blip>
            <a:stretch>
              <a:fillRect/>
            </a:stretch>
          </p:blipFill>
          <p:spPr>
            <a:xfrm>
              <a:off x="9078878" y="1386929"/>
              <a:ext cx="277320" cy="193399"/>
            </a:xfrm>
            <a:prstGeom prst="rect">
              <a:avLst/>
            </a:prstGeom>
            <a:effectLst/>
          </p:spPr>
        </p:pic>
        <p:pic>
          <p:nvPicPr>
            <p:cNvPr id="1527" name="Line Shape" descr="Line Shape"/>
            <p:cNvPicPr>
              <a:picLocks noChangeAspect="0"/>
            </p:cNvPicPr>
            <p:nvPr/>
          </p:nvPicPr>
          <p:blipFill>
            <a:blip r:embed="rId12">
              <a:extLst/>
            </a:blip>
            <a:stretch>
              <a:fillRect/>
            </a:stretch>
          </p:blipFill>
          <p:spPr>
            <a:xfrm>
              <a:off x="9335377" y="1364507"/>
              <a:ext cx="232620" cy="277594"/>
            </a:xfrm>
            <a:prstGeom prst="rect">
              <a:avLst/>
            </a:prstGeom>
            <a:effectLst/>
          </p:spPr>
        </p:pic>
        <p:sp>
          <p:nvSpPr>
            <p:cNvPr id="1529" name="Line"/>
            <p:cNvSpPr/>
            <p:nvPr/>
          </p:nvSpPr>
          <p:spPr>
            <a:xfrm>
              <a:off x="1167782" y="1940024"/>
              <a:ext cx="46002" cy="3810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2" fill="norm" stroke="1" extrusionOk="0">
                  <a:moveTo>
                    <a:pt x="0" y="0"/>
                  </a:moveTo>
                  <a:cubicBezTo>
                    <a:pt x="6000" y="4752"/>
                    <a:pt x="12000" y="9504"/>
                    <a:pt x="15000" y="12672"/>
                  </a:cubicBezTo>
                  <a:cubicBezTo>
                    <a:pt x="18000" y="15840"/>
                    <a:pt x="18000" y="17424"/>
                    <a:pt x="18000" y="18792"/>
                  </a:cubicBezTo>
                  <a:cubicBezTo>
                    <a:pt x="18000" y="20160"/>
                    <a:pt x="18000" y="21312"/>
                    <a:pt x="18600" y="21456"/>
                  </a:cubicBezTo>
                  <a:cubicBezTo>
                    <a:pt x="19200" y="21600"/>
                    <a:pt x="20400" y="20736"/>
                    <a:pt x="21600" y="19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0" name="Line"/>
            <p:cNvSpPr/>
            <p:nvPr/>
          </p:nvSpPr>
          <p:spPr>
            <a:xfrm>
              <a:off x="1206586" y="1984659"/>
              <a:ext cx="191202" cy="2390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1493" fill="norm" stroke="1" extrusionOk="0">
                  <a:moveTo>
                    <a:pt x="9327" y="5638"/>
                  </a:moveTo>
                  <a:cubicBezTo>
                    <a:pt x="9896" y="4489"/>
                    <a:pt x="10464" y="3340"/>
                    <a:pt x="11032" y="2191"/>
                  </a:cubicBezTo>
                  <a:cubicBezTo>
                    <a:pt x="11601" y="1042"/>
                    <a:pt x="12169" y="-107"/>
                    <a:pt x="12311" y="8"/>
                  </a:cubicBezTo>
                  <a:cubicBezTo>
                    <a:pt x="12453" y="123"/>
                    <a:pt x="12169" y="1502"/>
                    <a:pt x="10606" y="3914"/>
                  </a:cubicBezTo>
                  <a:cubicBezTo>
                    <a:pt x="9043" y="6327"/>
                    <a:pt x="6201" y="9774"/>
                    <a:pt x="4353" y="11957"/>
                  </a:cubicBezTo>
                  <a:cubicBezTo>
                    <a:pt x="2506" y="14140"/>
                    <a:pt x="1653" y="15059"/>
                    <a:pt x="943" y="16093"/>
                  </a:cubicBezTo>
                  <a:cubicBezTo>
                    <a:pt x="232" y="17127"/>
                    <a:pt x="-336" y="18276"/>
                    <a:pt x="232" y="18965"/>
                  </a:cubicBezTo>
                  <a:cubicBezTo>
                    <a:pt x="801" y="19655"/>
                    <a:pt x="2506" y="19884"/>
                    <a:pt x="6201" y="20229"/>
                  </a:cubicBezTo>
                  <a:cubicBezTo>
                    <a:pt x="9896" y="20574"/>
                    <a:pt x="15580" y="21033"/>
                    <a:pt x="21264" y="214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1" name="Line"/>
            <p:cNvSpPr/>
            <p:nvPr/>
          </p:nvSpPr>
          <p:spPr>
            <a:xfrm>
              <a:off x="1505123" y="2054966"/>
              <a:ext cx="115004" cy="307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978" fill="norm" stroke="1" extrusionOk="0">
                  <a:moveTo>
                    <a:pt x="0" y="19978"/>
                  </a:moveTo>
                  <a:cubicBezTo>
                    <a:pt x="960" y="11670"/>
                    <a:pt x="1920" y="3363"/>
                    <a:pt x="5520" y="870"/>
                  </a:cubicBezTo>
                  <a:cubicBezTo>
                    <a:pt x="9120" y="-1622"/>
                    <a:pt x="15360" y="1701"/>
                    <a:pt x="21600" y="5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2" name="Line"/>
            <p:cNvSpPr/>
            <p:nvPr/>
          </p:nvSpPr>
          <p:spPr>
            <a:xfrm>
              <a:off x="1543457" y="2162363"/>
              <a:ext cx="23000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8000"/>
                    <a:pt x="11520" y="14400"/>
                    <a:pt x="15120" y="10800"/>
                  </a:cubicBezTo>
                  <a:cubicBezTo>
                    <a:pt x="18720" y="7200"/>
                    <a:pt x="20160" y="3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3" name="Line"/>
            <p:cNvSpPr/>
            <p:nvPr/>
          </p:nvSpPr>
          <p:spPr>
            <a:xfrm>
              <a:off x="2174664" y="1857238"/>
              <a:ext cx="273481" cy="3808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459" fill="norm" stroke="1" extrusionOk="0">
                  <a:moveTo>
                    <a:pt x="2802" y="4665"/>
                  </a:moveTo>
                  <a:cubicBezTo>
                    <a:pt x="2602" y="3945"/>
                    <a:pt x="2402" y="3225"/>
                    <a:pt x="3402" y="2433"/>
                  </a:cubicBezTo>
                  <a:cubicBezTo>
                    <a:pt x="4402" y="1641"/>
                    <a:pt x="6602" y="777"/>
                    <a:pt x="8202" y="345"/>
                  </a:cubicBezTo>
                  <a:cubicBezTo>
                    <a:pt x="9802" y="-87"/>
                    <a:pt x="10802" y="-87"/>
                    <a:pt x="11602" y="201"/>
                  </a:cubicBezTo>
                  <a:cubicBezTo>
                    <a:pt x="12402" y="489"/>
                    <a:pt x="13002" y="1065"/>
                    <a:pt x="11702" y="3729"/>
                  </a:cubicBezTo>
                  <a:cubicBezTo>
                    <a:pt x="10402" y="6393"/>
                    <a:pt x="7202" y="11145"/>
                    <a:pt x="4902" y="14097"/>
                  </a:cubicBezTo>
                  <a:cubicBezTo>
                    <a:pt x="2602" y="17049"/>
                    <a:pt x="1202" y="18201"/>
                    <a:pt x="502" y="19137"/>
                  </a:cubicBezTo>
                  <a:cubicBezTo>
                    <a:pt x="-198" y="20073"/>
                    <a:pt x="-198" y="20793"/>
                    <a:pt x="702" y="21153"/>
                  </a:cubicBezTo>
                  <a:cubicBezTo>
                    <a:pt x="1602" y="21513"/>
                    <a:pt x="3402" y="21513"/>
                    <a:pt x="7002" y="21369"/>
                  </a:cubicBezTo>
                  <a:cubicBezTo>
                    <a:pt x="10602" y="21225"/>
                    <a:pt x="16002" y="20937"/>
                    <a:pt x="21402" y="20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4" name="Line"/>
            <p:cNvSpPr/>
            <p:nvPr/>
          </p:nvSpPr>
          <p:spPr>
            <a:xfrm>
              <a:off x="1306353" y="3090050"/>
              <a:ext cx="283106" cy="297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18" fill="norm" stroke="1" extrusionOk="0">
                  <a:moveTo>
                    <a:pt x="20973" y="0"/>
                  </a:moveTo>
                  <a:cubicBezTo>
                    <a:pt x="19222" y="3877"/>
                    <a:pt x="17471" y="7754"/>
                    <a:pt x="15330" y="10708"/>
                  </a:cubicBezTo>
                  <a:cubicBezTo>
                    <a:pt x="13189" y="13662"/>
                    <a:pt x="10660" y="15692"/>
                    <a:pt x="8908" y="16708"/>
                  </a:cubicBezTo>
                  <a:cubicBezTo>
                    <a:pt x="7157" y="17723"/>
                    <a:pt x="6184" y="17723"/>
                    <a:pt x="5211" y="17723"/>
                  </a:cubicBezTo>
                  <a:cubicBezTo>
                    <a:pt x="4238" y="17723"/>
                    <a:pt x="3265" y="17723"/>
                    <a:pt x="2389" y="17169"/>
                  </a:cubicBezTo>
                  <a:cubicBezTo>
                    <a:pt x="1514" y="16615"/>
                    <a:pt x="735" y="15508"/>
                    <a:pt x="346" y="14492"/>
                  </a:cubicBezTo>
                  <a:cubicBezTo>
                    <a:pt x="-43" y="13477"/>
                    <a:pt x="-43" y="12554"/>
                    <a:pt x="54" y="11631"/>
                  </a:cubicBezTo>
                  <a:cubicBezTo>
                    <a:pt x="152" y="10708"/>
                    <a:pt x="346" y="9785"/>
                    <a:pt x="1027" y="9138"/>
                  </a:cubicBezTo>
                  <a:cubicBezTo>
                    <a:pt x="1708" y="8492"/>
                    <a:pt x="2876" y="8123"/>
                    <a:pt x="4335" y="8308"/>
                  </a:cubicBezTo>
                  <a:cubicBezTo>
                    <a:pt x="5795" y="8492"/>
                    <a:pt x="7546" y="9231"/>
                    <a:pt x="9589" y="10708"/>
                  </a:cubicBezTo>
                  <a:cubicBezTo>
                    <a:pt x="11633" y="12185"/>
                    <a:pt x="13968" y="14400"/>
                    <a:pt x="15330" y="16062"/>
                  </a:cubicBezTo>
                  <a:cubicBezTo>
                    <a:pt x="16692" y="17723"/>
                    <a:pt x="17081" y="18831"/>
                    <a:pt x="17568" y="19754"/>
                  </a:cubicBezTo>
                  <a:cubicBezTo>
                    <a:pt x="18054" y="20677"/>
                    <a:pt x="18638" y="21415"/>
                    <a:pt x="19319" y="21508"/>
                  </a:cubicBezTo>
                  <a:cubicBezTo>
                    <a:pt x="20000" y="21600"/>
                    <a:pt x="20779" y="21046"/>
                    <a:pt x="21557" y="204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5" name="Line"/>
            <p:cNvSpPr/>
            <p:nvPr/>
          </p:nvSpPr>
          <p:spPr>
            <a:xfrm>
              <a:off x="1666127" y="3281721"/>
              <a:ext cx="7668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6" name="Line"/>
            <p:cNvSpPr/>
            <p:nvPr/>
          </p:nvSpPr>
          <p:spPr>
            <a:xfrm>
              <a:off x="1462669" y="2783351"/>
              <a:ext cx="211126" cy="2095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342" fill="norm" stroke="1" extrusionOk="0">
                  <a:moveTo>
                    <a:pt x="6665" y="12494"/>
                  </a:moveTo>
                  <a:cubicBezTo>
                    <a:pt x="4844" y="14576"/>
                    <a:pt x="3022" y="16658"/>
                    <a:pt x="1851" y="18349"/>
                  </a:cubicBezTo>
                  <a:cubicBezTo>
                    <a:pt x="680" y="20041"/>
                    <a:pt x="159" y="21342"/>
                    <a:pt x="29" y="21342"/>
                  </a:cubicBezTo>
                  <a:cubicBezTo>
                    <a:pt x="-101" y="21342"/>
                    <a:pt x="159" y="20041"/>
                    <a:pt x="1721" y="16918"/>
                  </a:cubicBezTo>
                  <a:cubicBezTo>
                    <a:pt x="3282" y="13795"/>
                    <a:pt x="6145" y="8850"/>
                    <a:pt x="7966" y="5858"/>
                  </a:cubicBezTo>
                  <a:cubicBezTo>
                    <a:pt x="9788" y="2865"/>
                    <a:pt x="10569" y="1824"/>
                    <a:pt x="11610" y="1043"/>
                  </a:cubicBezTo>
                  <a:cubicBezTo>
                    <a:pt x="12651" y="262"/>
                    <a:pt x="13952" y="-258"/>
                    <a:pt x="14863" y="132"/>
                  </a:cubicBezTo>
                  <a:cubicBezTo>
                    <a:pt x="15774" y="523"/>
                    <a:pt x="16294" y="1824"/>
                    <a:pt x="17335" y="5077"/>
                  </a:cubicBezTo>
                  <a:cubicBezTo>
                    <a:pt x="18376" y="8330"/>
                    <a:pt x="19938" y="13535"/>
                    <a:pt x="21499" y="187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7" name="Line"/>
            <p:cNvSpPr/>
            <p:nvPr/>
          </p:nvSpPr>
          <p:spPr>
            <a:xfrm>
              <a:off x="2087803" y="3216213"/>
              <a:ext cx="153338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7055"/>
                  </a:moveTo>
                  <a:cubicBezTo>
                    <a:pt x="5400" y="2735"/>
                    <a:pt x="10800" y="-1585"/>
                    <a:pt x="14400" y="575"/>
                  </a:cubicBezTo>
                  <a:cubicBezTo>
                    <a:pt x="18000" y="2735"/>
                    <a:pt x="19800" y="11375"/>
                    <a:pt x="21600" y="200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8" name="Line"/>
            <p:cNvSpPr/>
            <p:nvPr/>
          </p:nvSpPr>
          <p:spPr>
            <a:xfrm>
              <a:off x="2072469" y="3335389"/>
              <a:ext cx="184005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39" name="Line"/>
            <p:cNvSpPr/>
            <p:nvPr/>
          </p:nvSpPr>
          <p:spPr>
            <a:xfrm>
              <a:off x="2969489" y="3051716"/>
              <a:ext cx="15335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0" name="Line"/>
            <p:cNvSpPr/>
            <p:nvPr/>
          </p:nvSpPr>
          <p:spPr>
            <a:xfrm>
              <a:off x="2846820" y="3335389"/>
              <a:ext cx="26834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37" y="16800"/>
                    <a:pt x="9874" y="12000"/>
                    <a:pt x="13474" y="8400"/>
                  </a:cubicBezTo>
                  <a:cubicBezTo>
                    <a:pt x="17074" y="4800"/>
                    <a:pt x="19337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1" name="Line"/>
            <p:cNvSpPr/>
            <p:nvPr/>
          </p:nvSpPr>
          <p:spPr>
            <a:xfrm>
              <a:off x="2892821" y="3467911"/>
              <a:ext cx="168671" cy="1894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73" fill="norm" stroke="1" extrusionOk="0">
                  <a:moveTo>
                    <a:pt x="0" y="7431"/>
                  </a:moveTo>
                  <a:cubicBezTo>
                    <a:pt x="327" y="9136"/>
                    <a:pt x="655" y="10841"/>
                    <a:pt x="1800" y="9989"/>
                  </a:cubicBezTo>
                  <a:cubicBezTo>
                    <a:pt x="2945" y="9136"/>
                    <a:pt x="4909" y="5726"/>
                    <a:pt x="7527" y="3310"/>
                  </a:cubicBezTo>
                  <a:cubicBezTo>
                    <a:pt x="10145" y="894"/>
                    <a:pt x="13418" y="-527"/>
                    <a:pt x="15873" y="184"/>
                  </a:cubicBezTo>
                  <a:cubicBezTo>
                    <a:pt x="18327" y="894"/>
                    <a:pt x="19964" y="3736"/>
                    <a:pt x="20782" y="7573"/>
                  </a:cubicBezTo>
                  <a:cubicBezTo>
                    <a:pt x="21600" y="11410"/>
                    <a:pt x="21600" y="16241"/>
                    <a:pt x="21600" y="21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2" name="Line"/>
            <p:cNvSpPr/>
            <p:nvPr/>
          </p:nvSpPr>
          <p:spPr>
            <a:xfrm>
              <a:off x="3372898" y="3059383"/>
              <a:ext cx="248274" cy="33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2" h="21408" fill="norm" stroke="1" extrusionOk="0">
                  <a:moveTo>
                    <a:pt x="21412" y="0"/>
                  </a:moveTo>
                  <a:cubicBezTo>
                    <a:pt x="16783" y="1462"/>
                    <a:pt x="12155" y="2923"/>
                    <a:pt x="8959" y="4060"/>
                  </a:cubicBezTo>
                  <a:cubicBezTo>
                    <a:pt x="5763" y="5197"/>
                    <a:pt x="4000" y="6009"/>
                    <a:pt x="2898" y="6821"/>
                  </a:cubicBezTo>
                  <a:cubicBezTo>
                    <a:pt x="1796" y="7633"/>
                    <a:pt x="1355" y="8445"/>
                    <a:pt x="2016" y="8932"/>
                  </a:cubicBezTo>
                  <a:cubicBezTo>
                    <a:pt x="2677" y="9420"/>
                    <a:pt x="4441" y="9582"/>
                    <a:pt x="5983" y="9663"/>
                  </a:cubicBezTo>
                  <a:cubicBezTo>
                    <a:pt x="7526" y="9744"/>
                    <a:pt x="8849" y="9744"/>
                    <a:pt x="10612" y="9826"/>
                  </a:cubicBezTo>
                  <a:cubicBezTo>
                    <a:pt x="12375" y="9907"/>
                    <a:pt x="14579" y="10069"/>
                    <a:pt x="15130" y="10719"/>
                  </a:cubicBezTo>
                  <a:cubicBezTo>
                    <a:pt x="15681" y="11368"/>
                    <a:pt x="14579" y="12505"/>
                    <a:pt x="12045" y="14048"/>
                  </a:cubicBezTo>
                  <a:cubicBezTo>
                    <a:pt x="9510" y="15591"/>
                    <a:pt x="5543" y="17540"/>
                    <a:pt x="3118" y="18758"/>
                  </a:cubicBezTo>
                  <a:cubicBezTo>
                    <a:pt x="694" y="19976"/>
                    <a:pt x="-188" y="20463"/>
                    <a:pt x="32" y="20869"/>
                  </a:cubicBezTo>
                  <a:cubicBezTo>
                    <a:pt x="253" y="21275"/>
                    <a:pt x="1575" y="21600"/>
                    <a:pt x="4661" y="21275"/>
                  </a:cubicBezTo>
                  <a:cubicBezTo>
                    <a:pt x="7747" y="20950"/>
                    <a:pt x="12596" y="19976"/>
                    <a:pt x="17445" y="190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3" name="Line"/>
            <p:cNvSpPr/>
            <p:nvPr/>
          </p:nvSpPr>
          <p:spPr>
            <a:xfrm>
              <a:off x="3797508" y="3128385"/>
              <a:ext cx="207006" cy="237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200" y="2555"/>
                    <a:pt x="6400" y="5110"/>
                    <a:pt x="9200" y="7665"/>
                  </a:cubicBezTo>
                  <a:cubicBezTo>
                    <a:pt x="12000" y="10219"/>
                    <a:pt x="14400" y="12774"/>
                    <a:pt x="16133" y="15097"/>
                  </a:cubicBezTo>
                  <a:cubicBezTo>
                    <a:pt x="17867" y="17419"/>
                    <a:pt x="18933" y="19510"/>
                    <a:pt x="19733" y="20555"/>
                  </a:cubicBezTo>
                  <a:cubicBezTo>
                    <a:pt x="20533" y="21600"/>
                    <a:pt x="21067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4" name="Line"/>
            <p:cNvSpPr/>
            <p:nvPr/>
          </p:nvSpPr>
          <p:spPr>
            <a:xfrm>
              <a:off x="3828176" y="3078445"/>
              <a:ext cx="176338" cy="28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21600" y="2015"/>
                  </a:moveTo>
                  <a:cubicBezTo>
                    <a:pt x="21287" y="1059"/>
                    <a:pt x="20974" y="103"/>
                    <a:pt x="19878" y="8"/>
                  </a:cubicBezTo>
                  <a:cubicBezTo>
                    <a:pt x="18783" y="-88"/>
                    <a:pt x="16904" y="677"/>
                    <a:pt x="13774" y="3066"/>
                  </a:cubicBezTo>
                  <a:cubicBezTo>
                    <a:pt x="10643" y="5455"/>
                    <a:pt x="6261" y="9470"/>
                    <a:pt x="3757" y="12815"/>
                  </a:cubicBezTo>
                  <a:cubicBezTo>
                    <a:pt x="1252" y="16160"/>
                    <a:pt x="626" y="18836"/>
                    <a:pt x="0" y="215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5" name="Line"/>
            <p:cNvSpPr/>
            <p:nvPr/>
          </p:nvSpPr>
          <p:spPr>
            <a:xfrm>
              <a:off x="3973845" y="3312389"/>
              <a:ext cx="133570" cy="2190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279" fill="norm" stroke="1" extrusionOk="0">
                  <a:moveTo>
                    <a:pt x="20785" y="0"/>
                  </a:moveTo>
                  <a:cubicBezTo>
                    <a:pt x="21192" y="4221"/>
                    <a:pt x="21600" y="8441"/>
                    <a:pt x="20989" y="12041"/>
                  </a:cubicBezTo>
                  <a:cubicBezTo>
                    <a:pt x="20377" y="15641"/>
                    <a:pt x="18747" y="18621"/>
                    <a:pt x="15894" y="20110"/>
                  </a:cubicBezTo>
                  <a:cubicBezTo>
                    <a:pt x="13042" y="21600"/>
                    <a:pt x="8966" y="21600"/>
                    <a:pt x="6113" y="20483"/>
                  </a:cubicBezTo>
                  <a:cubicBezTo>
                    <a:pt x="3260" y="19366"/>
                    <a:pt x="1630" y="17131"/>
                    <a:pt x="0" y="148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6" name="Line"/>
            <p:cNvSpPr/>
            <p:nvPr/>
          </p:nvSpPr>
          <p:spPr>
            <a:xfrm>
              <a:off x="4088848" y="3212720"/>
              <a:ext cx="1" cy="7667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7" name="Line"/>
            <p:cNvSpPr/>
            <p:nvPr/>
          </p:nvSpPr>
          <p:spPr>
            <a:xfrm>
              <a:off x="2869821" y="3527060"/>
              <a:ext cx="7668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5635"/>
                    <a:pt x="21600" y="11270"/>
                    <a:pt x="18000" y="14870"/>
                  </a:cubicBezTo>
                  <a:cubicBezTo>
                    <a:pt x="14400" y="18470"/>
                    <a:pt x="7200" y="2003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8" name="Line"/>
            <p:cNvSpPr/>
            <p:nvPr/>
          </p:nvSpPr>
          <p:spPr>
            <a:xfrm>
              <a:off x="1352505" y="4401080"/>
              <a:ext cx="275288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4" h="21600" fill="norm" stroke="1" extrusionOk="0">
                  <a:moveTo>
                    <a:pt x="21544" y="0"/>
                  </a:moveTo>
                  <a:cubicBezTo>
                    <a:pt x="19544" y="3757"/>
                    <a:pt x="17544" y="7513"/>
                    <a:pt x="15344" y="10409"/>
                  </a:cubicBezTo>
                  <a:cubicBezTo>
                    <a:pt x="13144" y="13304"/>
                    <a:pt x="10744" y="15339"/>
                    <a:pt x="9044" y="16435"/>
                  </a:cubicBezTo>
                  <a:cubicBezTo>
                    <a:pt x="7344" y="17530"/>
                    <a:pt x="6344" y="17687"/>
                    <a:pt x="4944" y="17374"/>
                  </a:cubicBezTo>
                  <a:cubicBezTo>
                    <a:pt x="3544" y="17061"/>
                    <a:pt x="1744" y="16278"/>
                    <a:pt x="844" y="15496"/>
                  </a:cubicBezTo>
                  <a:cubicBezTo>
                    <a:pt x="-56" y="14713"/>
                    <a:pt x="-56" y="13930"/>
                    <a:pt x="44" y="13148"/>
                  </a:cubicBezTo>
                  <a:cubicBezTo>
                    <a:pt x="144" y="12365"/>
                    <a:pt x="344" y="11583"/>
                    <a:pt x="944" y="11113"/>
                  </a:cubicBezTo>
                  <a:cubicBezTo>
                    <a:pt x="1544" y="10643"/>
                    <a:pt x="2544" y="10487"/>
                    <a:pt x="4644" y="11113"/>
                  </a:cubicBezTo>
                  <a:cubicBezTo>
                    <a:pt x="6744" y="11739"/>
                    <a:pt x="9944" y="13148"/>
                    <a:pt x="12444" y="15026"/>
                  </a:cubicBezTo>
                  <a:cubicBezTo>
                    <a:pt x="14944" y="16904"/>
                    <a:pt x="16744" y="19252"/>
                    <a:pt x="1854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49" name="Line"/>
            <p:cNvSpPr/>
            <p:nvPr/>
          </p:nvSpPr>
          <p:spPr>
            <a:xfrm>
              <a:off x="1671238" y="4684073"/>
              <a:ext cx="132893" cy="133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23" fill="norm" stroke="1" extrusionOk="0">
                  <a:moveTo>
                    <a:pt x="1662" y="1306"/>
                  </a:moveTo>
                  <a:cubicBezTo>
                    <a:pt x="3738" y="506"/>
                    <a:pt x="5815" y="-294"/>
                    <a:pt x="7685" y="106"/>
                  </a:cubicBezTo>
                  <a:cubicBezTo>
                    <a:pt x="9554" y="506"/>
                    <a:pt x="11215" y="2106"/>
                    <a:pt x="11631" y="3906"/>
                  </a:cubicBezTo>
                  <a:cubicBezTo>
                    <a:pt x="12046" y="5706"/>
                    <a:pt x="11215" y="7706"/>
                    <a:pt x="9762" y="9506"/>
                  </a:cubicBezTo>
                  <a:cubicBezTo>
                    <a:pt x="8308" y="11306"/>
                    <a:pt x="6231" y="12906"/>
                    <a:pt x="4154" y="14706"/>
                  </a:cubicBezTo>
                  <a:cubicBezTo>
                    <a:pt x="2077" y="16506"/>
                    <a:pt x="0" y="18506"/>
                    <a:pt x="0" y="19706"/>
                  </a:cubicBezTo>
                  <a:cubicBezTo>
                    <a:pt x="0" y="20906"/>
                    <a:pt x="2077" y="21306"/>
                    <a:pt x="6023" y="20506"/>
                  </a:cubicBezTo>
                  <a:cubicBezTo>
                    <a:pt x="9969" y="19706"/>
                    <a:pt x="15785" y="17706"/>
                    <a:pt x="21600" y="157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0" name="Line"/>
            <p:cNvSpPr/>
            <p:nvPr/>
          </p:nvSpPr>
          <p:spPr>
            <a:xfrm>
              <a:off x="1508657" y="4142768"/>
              <a:ext cx="195805" cy="1830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89" fill="norm" stroke="1" extrusionOk="0">
                  <a:moveTo>
                    <a:pt x="6345" y="5941"/>
                  </a:moveTo>
                  <a:cubicBezTo>
                    <a:pt x="4662" y="10083"/>
                    <a:pt x="2979" y="14226"/>
                    <a:pt x="1857" y="17037"/>
                  </a:cubicBezTo>
                  <a:cubicBezTo>
                    <a:pt x="735" y="19848"/>
                    <a:pt x="174" y="21327"/>
                    <a:pt x="33" y="21179"/>
                  </a:cubicBezTo>
                  <a:cubicBezTo>
                    <a:pt x="-107" y="21031"/>
                    <a:pt x="174" y="19256"/>
                    <a:pt x="1436" y="16001"/>
                  </a:cubicBezTo>
                  <a:cubicBezTo>
                    <a:pt x="2698" y="12746"/>
                    <a:pt x="4942" y="8012"/>
                    <a:pt x="6485" y="5053"/>
                  </a:cubicBezTo>
                  <a:cubicBezTo>
                    <a:pt x="8028" y="2094"/>
                    <a:pt x="8870" y="911"/>
                    <a:pt x="9992" y="319"/>
                  </a:cubicBezTo>
                  <a:cubicBezTo>
                    <a:pt x="11114" y="-273"/>
                    <a:pt x="12516" y="-273"/>
                    <a:pt x="13779" y="2390"/>
                  </a:cubicBezTo>
                  <a:cubicBezTo>
                    <a:pt x="15041" y="5053"/>
                    <a:pt x="16163" y="10379"/>
                    <a:pt x="17425" y="13782"/>
                  </a:cubicBezTo>
                  <a:cubicBezTo>
                    <a:pt x="18688" y="17185"/>
                    <a:pt x="20090" y="18664"/>
                    <a:pt x="21493" y="201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1" name="Line"/>
            <p:cNvSpPr/>
            <p:nvPr/>
          </p:nvSpPr>
          <p:spPr>
            <a:xfrm>
              <a:off x="2072469" y="4543517"/>
              <a:ext cx="122671" cy="26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157" fill="norm" stroke="1" extrusionOk="0">
                  <a:moveTo>
                    <a:pt x="0" y="2484"/>
                  </a:moveTo>
                  <a:cubicBezTo>
                    <a:pt x="4950" y="521"/>
                    <a:pt x="9900" y="-1443"/>
                    <a:pt x="13500" y="1502"/>
                  </a:cubicBezTo>
                  <a:cubicBezTo>
                    <a:pt x="17100" y="4448"/>
                    <a:pt x="19350" y="12302"/>
                    <a:pt x="21600" y="201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2" name="Line"/>
            <p:cNvSpPr/>
            <p:nvPr/>
          </p:nvSpPr>
          <p:spPr>
            <a:xfrm>
              <a:off x="2087803" y="4692420"/>
              <a:ext cx="145671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3" name="Line"/>
            <p:cNvSpPr/>
            <p:nvPr/>
          </p:nvSpPr>
          <p:spPr>
            <a:xfrm>
              <a:off x="3007824" y="4431747"/>
              <a:ext cx="1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4" name="Line"/>
            <p:cNvSpPr/>
            <p:nvPr/>
          </p:nvSpPr>
          <p:spPr>
            <a:xfrm>
              <a:off x="2823819" y="4780249"/>
              <a:ext cx="260674" cy="118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20015"/>
                  </a:moveTo>
                  <a:cubicBezTo>
                    <a:pt x="5929" y="11375"/>
                    <a:pt x="11859" y="2735"/>
                    <a:pt x="15459" y="575"/>
                  </a:cubicBezTo>
                  <a:cubicBezTo>
                    <a:pt x="19059" y="-1585"/>
                    <a:pt x="20329" y="2735"/>
                    <a:pt x="21600" y="70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5" name="Line"/>
            <p:cNvSpPr/>
            <p:nvPr/>
          </p:nvSpPr>
          <p:spPr>
            <a:xfrm>
              <a:off x="2897255" y="4937758"/>
              <a:ext cx="171904" cy="148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7" h="21600" fill="norm" stroke="1" extrusionOk="0">
                  <a:moveTo>
                    <a:pt x="5167" y="0"/>
                  </a:moveTo>
                  <a:cubicBezTo>
                    <a:pt x="4214" y="3724"/>
                    <a:pt x="3261" y="7448"/>
                    <a:pt x="2626" y="10428"/>
                  </a:cubicBezTo>
                  <a:cubicBezTo>
                    <a:pt x="1991" y="13407"/>
                    <a:pt x="1673" y="15641"/>
                    <a:pt x="1355" y="17690"/>
                  </a:cubicBezTo>
                  <a:cubicBezTo>
                    <a:pt x="1038" y="19738"/>
                    <a:pt x="720" y="21600"/>
                    <a:pt x="402" y="21600"/>
                  </a:cubicBezTo>
                  <a:cubicBezTo>
                    <a:pt x="85" y="21600"/>
                    <a:pt x="-233" y="19738"/>
                    <a:pt x="243" y="16572"/>
                  </a:cubicBezTo>
                  <a:cubicBezTo>
                    <a:pt x="720" y="13407"/>
                    <a:pt x="1991" y="8938"/>
                    <a:pt x="3896" y="5586"/>
                  </a:cubicBezTo>
                  <a:cubicBezTo>
                    <a:pt x="5802" y="2234"/>
                    <a:pt x="8343" y="0"/>
                    <a:pt x="11202" y="0"/>
                  </a:cubicBezTo>
                  <a:cubicBezTo>
                    <a:pt x="14061" y="0"/>
                    <a:pt x="17238" y="2234"/>
                    <a:pt x="18985" y="5959"/>
                  </a:cubicBezTo>
                  <a:cubicBezTo>
                    <a:pt x="20732" y="9683"/>
                    <a:pt x="21049" y="14897"/>
                    <a:pt x="21367" y="20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6" name="Line"/>
            <p:cNvSpPr/>
            <p:nvPr/>
          </p:nvSpPr>
          <p:spPr>
            <a:xfrm>
              <a:off x="3469776" y="4477748"/>
              <a:ext cx="297066" cy="371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1478" fill="norm" stroke="1" extrusionOk="0">
                  <a:moveTo>
                    <a:pt x="21278" y="0"/>
                  </a:moveTo>
                  <a:cubicBezTo>
                    <a:pt x="16885" y="2219"/>
                    <a:pt x="12492" y="4438"/>
                    <a:pt x="9837" y="5770"/>
                  </a:cubicBezTo>
                  <a:cubicBezTo>
                    <a:pt x="7183" y="7101"/>
                    <a:pt x="6268" y="7545"/>
                    <a:pt x="5536" y="8063"/>
                  </a:cubicBezTo>
                  <a:cubicBezTo>
                    <a:pt x="4803" y="8581"/>
                    <a:pt x="4254" y="9173"/>
                    <a:pt x="4346" y="9764"/>
                  </a:cubicBezTo>
                  <a:cubicBezTo>
                    <a:pt x="4437" y="10356"/>
                    <a:pt x="5170" y="10948"/>
                    <a:pt x="6085" y="11244"/>
                  </a:cubicBezTo>
                  <a:cubicBezTo>
                    <a:pt x="7000" y="11540"/>
                    <a:pt x="8098" y="11540"/>
                    <a:pt x="9197" y="11614"/>
                  </a:cubicBezTo>
                  <a:cubicBezTo>
                    <a:pt x="10295" y="11688"/>
                    <a:pt x="11393" y="11836"/>
                    <a:pt x="11759" y="12279"/>
                  </a:cubicBezTo>
                  <a:cubicBezTo>
                    <a:pt x="12125" y="12723"/>
                    <a:pt x="11759" y="13463"/>
                    <a:pt x="10112" y="14351"/>
                  </a:cubicBezTo>
                  <a:cubicBezTo>
                    <a:pt x="8464" y="15238"/>
                    <a:pt x="5536" y="16274"/>
                    <a:pt x="3705" y="17014"/>
                  </a:cubicBezTo>
                  <a:cubicBezTo>
                    <a:pt x="1875" y="17753"/>
                    <a:pt x="1142" y="18197"/>
                    <a:pt x="593" y="18863"/>
                  </a:cubicBezTo>
                  <a:cubicBezTo>
                    <a:pt x="44" y="19529"/>
                    <a:pt x="-322" y="20416"/>
                    <a:pt x="410" y="20934"/>
                  </a:cubicBezTo>
                  <a:cubicBezTo>
                    <a:pt x="1142" y="21452"/>
                    <a:pt x="2973" y="21600"/>
                    <a:pt x="6268" y="21378"/>
                  </a:cubicBezTo>
                  <a:cubicBezTo>
                    <a:pt x="9563" y="21156"/>
                    <a:pt x="14322" y="20564"/>
                    <a:pt x="19081" y="199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7" name="Line"/>
            <p:cNvSpPr/>
            <p:nvPr/>
          </p:nvSpPr>
          <p:spPr>
            <a:xfrm>
              <a:off x="3993232" y="4551861"/>
              <a:ext cx="187619" cy="2402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9" h="21600" fill="norm" stroke="1" extrusionOk="0">
                  <a:moveTo>
                    <a:pt x="413" y="2298"/>
                  </a:moveTo>
                  <a:cubicBezTo>
                    <a:pt x="121" y="1149"/>
                    <a:pt x="-171" y="0"/>
                    <a:pt x="121" y="0"/>
                  </a:cubicBezTo>
                  <a:cubicBezTo>
                    <a:pt x="413" y="0"/>
                    <a:pt x="1288" y="1149"/>
                    <a:pt x="3624" y="3562"/>
                  </a:cubicBezTo>
                  <a:cubicBezTo>
                    <a:pt x="5959" y="5974"/>
                    <a:pt x="9753" y="9651"/>
                    <a:pt x="12964" y="12638"/>
                  </a:cubicBezTo>
                  <a:cubicBezTo>
                    <a:pt x="16175" y="15626"/>
                    <a:pt x="18802" y="17923"/>
                    <a:pt x="20115" y="19302"/>
                  </a:cubicBezTo>
                  <a:cubicBezTo>
                    <a:pt x="21429" y="20681"/>
                    <a:pt x="21429" y="21140"/>
                    <a:pt x="214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8" name="Line"/>
            <p:cNvSpPr/>
            <p:nvPr/>
          </p:nvSpPr>
          <p:spPr>
            <a:xfrm>
              <a:off x="4027513" y="4528616"/>
              <a:ext cx="160566" cy="2788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5" h="21422" fill="norm" stroke="1" extrusionOk="0">
                  <a:moveTo>
                    <a:pt x="20250" y="2571"/>
                  </a:moveTo>
                  <a:cubicBezTo>
                    <a:pt x="20925" y="1197"/>
                    <a:pt x="21600" y="-178"/>
                    <a:pt x="20925" y="18"/>
                  </a:cubicBezTo>
                  <a:cubicBezTo>
                    <a:pt x="20250" y="215"/>
                    <a:pt x="18225" y="1982"/>
                    <a:pt x="14512" y="5026"/>
                  </a:cubicBezTo>
                  <a:cubicBezTo>
                    <a:pt x="10800" y="8069"/>
                    <a:pt x="5400" y="12389"/>
                    <a:pt x="2700" y="15335"/>
                  </a:cubicBezTo>
                  <a:cubicBezTo>
                    <a:pt x="0" y="18280"/>
                    <a:pt x="0" y="19851"/>
                    <a:pt x="0" y="214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59" name="Line"/>
            <p:cNvSpPr/>
            <p:nvPr/>
          </p:nvSpPr>
          <p:spPr>
            <a:xfrm>
              <a:off x="4203851" y="4776755"/>
              <a:ext cx="103843" cy="148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206" fill="norm" stroke="1" extrusionOk="0">
                  <a:moveTo>
                    <a:pt x="20546" y="0"/>
                  </a:moveTo>
                  <a:cubicBezTo>
                    <a:pt x="21073" y="5492"/>
                    <a:pt x="21600" y="10983"/>
                    <a:pt x="21337" y="14644"/>
                  </a:cubicBezTo>
                  <a:cubicBezTo>
                    <a:pt x="21073" y="18305"/>
                    <a:pt x="20019" y="20136"/>
                    <a:pt x="18176" y="20868"/>
                  </a:cubicBezTo>
                  <a:cubicBezTo>
                    <a:pt x="16332" y="21600"/>
                    <a:pt x="13698" y="21234"/>
                    <a:pt x="10537" y="18854"/>
                  </a:cubicBezTo>
                  <a:cubicBezTo>
                    <a:pt x="7376" y="16475"/>
                    <a:pt x="3688" y="12081"/>
                    <a:pt x="0" y="76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0" name="Line"/>
            <p:cNvSpPr/>
            <p:nvPr/>
          </p:nvSpPr>
          <p:spPr>
            <a:xfrm>
              <a:off x="4257518" y="4654086"/>
              <a:ext cx="46002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1" name="Line"/>
            <p:cNvSpPr/>
            <p:nvPr/>
          </p:nvSpPr>
          <p:spPr>
            <a:xfrm>
              <a:off x="4387855" y="4508416"/>
              <a:ext cx="119616" cy="3833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32" h="21600" fill="norm" stroke="1" extrusionOk="0">
                  <a:moveTo>
                    <a:pt x="5290" y="0"/>
                  </a:moveTo>
                  <a:cubicBezTo>
                    <a:pt x="10139" y="2592"/>
                    <a:pt x="14988" y="5184"/>
                    <a:pt x="17853" y="7992"/>
                  </a:cubicBezTo>
                  <a:cubicBezTo>
                    <a:pt x="20718" y="10800"/>
                    <a:pt x="21600" y="13824"/>
                    <a:pt x="19396" y="16128"/>
                  </a:cubicBezTo>
                  <a:cubicBezTo>
                    <a:pt x="17192" y="18432"/>
                    <a:pt x="11902" y="20016"/>
                    <a:pt x="8155" y="20808"/>
                  </a:cubicBezTo>
                  <a:cubicBezTo>
                    <a:pt x="4408" y="21600"/>
                    <a:pt x="2204" y="216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2" name="Line"/>
            <p:cNvSpPr/>
            <p:nvPr/>
          </p:nvSpPr>
          <p:spPr>
            <a:xfrm>
              <a:off x="3839161" y="4478894"/>
              <a:ext cx="127018" cy="3591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0" h="21531" fill="norm" stroke="1" extrusionOk="0">
                  <a:moveTo>
                    <a:pt x="18509" y="1310"/>
                  </a:moveTo>
                  <a:cubicBezTo>
                    <a:pt x="16815" y="697"/>
                    <a:pt x="15121" y="84"/>
                    <a:pt x="13426" y="8"/>
                  </a:cubicBezTo>
                  <a:cubicBezTo>
                    <a:pt x="11732" y="-69"/>
                    <a:pt x="10038" y="391"/>
                    <a:pt x="7709" y="2152"/>
                  </a:cubicBezTo>
                  <a:cubicBezTo>
                    <a:pt x="5379" y="3914"/>
                    <a:pt x="2415" y="6978"/>
                    <a:pt x="932" y="9582"/>
                  </a:cubicBezTo>
                  <a:cubicBezTo>
                    <a:pt x="-550" y="12186"/>
                    <a:pt x="-550" y="14331"/>
                    <a:pt x="3050" y="16246"/>
                  </a:cubicBezTo>
                  <a:cubicBezTo>
                    <a:pt x="6650" y="18161"/>
                    <a:pt x="13850" y="19846"/>
                    <a:pt x="21050" y="2153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3" name="Line"/>
            <p:cNvSpPr/>
            <p:nvPr/>
          </p:nvSpPr>
          <p:spPr>
            <a:xfrm>
              <a:off x="4537577" y="4295168"/>
              <a:ext cx="149286" cy="1544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6" h="21403" fill="norm" stroke="1" extrusionOk="0">
                  <a:moveTo>
                    <a:pt x="518" y="9364"/>
                  </a:moveTo>
                  <a:cubicBezTo>
                    <a:pt x="152" y="7593"/>
                    <a:pt x="-214" y="5823"/>
                    <a:pt x="152" y="4229"/>
                  </a:cubicBezTo>
                  <a:cubicBezTo>
                    <a:pt x="518" y="2636"/>
                    <a:pt x="1617" y="1219"/>
                    <a:pt x="3081" y="511"/>
                  </a:cubicBezTo>
                  <a:cubicBezTo>
                    <a:pt x="4545" y="-197"/>
                    <a:pt x="6376" y="-197"/>
                    <a:pt x="7657" y="688"/>
                  </a:cubicBezTo>
                  <a:cubicBezTo>
                    <a:pt x="8939" y="1573"/>
                    <a:pt x="9671" y="3344"/>
                    <a:pt x="9122" y="5823"/>
                  </a:cubicBezTo>
                  <a:cubicBezTo>
                    <a:pt x="8572" y="8301"/>
                    <a:pt x="6742" y="11488"/>
                    <a:pt x="5094" y="13967"/>
                  </a:cubicBezTo>
                  <a:cubicBezTo>
                    <a:pt x="3447" y="16446"/>
                    <a:pt x="1983" y="18216"/>
                    <a:pt x="2166" y="19455"/>
                  </a:cubicBezTo>
                  <a:cubicBezTo>
                    <a:pt x="2349" y="20695"/>
                    <a:pt x="4179" y="21403"/>
                    <a:pt x="7657" y="21403"/>
                  </a:cubicBezTo>
                  <a:cubicBezTo>
                    <a:pt x="11135" y="21403"/>
                    <a:pt x="16261" y="20695"/>
                    <a:pt x="21386" y="199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4" name="Line"/>
            <p:cNvSpPr/>
            <p:nvPr/>
          </p:nvSpPr>
          <p:spPr>
            <a:xfrm>
              <a:off x="7275283" y="3182052"/>
              <a:ext cx="386313" cy="345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600" fill="norm" stroke="1" extrusionOk="0">
                  <a:moveTo>
                    <a:pt x="21481" y="0"/>
                  </a:moveTo>
                  <a:cubicBezTo>
                    <a:pt x="19918" y="3200"/>
                    <a:pt x="18355" y="6400"/>
                    <a:pt x="16649" y="9040"/>
                  </a:cubicBezTo>
                  <a:cubicBezTo>
                    <a:pt x="14944" y="11680"/>
                    <a:pt x="13097" y="13760"/>
                    <a:pt x="10894" y="15120"/>
                  </a:cubicBezTo>
                  <a:cubicBezTo>
                    <a:pt x="8692" y="16480"/>
                    <a:pt x="6134" y="17120"/>
                    <a:pt x="4499" y="17360"/>
                  </a:cubicBezTo>
                  <a:cubicBezTo>
                    <a:pt x="2865" y="17600"/>
                    <a:pt x="2155" y="17440"/>
                    <a:pt x="1515" y="16960"/>
                  </a:cubicBezTo>
                  <a:cubicBezTo>
                    <a:pt x="876" y="16480"/>
                    <a:pt x="307" y="15680"/>
                    <a:pt x="94" y="14880"/>
                  </a:cubicBezTo>
                  <a:cubicBezTo>
                    <a:pt x="-119" y="14080"/>
                    <a:pt x="23" y="13280"/>
                    <a:pt x="592" y="12320"/>
                  </a:cubicBezTo>
                  <a:cubicBezTo>
                    <a:pt x="1160" y="11360"/>
                    <a:pt x="2155" y="10240"/>
                    <a:pt x="3363" y="9840"/>
                  </a:cubicBezTo>
                  <a:cubicBezTo>
                    <a:pt x="4570" y="9440"/>
                    <a:pt x="5992" y="9760"/>
                    <a:pt x="7981" y="11440"/>
                  </a:cubicBezTo>
                  <a:cubicBezTo>
                    <a:pt x="9970" y="13120"/>
                    <a:pt x="12528" y="16160"/>
                    <a:pt x="14092" y="18080"/>
                  </a:cubicBezTo>
                  <a:cubicBezTo>
                    <a:pt x="15655" y="20000"/>
                    <a:pt x="16223" y="20800"/>
                    <a:pt x="1679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5" name="Line"/>
            <p:cNvSpPr/>
            <p:nvPr/>
          </p:nvSpPr>
          <p:spPr>
            <a:xfrm>
              <a:off x="7688089" y="3473392"/>
              <a:ext cx="11841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7054" y="0"/>
                  </a:moveTo>
                  <a:cubicBezTo>
                    <a:pt x="2735" y="5564"/>
                    <a:pt x="-1585" y="11127"/>
                    <a:pt x="575" y="14727"/>
                  </a:cubicBezTo>
                  <a:cubicBezTo>
                    <a:pt x="2735" y="18327"/>
                    <a:pt x="11375" y="19964"/>
                    <a:pt x="2001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6" name="Line"/>
            <p:cNvSpPr/>
            <p:nvPr/>
          </p:nvSpPr>
          <p:spPr>
            <a:xfrm>
              <a:off x="7910277" y="3161607"/>
              <a:ext cx="165329" cy="4114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6" h="21600" fill="norm" stroke="1" extrusionOk="0">
                  <a:moveTo>
                    <a:pt x="20856" y="1073"/>
                  </a:moveTo>
                  <a:cubicBezTo>
                    <a:pt x="19889" y="537"/>
                    <a:pt x="18922" y="0"/>
                    <a:pt x="17310" y="0"/>
                  </a:cubicBezTo>
                  <a:cubicBezTo>
                    <a:pt x="15698" y="0"/>
                    <a:pt x="13441" y="537"/>
                    <a:pt x="10540" y="2147"/>
                  </a:cubicBezTo>
                  <a:cubicBezTo>
                    <a:pt x="7638" y="3757"/>
                    <a:pt x="4092" y="6440"/>
                    <a:pt x="1996" y="9056"/>
                  </a:cubicBezTo>
                  <a:cubicBezTo>
                    <a:pt x="-99" y="11672"/>
                    <a:pt x="-744" y="14221"/>
                    <a:pt x="1029" y="16301"/>
                  </a:cubicBezTo>
                  <a:cubicBezTo>
                    <a:pt x="2802" y="18380"/>
                    <a:pt x="6993" y="19990"/>
                    <a:pt x="1118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7" name="Line"/>
            <p:cNvSpPr/>
            <p:nvPr/>
          </p:nvSpPr>
          <p:spPr>
            <a:xfrm>
              <a:off x="8044938" y="3317500"/>
              <a:ext cx="276006" cy="2095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00" y="18176"/>
                    <a:pt x="4400" y="14751"/>
                    <a:pt x="5700" y="11590"/>
                  </a:cubicBezTo>
                  <a:cubicBezTo>
                    <a:pt x="7000" y="8429"/>
                    <a:pt x="7400" y="5532"/>
                    <a:pt x="7600" y="3424"/>
                  </a:cubicBezTo>
                  <a:cubicBezTo>
                    <a:pt x="7800" y="1317"/>
                    <a:pt x="7800" y="0"/>
                    <a:pt x="7500" y="0"/>
                  </a:cubicBezTo>
                  <a:cubicBezTo>
                    <a:pt x="7200" y="0"/>
                    <a:pt x="6600" y="1317"/>
                    <a:pt x="6200" y="4083"/>
                  </a:cubicBezTo>
                  <a:cubicBezTo>
                    <a:pt x="5800" y="6849"/>
                    <a:pt x="5600" y="11063"/>
                    <a:pt x="5700" y="13961"/>
                  </a:cubicBezTo>
                  <a:cubicBezTo>
                    <a:pt x="5800" y="16859"/>
                    <a:pt x="6200" y="18439"/>
                    <a:pt x="6900" y="19361"/>
                  </a:cubicBezTo>
                  <a:cubicBezTo>
                    <a:pt x="7600" y="20283"/>
                    <a:pt x="8600" y="20546"/>
                    <a:pt x="10300" y="18307"/>
                  </a:cubicBezTo>
                  <a:cubicBezTo>
                    <a:pt x="12000" y="16068"/>
                    <a:pt x="14400" y="11327"/>
                    <a:pt x="15700" y="8298"/>
                  </a:cubicBezTo>
                  <a:cubicBezTo>
                    <a:pt x="17000" y="5268"/>
                    <a:pt x="17200" y="3951"/>
                    <a:pt x="17300" y="3951"/>
                  </a:cubicBezTo>
                  <a:cubicBezTo>
                    <a:pt x="17400" y="3951"/>
                    <a:pt x="17400" y="5268"/>
                    <a:pt x="17500" y="7244"/>
                  </a:cubicBezTo>
                  <a:cubicBezTo>
                    <a:pt x="17600" y="9220"/>
                    <a:pt x="17800" y="11854"/>
                    <a:pt x="18500" y="13698"/>
                  </a:cubicBezTo>
                  <a:cubicBezTo>
                    <a:pt x="19200" y="15541"/>
                    <a:pt x="20400" y="16595"/>
                    <a:pt x="21600" y="176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8" name="Line"/>
            <p:cNvSpPr/>
            <p:nvPr/>
          </p:nvSpPr>
          <p:spPr>
            <a:xfrm>
              <a:off x="8397612" y="3481059"/>
              <a:ext cx="1" cy="92003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69" name="Line"/>
            <p:cNvSpPr/>
            <p:nvPr/>
          </p:nvSpPr>
          <p:spPr>
            <a:xfrm>
              <a:off x="8470896" y="3397941"/>
              <a:ext cx="287058" cy="1262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0924" fill="norm" stroke="1" extrusionOk="0">
                  <a:moveTo>
                    <a:pt x="6561" y="6151"/>
                  </a:moveTo>
                  <a:cubicBezTo>
                    <a:pt x="5988" y="10386"/>
                    <a:pt x="5414" y="14622"/>
                    <a:pt x="4554" y="17374"/>
                  </a:cubicBezTo>
                  <a:cubicBezTo>
                    <a:pt x="3694" y="20127"/>
                    <a:pt x="2547" y="21398"/>
                    <a:pt x="1687" y="20763"/>
                  </a:cubicBezTo>
                  <a:cubicBezTo>
                    <a:pt x="827" y="20127"/>
                    <a:pt x="253" y="17586"/>
                    <a:pt x="62" y="14833"/>
                  </a:cubicBezTo>
                  <a:cubicBezTo>
                    <a:pt x="-129" y="12080"/>
                    <a:pt x="62" y="9116"/>
                    <a:pt x="1496" y="6574"/>
                  </a:cubicBezTo>
                  <a:cubicBezTo>
                    <a:pt x="2929" y="4033"/>
                    <a:pt x="5606" y="1916"/>
                    <a:pt x="8759" y="857"/>
                  </a:cubicBezTo>
                  <a:cubicBezTo>
                    <a:pt x="11913" y="-202"/>
                    <a:pt x="15545" y="-202"/>
                    <a:pt x="17744" y="433"/>
                  </a:cubicBezTo>
                  <a:cubicBezTo>
                    <a:pt x="19942" y="1069"/>
                    <a:pt x="20706" y="2339"/>
                    <a:pt x="21471" y="36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0" name="Line"/>
            <p:cNvSpPr/>
            <p:nvPr/>
          </p:nvSpPr>
          <p:spPr>
            <a:xfrm>
              <a:off x="8734953" y="3213998"/>
              <a:ext cx="153337" cy="120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4" fill="norm" stroke="1" extrusionOk="0">
                  <a:moveTo>
                    <a:pt x="0" y="5175"/>
                  </a:moveTo>
                  <a:cubicBezTo>
                    <a:pt x="1080" y="3375"/>
                    <a:pt x="2160" y="1575"/>
                    <a:pt x="3600" y="675"/>
                  </a:cubicBezTo>
                  <a:cubicBezTo>
                    <a:pt x="5040" y="-225"/>
                    <a:pt x="6840" y="-225"/>
                    <a:pt x="8280" y="675"/>
                  </a:cubicBezTo>
                  <a:cubicBezTo>
                    <a:pt x="9720" y="1575"/>
                    <a:pt x="10800" y="3375"/>
                    <a:pt x="10980" y="5400"/>
                  </a:cubicBezTo>
                  <a:cubicBezTo>
                    <a:pt x="11160" y="7425"/>
                    <a:pt x="10440" y="9675"/>
                    <a:pt x="9000" y="12375"/>
                  </a:cubicBezTo>
                  <a:cubicBezTo>
                    <a:pt x="7560" y="15075"/>
                    <a:pt x="5400" y="18225"/>
                    <a:pt x="6120" y="19800"/>
                  </a:cubicBezTo>
                  <a:cubicBezTo>
                    <a:pt x="6840" y="21375"/>
                    <a:pt x="10440" y="21375"/>
                    <a:pt x="13500" y="20925"/>
                  </a:cubicBezTo>
                  <a:cubicBezTo>
                    <a:pt x="16560" y="20475"/>
                    <a:pt x="19080" y="19575"/>
                    <a:pt x="21600" y="186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1" name="Line"/>
            <p:cNvSpPr/>
            <p:nvPr/>
          </p:nvSpPr>
          <p:spPr>
            <a:xfrm>
              <a:off x="8865289" y="3174385"/>
              <a:ext cx="145074" cy="4370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600" fill="norm" stroke="1" extrusionOk="0">
                  <a:moveTo>
                    <a:pt x="11172" y="0"/>
                  </a:moveTo>
                  <a:cubicBezTo>
                    <a:pt x="14152" y="2274"/>
                    <a:pt x="17131" y="4547"/>
                    <a:pt x="18993" y="6884"/>
                  </a:cubicBezTo>
                  <a:cubicBezTo>
                    <a:pt x="20855" y="9221"/>
                    <a:pt x="21600" y="11621"/>
                    <a:pt x="20855" y="13895"/>
                  </a:cubicBezTo>
                  <a:cubicBezTo>
                    <a:pt x="20110" y="16168"/>
                    <a:pt x="17876" y="18316"/>
                    <a:pt x="14152" y="19579"/>
                  </a:cubicBezTo>
                  <a:cubicBezTo>
                    <a:pt x="10428" y="20842"/>
                    <a:pt x="5214" y="2122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2" name="Line"/>
            <p:cNvSpPr/>
            <p:nvPr/>
          </p:nvSpPr>
          <p:spPr>
            <a:xfrm>
              <a:off x="9179630" y="3419724"/>
              <a:ext cx="10733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3" name="Line"/>
            <p:cNvSpPr/>
            <p:nvPr/>
          </p:nvSpPr>
          <p:spPr>
            <a:xfrm>
              <a:off x="9156629" y="3550061"/>
              <a:ext cx="145671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9257"/>
                  </a:moveTo>
                  <a:cubicBezTo>
                    <a:pt x="3789" y="15429"/>
                    <a:pt x="7579" y="21600"/>
                    <a:pt x="11179" y="20057"/>
                  </a:cubicBezTo>
                  <a:cubicBezTo>
                    <a:pt x="14779" y="18514"/>
                    <a:pt x="18189" y="92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4" name="Line"/>
            <p:cNvSpPr/>
            <p:nvPr/>
          </p:nvSpPr>
          <p:spPr>
            <a:xfrm>
              <a:off x="9487078" y="3218925"/>
              <a:ext cx="229231" cy="4057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7" h="21434" fill="norm" stroke="1" extrusionOk="0">
                  <a:moveTo>
                    <a:pt x="21527" y="887"/>
                  </a:moveTo>
                  <a:cubicBezTo>
                    <a:pt x="20567" y="482"/>
                    <a:pt x="19607" y="77"/>
                    <a:pt x="16847" y="10"/>
                  </a:cubicBezTo>
                  <a:cubicBezTo>
                    <a:pt x="14087" y="-58"/>
                    <a:pt x="9527" y="212"/>
                    <a:pt x="6767" y="1292"/>
                  </a:cubicBezTo>
                  <a:cubicBezTo>
                    <a:pt x="4007" y="2372"/>
                    <a:pt x="3047" y="4262"/>
                    <a:pt x="2207" y="6894"/>
                  </a:cubicBezTo>
                  <a:cubicBezTo>
                    <a:pt x="1367" y="9527"/>
                    <a:pt x="647" y="12902"/>
                    <a:pt x="287" y="15197"/>
                  </a:cubicBezTo>
                  <a:cubicBezTo>
                    <a:pt x="-73" y="17492"/>
                    <a:pt x="-73" y="18707"/>
                    <a:pt x="167" y="19652"/>
                  </a:cubicBezTo>
                  <a:cubicBezTo>
                    <a:pt x="407" y="20597"/>
                    <a:pt x="887" y="21272"/>
                    <a:pt x="3527" y="21407"/>
                  </a:cubicBezTo>
                  <a:cubicBezTo>
                    <a:pt x="6167" y="21542"/>
                    <a:pt x="10967" y="21137"/>
                    <a:pt x="15767" y="207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5" name="Line"/>
            <p:cNvSpPr/>
            <p:nvPr/>
          </p:nvSpPr>
          <p:spPr>
            <a:xfrm>
              <a:off x="9486303" y="3450392"/>
              <a:ext cx="168671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6" name="Line"/>
            <p:cNvSpPr/>
            <p:nvPr/>
          </p:nvSpPr>
          <p:spPr>
            <a:xfrm>
              <a:off x="9779559" y="3210164"/>
              <a:ext cx="274091" cy="4472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0" h="21600" fill="norm" stroke="1" extrusionOk="0">
                  <a:moveTo>
                    <a:pt x="21450" y="494"/>
                  </a:moveTo>
                  <a:cubicBezTo>
                    <a:pt x="19450" y="247"/>
                    <a:pt x="17450" y="0"/>
                    <a:pt x="15450" y="0"/>
                  </a:cubicBezTo>
                  <a:cubicBezTo>
                    <a:pt x="13450" y="0"/>
                    <a:pt x="11450" y="247"/>
                    <a:pt x="10350" y="679"/>
                  </a:cubicBezTo>
                  <a:cubicBezTo>
                    <a:pt x="9250" y="1111"/>
                    <a:pt x="9050" y="1728"/>
                    <a:pt x="8050" y="3888"/>
                  </a:cubicBezTo>
                  <a:cubicBezTo>
                    <a:pt x="7050" y="6048"/>
                    <a:pt x="5250" y="9751"/>
                    <a:pt x="3750" y="12590"/>
                  </a:cubicBezTo>
                  <a:cubicBezTo>
                    <a:pt x="2250" y="15429"/>
                    <a:pt x="1050" y="17403"/>
                    <a:pt x="450" y="18699"/>
                  </a:cubicBezTo>
                  <a:cubicBezTo>
                    <a:pt x="-150" y="19995"/>
                    <a:pt x="-150" y="20613"/>
                    <a:pt x="450" y="20983"/>
                  </a:cubicBezTo>
                  <a:cubicBezTo>
                    <a:pt x="1050" y="21353"/>
                    <a:pt x="2250" y="21477"/>
                    <a:pt x="4450" y="21538"/>
                  </a:cubicBezTo>
                  <a:cubicBezTo>
                    <a:pt x="6650" y="21600"/>
                    <a:pt x="9850" y="21600"/>
                    <a:pt x="1305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7" name="Line"/>
            <p:cNvSpPr/>
            <p:nvPr/>
          </p:nvSpPr>
          <p:spPr>
            <a:xfrm>
              <a:off x="10016495" y="3366057"/>
              <a:ext cx="244160" cy="300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6" h="21515" fill="norm" stroke="1" extrusionOk="0">
                  <a:moveTo>
                    <a:pt x="6646" y="3295"/>
                  </a:moveTo>
                  <a:cubicBezTo>
                    <a:pt x="4846" y="8786"/>
                    <a:pt x="3046" y="14278"/>
                    <a:pt x="1921" y="17481"/>
                  </a:cubicBezTo>
                  <a:cubicBezTo>
                    <a:pt x="796" y="20685"/>
                    <a:pt x="346" y="21600"/>
                    <a:pt x="121" y="21508"/>
                  </a:cubicBezTo>
                  <a:cubicBezTo>
                    <a:pt x="-104" y="21417"/>
                    <a:pt x="-104" y="20319"/>
                    <a:pt x="908" y="17024"/>
                  </a:cubicBezTo>
                  <a:cubicBezTo>
                    <a:pt x="1921" y="13729"/>
                    <a:pt x="3946" y="8237"/>
                    <a:pt x="5408" y="4942"/>
                  </a:cubicBezTo>
                  <a:cubicBezTo>
                    <a:pt x="6871" y="1647"/>
                    <a:pt x="7771" y="549"/>
                    <a:pt x="8446" y="641"/>
                  </a:cubicBezTo>
                  <a:cubicBezTo>
                    <a:pt x="9121" y="732"/>
                    <a:pt x="9571" y="2014"/>
                    <a:pt x="10134" y="4302"/>
                  </a:cubicBezTo>
                  <a:cubicBezTo>
                    <a:pt x="10696" y="6590"/>
                    <a:pt x="11371" y="9885"/>
                    <a:pt x="11821" y="11990"/>
                  </a:cubicBezTo>
                  <a:cubicBezTo>
                    <a:pt x="12271" y="14095"/>
                    <a:pt x="12496" y="15010"/>
                    <a:pt x="13059" y="15742"/>
                  </a:cubicBezTo>
                  <a:cubicBezTo>
                    <a:pt x="13621" y="16475"/>
                    <a:pt x="14521" y="17024"/>
                    <a:pt x="15309" y="16749"/>
                  </a:cubicBezTo>
                  <a:cubicBezTo>
                    <a:pt x="16096" y="16475"/>
                    <a:pt x="16771" y="15376"/>
                    <a:pt x="17446" y="12905"/>
                  </a:cubicBezTo>
                  <a:cubicBezTo>
                    <a:pt x="18121" y="10434"/>
                    <a:pt x="18796" y="6590"/>
                    <a:pt x="19471" y="4210"/>
                  </a:cubicBezTo>
                  <a:cubicBezTo>
                    <a:pt x="20146" y="1831"/>
                    <a:pt x="20821" y="915"/>
                    <a:pt x="21496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8" name="Line"/>
            <p:cNvSpPr/>
            <p:nvPr/>
          </p:nvSpPr>
          <p:spPr>
            <a:xfrm>
              <a:off x="10261793" y="3488726"/>
              <a:ext cx="190533" cy="1506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2" h="21218" fill="norm" stroke="1" extrusionOk="0">
                  <a:moveTo>
                    <a:pt x="6784" y="8640"/>
                  </a:moveTo>
                  <a:cubicBezTo>
                    <a:pt x="5344" y="8640"/>
                    <a:pt x="3904" y="8640"/>
                    <a:pt x="2608" y="9180"/>
                  </a:cubicBezTo>
                  <a:cubicBezTo>
                    <a:pt x="1312" y="9720"/>
                    <a:pt x="160" y="10800"/>
                    <a:pt x="16" y="12960"/>
                  </a:cubicBezTo>
                  <a:cubicBezTo>
                    <a:pt x="-128" y="15120"/>
                    <a:pt x="736" y="18360"/>
                    <a:pt x="1888" y="19980"/>
                  </a:cubicBezTo>
                  <a:cubicBezTo>
                    <a:pt x="3040" y="21600"/>
                    <a:pt x="4480" y="21600"/>
                    <a:pt x="5920" y="20160"/>
                  </a:cubicBezTo>
                  <a:cubicBezTo>
                    <a:pt x="7360" y="18720"/>
                    <a:pt x="8800" y="15840"/>
                    <a:pt x="9520" y="13500"/>
                  </a:cubicBezTo>
                  <a:cubicBezTo>
                    <a:pt x="10240" y="11160"/>
                    <a:pt x="10240" y="9360"/>
                    <a:pt x="9520" y="8280"/>
                  </a:cubicBezTo>
                  <a:cubicBezTo>
                    <a:pt x="8800" y="7200"/>
                    <a:pt x="7360" y="6840"/>
                    <a:pt x="7360" y="6300"/>
                  </a:cubicBezTo>
                  <a:cubicBezTo>
                    <a:pt x="7360" y="5760"/>
                    <a:pt x="8800" y="5040"/>
                    <a:pt x="10240" y="4680"/>
                  </a:cubicBezTo>
                  <a:cubicBezTo>
                    <a:pt x="11680" y="4320"/>
                    <a:pt x="13120" y="4320"/>
                    <a:pt x="14272" y="5040"/>
                  </a:cubicBezTo>
                  <a:cubicBezTo>
                    <a:pt x="15424" y="5760"/>
                    <a:pt x="16288" y="7200"/>
                    <a:pt x="16864" y="8820"/>
                  </a:cubicBezTo>
                  <a:cubicBezTo>
                    <a:pt x="17440" y="10440"/>
                    <a:pt x="17728" y="12240"/>
                    <a:pt x="17440" y="14220"/>
                  </a:cubicBezTo>
                  <a:cubicBezTo>
                    <a:pt x="17152" y="16200"/>
                    <a:pt x="16288" y="18360"/>
                    <a:pt x="15856" y="18360"/>
                  </a:cubicBezTo>
                  <a:cubicBezTo>
                    <a:pt x="15424" y="18360"/>
                    <a:pt x="15424" y="16200"/>
                    <a:pt x="16432" y="12780"/>
                  </a:cubicBezTo>
                  <a:cubicBezTo>
                    <a:pt x="17440" y="9360"/>
                    <a:pt x="19456" y="4680"/>
                    <a:pt x="21472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79" name="Line"/>
            <p:cNvSpPr/>
            <p:nvPr/>
          </p:nvSpPr>
          <p:spPr>
            <a:xfrm>
              <a:off x="10494167" y="3511726"/>
              <a:ext cx="172830" cy="1153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191" fill="norm" stroke="1" extrusionOk="0">
                  <a:moveTo>
                    <a:pt x="517" y="0"/>
                  </a:moveTo>
                  <a:cubicBezTo>
                    <a:pt x="835" y="4696"/>
                    <a:pt x="1153" y="9391"/>
                    <a:pt x="994" y="13383"/>
                  </a:cubicBezTo>
                  <a:cubicBezTo>
                    <a:pt x="835" y="17374"/>
                    <a:pt x="200" y="20661"/>
                    <a:pt x="41" y="21130"/>
                  </a:cubicBezTo>
                  <a:cubicBezTo>
                    <a:pt x="-118" y="21600"/>
                    <a:pt x="200" y="19252"/>
                    <a:pt x="835" y="16435"/>
                  </a:cubicBezTo>
                  <a:cubicBezTo>
                    <a:pt x="1470" y="13617"/>
                    <a:pt x="2423" y="10330"/>
                    <a:pt x="3535" y="7748"/>
                  </a:cubicBezTo>
                  <a:cubicBezTo>
                    <a:pt x="4647" y="5165"/>
                    <a:pt x="5917" y="3287"/>
                    <a:pt x="6711" y="3522"/>
                  </a:cubicBezTo>
                  <a:cubicBezTo>
                    <a:pt x="7506" y="3757"/>
                    <a:pt x="7823" y="6104"/>
                    <a:pt x="7982" y="8452"/>
                  </a:cubicBezTo>
                  <a:cubicBezTo>
                    <a:pt x="8141" y="10800"/>
                    <a:pt x="8141" y="13148"/>
                    <a:pt x="8776" y="13383"/>
                  </a:cubicBezTo>
                  <a:cubicBezTo>
                    <a:pt x="9411" y="13617"/>
                    <a:pt x="10682" y="11739"/>
                    <a:pt x="12429" y="9157"/>
                  </a:cubicBezTo>
                  <a:cubicBezTo>
                    <a:pt x="14176" y="6574"/>
                    <a:pt x="16400" y="3287"/>
                    <a:pt x="17511" y="3052"/>
                  </a:cubicBezTo>
                  <a:cubicBezTo>
                    <a:pt x="18623" y="2817"/>
                    <a:pt x="18623" y="5635"/>
                    <a:pt x="19100" y="8922"/>
                  </a:cubicBezTo>
                  <a:cubicBezTo>
                    <a:pt x="19576" y="12209"/>
                    <a:pt x="20529" y="15965"/>
                    <a:pt x="21482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0" name="Line"/>
            <p:cNvSpPr/>
            <p:nvPr/>
          </p:nvSpPr>
          <p:spPr>
            <a:xfrm>
              <a:off x="10725775" y="3362731"/>
              <a:ext cx="243403" cy="2716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9" h="21260" fill="norm" stroke="1" extrusionOk="0">
                  <a:moveTo>
                    <a:pt x="8239" y="11060"/>
                  </a:moveTo>
                  <a:cubicBezTo>
                    <a:pt x="7125" y="11060"/>
                    <a:pt x="6012" y="11060"/>
                    <a:pt x="4676" y="11960"/>
                  </a:cubicBezTo>
                  <a:cubicBezTo>
                    <a:pt x="3340" y="12860"/>
                    <a:pt x="1781" y="14660"/>
                    <a:pt x="890" y="16160"/>
                  </a:cubicBezTo>
                  <a:cubicBezTo>
                    <a:pt x="0" y="17660"/>
                    <a:pt x="-223" y="18860"/>
                    <a:pt x="222" y="19260"/>
                  </a:cubicBezTo>
                  <a:cubicBezTo>
                    <a:pt x="668" y="19660"/>
                    <a:pt x="1781" y="19260"/>
                    <a:pt x="2783" y="18760"/>
                  </a:cubicBezTo>
                  <a:cubicBezTo>
                    <a:pt x="3785" y="18260"/>
                    <a:pt x="4676" y="17660"/>
                    <a:pt x="5567" y="17760"/>
                  </a:cubicBezTo>
                  <a:cubicBezTo>
                    <a:pt x="6457" y="17860"/>
                    <a:pt x="7348" y="18660"/>
                    <a:pt x="8350" y="18860"/>
                  </a:cubicBezTo>
                  <a:cubicBezTo>
                    <a:pt x="9352" y="19060"/>
                    <a:pt x="10466" y="18660"/>
                    <a:pt x="12358" y="16560"/>
                  </a:cubicBezTo>
                  <a:cubicBezTo>
                    <a:pt x="14251" y="14460"/>
                    <a:pt x="16923" y="10660"/>
                    <a:pt x="18482" y="8260"/>
                  </a:cubicBezTo>
                  <a:cubicBezTo>
                    <a:pt x="20041" y="5860"/>
                    <a:pt x="20486" y="4860"/>
                    <a:pt x="20820" y="3560"/>
                  </a:cubicBezTo>
                  <a:cubicBezTo>
                    <a:pt x="21154" y="2260"/>
                    <a:pt x="21377" y="660"/>
                    <a:pt x="21043" y="160"/>
                  </a:cubicBezTo>
                  <a:cubicBezTo>
                    <a:pt x="20709" y="-340"/>
                    <a:pt x="19818" y="260"/>
                    <a:pt x="18705" y="2960"/>
                  </a:cubicBezTo>
                  <a:cubicBezTo>
                    <a:pt x="17591" y="5660"/>
                    <a:pt x="16255" y="10460"/>
                    <a:pt x="15810" y="13860"/>
                  </a:cubicBezTo>
                  <a:cubicBezTo>
                    <a:pt x="15365" y="17260"/>
                    <a:pt x="15810" y="19260"/>
                    <a:pt x="16255" y="21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1" name="Line"/>
            <p:cNvSpPr/>
            <p:nvPr/>
          </p:nvSpPr>
          <p:spPr>
            <a:xfrm>
              <a:off x="11080201" y="3364353"/>
              <a:ext cx="138809" cy="32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50" h="21375" fill="norm" stroke="1" extrusionOk="0">
                  <a:moveTo>
                    <a:pt x="20950" y="113"/>
                  </a:moveTo>
                  <a:cubicBezTo>
                    <a:pt x="18250" y="-56"/>
                    <a:pt x="15550" y="-225"/>
                    <a:pt x="11886" y="1125"/>
                  </a:cubicBezTo>
                  <a:cubicBezTo>
                    <a:pt x="8221" y="2475"/>
                    <a:pt x="3593" y="5344"/>
                    <a:pt x="1471" y="8381"/>
                  </a:cubicBezTo>
                  <a:cubicBezTo>
                    <a:pt x="-650" y="11419"/>
                    <a:pt x="-264" y="14625"/>
                    <a:pt x="1279" y="16819"/>
                  </a:cubicBezTo>
                  <a:cubicBezTo>
                    <a:pt x="2821" y="19013"/>
                    <a:pt x="5521" y="20194"/>
                    <a:pt x="8221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2" name="Line"/>
            <p:cNvSpPr/>
            <p:nvPr/>
          </p:nvSpPr>
          <p:spPr>
            <a:xfrm>
              <a:off x="11173008" y="3501504"/>
              <a:ext cx="260673" cy="21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53" y="16518"/>
                    <a:pt x="5506" y="11435"/>
                    <a:pt x="7094" y="8259"/>
                  </a:cubicBezTo>
                  <a:cubicBezTo>
                    <a:pt x="8682" y="5082"/>
                    <a:pt x="9106" y="3812"/>
                    <a:pt x="9424" y="2541"/>
                  </a:cubicBezTo>
                  <a:cubicBezTo>
                    <a:pt x="9741" y="1271"/>
                    <a:pt x="9953" y="0"/>
                    <a:pt x="9741" y="0"/>
                  </a:cubicBezTo>
                  <a:cubicBezTo>
                    <a:pt x="9529" y="0"/>
                    <a:pt x="8894" y="1271"/>
                    <a:pt x="8365" y="3304"/>
                  </a:cubicBezTo>
                  <a:cubicBezTo>
                    <a:pt x="7835" y="5336"/>
                    <a:pt x="7412" y="8132"/>
                    <a:pt x="7412" y="10165"/>
                  </a:cubicBezTo>
                  <a:cubicBezTo>
                    <a:pt x="7412" y="12198"/>
                    <a:pt x="7835" y="13468"/>
                    <a:pt x="8576" y="14104"/>
                  </a:cubicBezTo>
                  <a:cubicBezTo>
                    <a:pt x="9318" y="14739"/>
                    <a:pt x="10376" y="14739"/>
                    <a:pt x="11859" y="13468"/>
                  </a:cubicBezTo>
                  <a:cubicBezTo>
                    <a:pt x="13341" y="12198"/>
                    <a:pt x="15247" y="9656"/>
                    <a:pt x="16624" y="7624"/>
                  </a:cubicBezTo>
                  <a:cubicBezTo>
                    <a:pt x="18000" y="5591"/>
                    <a:pt x="18847" y="4066"/>
                    <a:pt x="19271" y="4447"/>
                  </a:cubicBezTo>
                  <a:cubicBezTo>
                    <a:pt x="19694" y="4828"/>
                    <a:pt x="19694" y="7115"/>
                    <a:pt x="20012" y="8767"/>
                  </a:cubicBezTo>
                  <a:cubicBezTo>
                    <a:pt x="20329" y="10419"/>
                    <a:pt x="20965" y="11435"/>
                    <a:pt x="21600" y="1245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3" name="Line"/>
            <p:cNvSpPr/>
            <p:nvPr/>
          </p:nvSpPr>
          <p:spPr>
            <a:xfrm>
              <a:off x="11510349" y="3649730"/>
              <a:ext cx="23001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4" name="Line"/>
            <p:cNvSpPr/>
            <p:nvPr/>
          </p:nvSpPr>
          <p:spPr>
            <a:xfrm>
              <a:off x="11618382" y="3562443"/>
              <a:ext cx="275310" cy="101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5" h="20907" fill="norm" stroke="1" extrusionOk="0">
                  <a:moveTo>
                    <a:pt x="6545" y="6931"/>
                  </a:moveTo>
                  <a:cubicBezTo>
                    <a:pt x="5945" y="9038"/>
                    <a:pt x="5345" y="11145"/>
                    <a:pt x="4345" y="14043"/>
                  </a:cubicBezTo>
                  <a:cubicBezTo>
                    <a:pt x="3345" y="16940"/>
                    <a:pt x="1945" y="20628"/>
                    <a:pt x="1145" y="20892"/>
                  </a:cubicBezTo>
                  <a:cubicBezTo>
                    <a:pt x="345" y="21155"/>
                    <a:pt x="145" y="17994"/>
                    <a:pt x="45" y="15096"/>
                  </a:cubicBezTo>
                  <a:cubicBezTo>
                    <a:pt x="-55" y="12199"/>
                    <a:pt x="-55" y="9565"/>
                    <a:pt x="745" y="6931"/>
                  </a:cubicBezTo>
                  <a:cubicBezTo>
                    <a:pt x="1545" y="4296"/>
                    <a:pt x="3145" y="1662"/>
                    <a:pt x="6745" y="609"/>
                  </a:cubicBezTo>
                  <a:cubicBezTo>
                    <a:pt x="10345" y="-445"/>
                    <a:pt x="15945" y="82"/>
                    <a:pt x="21545" y="6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5" name="Line"/>
            <p:cNvSpPr/>
            <p:nvPr/>
          </p:nvSpPr>
          <p:spPr>
            <a:xfrm>
              <a:off x="11847690" y="3387585"/>
              <a:ext cx="161004" cy="104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5" fill="norm" stroke="1" extrusionOk="0">
                  <a:moveTo>
                    <a:pt x="0" y="3382"/>
                  </a:moveTo>
                  <a:cubicBezTo>
                    <a:pt x="1371" y="1839"/>
                    <a:pt x="2743" y="296"/>
                    <a:pt x="4286" y="39"/>
                  </a:cubicBezTo>
                  <a:cubicBezTo>
                    <a:pt x="5829" y="-218"/>
                    <a:pt x="7543" y="811"/>
                    <a:pt x="8057" y="2611"/>
                  </a:cubicBezTo>
                  <a:cubicBezTo>
                    <a:pt x="8571" y="4411"/>
                    <a:pt x="7886" y="6982"/>
                    <a:pt x="6857" y="9039"/>
                  </a:cubicBezTo>
                  <a:cubicBezTo>
                    <a:pt x="5829" y="11096"/>
                    <a:pt x="4457" y="12639"/>
                    <a:pt x="3086" y="14439"/>
                  </a:cubicBezTo>
                  <a:cubicBezTo>
                    <a:pt x="1714" y="16239"/>
                    <a:pt x="343" y="18296"/>
                    <a:pt x="1200" y="19582"/>
                  </a:cubicBezTo>
                  <a:cubicBezTo>
                    <a:pt x="2057" y="20868"/>
                    <a:pt x="5143" y="21382"/>
                    <a:pt x="8914" y="20868"/>
                  </a:cubicBezTo>
                  <a:cubicBezTo>
                    <a:pt x="12686" y="20353"/>
                    <a:pt x="17143" y="18811"/>
                    <a:pt x="21600" y="172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6" name="Line"/>
            <p:cNvSpPr/>
            <p:nvPr/>
          </p:nvSpPr>
          <p:spPr>
            <a:xfrm>
              <a:off x="11970359" y="3381390"/>
              <a:ext cx="119842" cy="3603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02" h="21448" fill="norm" stroke="1" extrusionOk="0">
                  <a:moveTo>
                    <a:pt x="14850" y="0"/>
                  </a:moveTo>
                  <a:cubicBezTo>
                    <a:pt x="17550" y="3803"/>
                    <a:pt x="20250" y="7606"/>
                    <a:pt x="20925" y="10724"/>
                  </a:cubicBezTo>
                  <a:cubicBezTo>
                    <a:pt x="21600" y="13842"/>
                    <a:pt x="20250" y="16276"/>
                    <a:pt x="18450" y="17873"/>
                  </a:cubicBezTo>
                  <a:cubicBezTo>
                    <a:pt x="16650" y="19470"/>
                    <a:pt x="14400" y="20231"/>
                    <a:pt x="11475" y="20763"/>
                  </a:cubicBezTo>
                  <a:cubicBezTo>
                    <a:pt x="8550" y="21296"/>
                    <a:pt x="4950" y="21600"/>
                    <a:pt x="2925" y="21372"/>
                  </a:cubicBezTo>
                  <a:cubicBezTo>
                    <a:pt x="900" y="21144"/>
                    <a:pt x="450" y="20383"/>
                    <a:pt x="0" y="196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7" name="Line"/>
            <p:cNvSpPr/>
            <p:nvPr/>
          </p:nvSpPr>
          <p:spPr>
            <a:xfrm>
              <a:off x="11962692" y="3312389"/>
              <a:ext cx="212927" cy="480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4" h="21600" fill="norm" stroke="1" extrusionOk="0">
                  <a:moveTo>
                    <a:pt x="6171" y="1723"/>
                  </a:moveTo>
                  <a:cubicBezTo>
                    <a:pt x="6686" y="1149"/>
                    <a:pt x="7200" y="574"/>
                    <a:pt x="8100" y="287"/>
                  </a:cubicBezTo>
                  <a:cubicBezTo>
                    <a:pt x="9000" y="0"/>
                    <a:pt x="10286" y="0"/>
                    <a:pt x="11957" y="0"/>
                  </a:cubicBezTo>
                  <a:cubicBezTo>
                    <a:pt x="13629" y="0"/>
                    <a:pt x="15686" y="0"/>
                    <a:pt x="17357" y="57"/>
                  </a:cubicBezTo>
                  <a:cubicBezTo>
                    <a:pt x="19029" y="115"/>
                    <a:pt x="20314" y="230"/>
                    <a:pt x="20957" y="747"/>
                  </a:cubicBezTo>
                  <a:cubicBezTo>
                    <a:pt x="21600" y="1264"/>
                    <a:pt x="21600" y="2183"/>
                    <a:pt x="20829" y="4021"/>
                  </a:cubicBezTo>
                  <a:cubicBezTo>
                    <a:pt x="20057" y="5860"/>
                    <a:pt x="18514" y="8617"/>
                    <a:pt x="17614" y="11317"/>
                  </a:cubicBezTo>
                  <a:cubicBezTo>
                    <a:pt x="16714" y="14017"/>
                    <a:pt x="16457" y="16660"/>
                    <a:pt x="16329" y="18326"/>
                  </a:cubicBezTo>
                  <a:cubicBezTo>
                    <a:pt x="16200" y="19991"/>
                    <a:pt x="16200" y="20681"/>
                    <a:pt x="15557" y="21083"/>
                  </a:cubicBezTo>
                  <a:cubicBezTo>
                    <a:pt x="14914" y="21485"/>
                    <a:pt x="13629" y="21600"/>
                    <a:pt x="11443" y="21600"/>
                  </a:cubicBezTo>
                  <a:cubicBezTo>
                    <a:pt x="9257" y="21600"/>
                    <a:pt x="6171" y="21485"/>
                    <a:pt x="4114" y="21140"/>
                  </a:cubicBezTo>
                  <a:cubicBezTo>
                    <a:pt x="2057" y="20796"/>
                    <a:pt x="1029" y="20221"/>
                    <a:pt x="0" y="196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8" name="Line"/>
            <p:cNvSpPr/>
            <p:nvPr/>
          </p:nvSpPr>
          <p:spPr>
            <a:xfrm>
              <a:off x="9102961" y="4184932"/>
              <a:ext cx="138004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800" y="11040"/>
                    <a:pt x="9600" y="1783"/>
                    <a:pt x="13200" y="240"/>
                  </a:cubicBezTo>
                  <a:cubicBezTo>
                    <a:pt x="16800" y="-1303"/>
                    <a:pt x="19200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89" name="Line"/>
            <p:cNvSpPr/>
            <p:nvPr/>
          </p:nvSpPr>
          <p:spPr>
            <a:xfrm>
              <a:off x="9148962" y="4286077"/>
              <a:ext cx="191672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88" y="7200"/>
                    <a:pt x="576" y="14400"/>
                    <a:pt x="1728" y="18000"/>
                  </a:cubicBezTo>
                  <a:cubicBezTo>
                    <a:pt x="2880" y="21600"/>
                    <a:pt x="4896" y="21600"/>
                    <a:pt x="8352" y="21600"/>
                  </a:cubicBezTo>
                  <a:cubicBezTo>
                    <a:pt x="11808" y="21600"/>
                    <a:pt x="16704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0" name="Line"/>
            <p:cNvSpPr/>
            <p:nvPr/>
          </p:nvSpPr>
          <p:spPr>
            <a:xfrm>
              <a:off x="9704468" y="4078574"/>
              <a:ext cx="448851" cy="3903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5" h="21283" fill="norm" stroke="1" extrusionOk="0">
                  <a:moveTo>
                    <a:pt x="200" y="19676"/>
                  </a:moveTo>
                  <a:cubicBezTo>
                    <a:pt x="78" y="20512"/>
                    <a:pt x="-45" y="21348"/>
                    <a:pt x="16" y="21278"/>
                  </a:cubicBezTo>
                  <a:cubicBezTo>
                    <a:pt x="78" y="21209"/>
                    <a:pt x="323" y="20233"/>
                    <a:pt x="1121" y="18073"/>
                  </a:cubicBezTo>
                  <a:cubicBezTo>
                    <a:pt x="1919" y="15913"/>
                    <a:pt x="3269" y="12569"/>
                    <a:pt x="4189" y="9851"/>
                  </a:cubicBezTo>
                  <a:cubicBezTo>
                    <a:pt x="5110" y="7134"/>
                    <a:pt x="5600" y="5043"/>
                    <a:pt x="5907" y="3371"/>
                  </a:cubicBezTo>
                  <a:cubicBezTo>
                    <a:pt x="6214" y="1699"/>
                    <a:pt x="6337" y="445"/>
                    <a:pt x="6214" y="96"/>
                  </a:cubicBezTo>
                  <a:cubicBezTo>
                    <a:pt x="6091" y="-252"/>
                    <a:pt x="5723" y="305"/>
                    <a:pt x="5294" y="2326"/>
                  </a:cubicBezTo>
                  <a:cubicBezTo>
                    <a:pt x="4864" y="4347"/>
                    <a:pt x="4373" y="7831"/>
                    <a:pt x="4189" y="10200"/>
                  </a:cubicBezTo>
                  <a:cubicBezTo>
                    <a:pt x="4005" y="12569"/>
                    <a:pt x="4128" y="13823"/>
                    <a:pt x="4435" y="14729"/>
                  </a:cubicBezTo>
                  <a:cubicBezTo>
                    <a:pt x="4741" y="15634"/>
                    <a:pt x="5232" y="16192"/>
                    <a:pt x="5785" y="16401"/>
                  </a:cubicBezTo>
                  <a:cubicBezTo>
                    <a:pt x="6337" y="16610"/>
                    <a:pt x="6950" y="16471"/>
                    <a:pt x="8116" y="15425"/>
                  </a:cubicBezTo>
                  <a:cubicBezTo>
                    <a:pt x="9282" y="14380"/>
                    <a:pt x="11000" y="12429"/>
                    <a:pt x="12412" y="10130"/>
                  </a:cubicBezTo>
                  <a:cubicBezTo>
                    <a:pt x="13823" y="7831"/>
                    <a:pt x="14928" y="5183"/>
                    <a:pt x="15541" y="3511"/>
                  </a:cubicBezTo>
                  <a:cubicBezTo>
                    <a:pt x="16155" y="1838"/>
                    <a:pt x="16278" y="1142"/>
                    <a:pt x="16155" y="1072"/>
                  </a:cubicBezTo>
                  <a:cubicBezTo>
                    <a:pt x="16032" y="1002"/>
                    <a:pt x="15664" y="1560"/>
                    <a:pt x="15357" y="3162"/>
                  </a:cubicBezTo>
                  <a:cubicBezTo>
                    <a:pt x="15050" y="4765"/>
                    <a:pt x="14805" y="7413"/>
                    <a:pt x="15541" y="9433"/>
                  </a:cubicBezTo>
                  <a:cubicBezTo>
                    <a:pt x="16278" y="11454"/>
                    <a:pt x="17996" y="12847"/>
                    <a:pt x="19162" y="13683"/>
                  </a:cubicBezTo>
                  <a:cubicBezTo>
                    <a:pt x="20328" y="14520"/>
                    <a:pt x="20941" y="14798"/>
                    <a:pt x="21555" y="150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1" name="Line"/>
            <p:cNvSpPr/>
            <p:nvPr/>
          </p:nvSpPr>
          <p:spPr>
            <a:xfrm>
              <a:off x="6792885" y="4899424"/>
              <a:ext cx="217030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9" h="21600" fill="norm" stroke="1" extrusionOk="0">
                  <a:moveTo>
                    <a:pt x="20575" y="0"/>
                  </a:moveTo>
                  <a:cubicBezTo>
                    <a:pt x="20827" y="1200"/>
                    <a:pt x="21078" y="2400"/>
                    <a:pt x="18817" y="5160"/>
                  </a:cubicBezTo>
                  <a:cubicBezTo>
                    <a:pt x="16557" y="7920"/>
                    <a:pt x="11785" y="12240"/>
                    <a:pt x="8771" y="14400"/>
                  </a:cubicBezTo>
                  <a:cubicBezTo>
                    <a:pt x="5757" y="16560"/>
                    <a:pt x="4501" y="16560"/>
                    <a:pt x="3245" y="15600"/>
                  </a:cubicBezTo>
                  <a:cubicBezTo>
                    <a:pt x="1989" y="14640"/>
                    <a:pt x="734" y="12720"/>
                    <a:pt x="231" y="11160"/>
                  </a:cubicBezTo>
                  <a:cubicBezTo>
                    <a:pt x="-271" y="9600"/>
                    <a:pt x="-20" y="8400"/>
                    <a:pt x="1613" y="7440"/>
                  </a:cubicBezTo>
                  <a:cubicBezTo>
                    <a:pt x="3245" y="6480"/>
                    <a:pt x="6259" y="5760"/>
                    <a:pt x="9524" y="6840"/>
                  </a:cubicBezTo>
                  <a:cubicBezTo>
                    <a:pt x="12789" y="7920"/>
                    <a:pt x="16306" y="10800"/>
                    <a:pt x="18315" y="13560"/>
                  </a:cubicBezTo>
                  <a:cubicBezTo>
                    <a:pt x="20324" y="16320"/>
                    <a:pt x="20827" y="18960"/>
                    <a:pt x="2132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2" name="Line"/>
            <p:cNvSpPr/>
            <p:nvPr/>
          </p:nvSpPr>
          <p:spPr>
            <a:xfrm>
              <a:off x="7055915" y="5053589"/>
              <a:ext cx="191672" cy="190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3" fill="norm" stroke="1" extrusionOk="0">
                  <a:moveTo>
                    <a:pt x="0" y="4227"/>
                  </a:moveTo>
                  <a:cubicBezTo>
                    <a:pt x="864" y="3075"/>
                    <a:pt x="1728" y="1923"/>
                    <a:pt x="2880" y="1203"/>
                  </a:cubicBezTo>
                  <a:cubicBezTo>
                    <a:pt x="4032" y="483"/>
                    <a:pt x="5472" y="195"/>
                    <a:pt x="7200" y="51"/>
                  </a:cubicBezTo>
                  <a:cubicBezTo>
                    <a:pt x="8928" y="-93"/>
                    <a:pt x="10944" y="-93"/>
                    <a:pt x="11232" y="2355"/>
                  </a:cubicBezTo>
                  <a:cubicBezTo>
                    <a:pt x="11520" y="4803"/>
                    <a:pt x="10080" y="9699"/>
                    <a:pt x="8784" y="12723"/>
                  </a:cubicBezTo>
                  <a:cubicBezTo>
                    <a:pt x="7488" y="15747"/>
                    <a:pt x="6336" y="16899"/>
                    <a:pt x="5040" y="18051"/>
                  </a:cubicBezTo>
                  <a:cubicBezTo>
                    <a:pt x="3744" y="19203"/>
                    <a:pt x="2304" y="20355"/>
                    <a:pt x="2880" y="20931"/>
                  </a:cubicBezTo>
                  <a:cubicBezTo>
                    <a:pt x="3456" y="21507"/>
                    <a:pt x="6048" y="21507"/>
                    <a:pt x="9504" y="21363"/>
                  </a:cubicBezTo>
                  <a:cubicBezTo>
                    <a:pt x="12960" y="21219"/>
                    <a:pt x="17280" y="20931"/>
                    <a:pt x="21600" y="206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3" name="Line"/>
            <p:cNvSpPr/>
            <p:nvPr/>
          </p:nvSpPr>
          <p:spPr>
            <a:xfrm>
              <a:off x="7373812" y="4817903"/>
              <a:ext cx="119114" cy="3881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4" h="21445" fill="norm" stroke="1" extrusionOk="0">
                  <a:moveTo>
                    <a:pt x="20974" y="692"/>
                  </a:moveTo>
                  <a:cubicBezTo>
                    <a:pt x="19174" y="269"/>
                    <a:pt x="17374" y="-155"/>
                    <a:pt x="15124" y="57"/>
                  </a:cubicBezTo>
                  <a:cubicBezTo>
                    <a:pt x="12874" y="269"/>
                    <a:pt x="10174" y="1116"/>
                    <a:pt x="7249" y="3233"/>
                  </a:cubicBezTo>
                  <a:cubicBezTo>
                    <a:pt x="4324" y="5351"/>
                    <a:pt x="1174" y="8739"/>
                    <a:pt x="274" y="11845"/>
                  </a:cubicBezTo>
                  <a:cubicBezTo>
                    <a:pt x="-626" y="14951"/>
                    <a:pt x="724" y="17774"/>
                    <a:pt x="3874" y="19327"/>
                  </a:cubicBezTo>
                  <a:cubicBezTo>
                    <a:pt x="7024" y="20880"/>
                    <a:pt x="11974" y="21163"/>
                    <a:pt x="16924" y="214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4" name="Line"/>
            <p:cNvSpPr/>
            <p:nvPr/>
          </p:nvSpPr>
          <p:spPr>
            <a:xfrm>
              <a:off x="7584927" y="4900035"/>
              <a:ext cx="276007" cy="252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2" fill="norm" stroke="1" extrusionOk="0">
                  <a:moveTo>
                    <a:pt x="0" y="21332"/>
                  </a:moveTo>
                  <a:cubicBezTo>
                    <a:pt x="2000" y="16796"/>
                    <a:pt x="4000" y="12260"/>
                    <a:pt x="5100" y="9344"/>
                  </a:cubicBezTo>
                  <a:cubicBezTo>
                    <a:pt x="6200" y="6428"/>
                    <a:pt x="6400" y="5132"/>
                    <a:pt x="6600" y="3620"/>
                  </a:cubicBezTo>
                  <a:cubicBezTo>
                    <a:pt x="6800" y="2108"/>
                    <a:pt x="7000" y="380"/>
                    <a:pt x="6800" y="56"/>
                  </a:cubicBezTo>
                  <a:cubicBezTo>
                    <a:pt x="6600" y="-268"/>
                    <a:pt x="6000" y="812"/>
                    <a:pt x="5500" y="3080"/>
                  </a:cubicBezTo>
                  <a:cubicBezTo>
                    <a:pt x="5000" y="5348"/>
                    <a:pt x="4600" y="8804"/>
                    <a:pt x="4400" y="11180"/>
                  </a:cubicBezTo>
                  <a:cubicBezTo>
                    <a:pt x="4200" y="13556"/>
                    <a:pt x="4200" y="14852"/>
                    <a:pt x="5100" y="16040"/>
                  </a:cubicBezTo>
                  <a:cubicBezTo>
                    <a:pt x="6000" y="17228"/>
                    <a:pt x="7800" y="18308"/>
                    <a:pt x="9800" y="17552"/>
                  </a:cubicBezTo>
                  <a:cubicBezTo>
                    <a:pt x="11800" y="16796"/>
                    <a:pt x="14000" y="14204"/>
                    <a:pt x="15600" y="11828"/>
                  </a:cubicBezTo>
                  <a:cubicBezTo>
                    <a:pt x="17200" y="9452"/>
                    <a:pt x="18200" y="7292"/>
                    <a:pt x="18900" y="5564"/>
                  </a:cubicBezTo>
                  <a:cubicBezTo>
                    <a:pt x="19600" y="3836"/>
                    <a:pt x="20000" y="2540"/>
                    <a:pt x="19800" y="2540"/>
                  </a:cubicBezTo>
                  <a:cubicBezTo>
                    <a:pt x="19600" y="2540"/>
                    <a:pt x="18800" y="3836"/>
                    <a:pt x="18600" y="6428"/>
                  </a:cubicBezTo>
                  <a:cubicBezTo>
                    <a:pt x="18400" y="9020"/>
                    <a:pt x="18800" y="12908"/>
                    <a:pt x="19400" y="15284"/>
                  </a:cubicBezTo>
                  <a:cubicBezTo>
                    <a:pt x="20000" y="17660"/>
                    <a:pt x="20800" y="18524"/>
                    <a:pt x="21600" y="193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5" name="Line"/>
            <p:cNvSpPr/>
            <p:nvPr/>
          </p:nvSpPr>
          <p:spPr>
            <a:xfrm>
              <a:off x="7929935" y="5121763"/>
              <a:ext cx="46002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6" name="Line"/>
            <p:cNvSpPr/>
            <p:nvPr/>
          </p:nvSpPr>
          <p:spPr>
            <a:xfrm>
              <a:off x="8127642" y="5008076"/>
              <a:ext cx="369640" cy="1301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9" h="20755" fill="norm" stroke="1" extrusionOk="0">
                  <a:moveTo>
                    <a:pt x="5865" y="1013"/>
                  </a:moveTo>
                  <a:cubicBezTo>
                    <a:pt x="5273" y="5496"/>
                    <a:pt x="4681" y="9979"/>
                    <a:pt x="4089" y="13239"/>
                  </a:cubicBezTo>
                  <a:cubicBezTo>
                    <a:pt x="3498" y="16499"/>
                    <a:pt x="2906" y="18537"/>
                    <a:pt x="2240" y="19760"/>
                  </a:cubicBezTo>
                  <a:cubicBezTo>
                    <a:pt x="1574" y="20982"/>
                    <a:pt x="835" y="21390"/>
                    <a:pt x="391" y="19148"/>
                  </a:cubicBezTo>
                  <a:cubicBezTo>
                    <a:pt x="-53" y="16907"/>
                    <a:pt x="-201" y="12016"/>
                    <a:pt x="391" y="8348"/>
                  </a:cubicBezTo>
                  <a:cubicBezTo>
                    <a:pt x="983" y="4681"/>
                    <a:pt x="2314" y="2235"/>
                    <a:pt x="4977" y="1013"/>
                  </a:cubicBezTo>
                  <a:cubicBezTo>
                    <a:pt x="7640" y="-210"/>
                    <a:pt x="11635" y="-210"/>
                    <a:pt x="14594" y="401"/>
                  </a:cubicBezTo>
                  <a:cubicBezTo>
                    <a:pt x="17552" y="1013"/>
                    <a:pt x="19476" y="2235"/>
                    <a:pt x="21399" y="345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7" name="Line"/>
            <p:cNvSpPr/>
            <p:nvPr/>
          </p:nvSpPr>
          <p:spPr>
            <a:xfrm>
              <a:off x="8489614" y="4789050"/>
              <a:ext cx="161005" cy="1322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6" fill="norm" stroke="1" extrusionOk="0">
                  <a:moveTo>
                    <a:pt x="0" y="4153"/>
                  </a:moveTo>
                  <a:cubicBezTo>
                    <a:pt x="1029" y="2523"/>
                    <a:pt x="2057" y="893"/>
                    <a:pt x="3429" y="281"/>
                  </a:cubicBezTo>
                  <a:cubicBezTo>
                    <a:pt x="4800" y="-330"/>
                    <a:pt x="6514" y="78"/>
                    <a:pt x="7543" y="1300"/>
                  </a:cubicBezTo>
                  <a:cubicBezTo>
                    <a:pt x="8571" y="2523"/>
                    <a:pt x="8914" y="4561"/>
                    <a:pt x="9086" y="6598"/>
                  </a:cubicBezTo>
                  <a:cubicBezTo>
                    <a:pt x="9257" y="8636"/>
                    <a:pt x="9257" y="10674"/>
                    <a:pt x="8057" y="13119"/>
                  </a:cubicBezTo>
                  <a:cubicBezTo>
                    <a:pt x="6857" y="15564"/>
                    <a:pt x="4457" y="18417"/>
                    <a:pt x="4114" y="19844"/>
                  </a:cubicBezTo>
                  <a:cubicBezTo>
                    <a:pt x="3771" y="21270"/>
                    <a:pt x="5486" y="21270"/>
                    <a:pt x="8743" y="20862"/>
                  </a:cubicBezTo>
                  <a:cubicBezTo>
                    <a:pt x="12000" y="20455"/>
                    <a:pt x="16800" y="19640"/>
                    <a:pt x="21600" y="188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8" name="Line"/>
            <p:cNvSpPr/>
            <p:nvPr/>
          </p:nvSpPr>
          <p:spPr>
            <a:xfrm>
              <a:off x="8619951" y="4807423"/>
              <a:ext cx="153427" cy="475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600" fill="norm" stroke="1" extrusionOk="0">
                  <a:moveTo>
                    <a:pt x="11497" y="0"/>
                  </a:moveTo>
                  <a:cubicBezTo>
                    <a:pt x="14981" y="3368"/>
                    <a:pt x="18465" y="6735"/>
                    <a:pt x="20032" y="9639"/>
                  </a:cubicBezTo>
                  <a:cubicBezTo>
                    <a:pt x="21600" y="12542"/>
                    <a:pt x="21252" y="14981"/>
                    <a:pt x="17594" y="16897"/>
                  </a:cubicBezTo>
                  <a:cubicBezTo>
                    <a:pt x="13935" y="18813"/>
                    <a:pt x="6968" y="2020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599" name="Line"/>
            <p:cNvSpPr/>
            <p:nvPr/>
          </p:nvSpPr>
          <p:spPr>
            <a:xfrm>
              <a:off x="9041626" y="5137096"/>
              <a:ext cx="176339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443" y="10800"/>
                    <a:pt x="6887" y="0"/>
                    <a:pt x="10487" y="0"/>
                  </a:cubicBezTo>
                  <a:cubicBezTo>
                    <a:pt x="14087" y="0"/>
                    <a:pt x="17843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0" name="Line"/>
            <p:cNvSpPr/>
            <p:nvPr/>
          </p:nvSpPr>
          <p:spPr>
            <a:xfrm>
              <a:off x="9041626" y="5298100"/>
              <a:ext cx="176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1" name="Line"/>
            <p:cNvSpPr/>
            <p:nvPr/>
          </p:nvSpPr>
          <p:spPr>
            <a:xfrm>
              <a:off x="9641709" y="5131493"/>
              <a:ext cx="381274" cy="164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3" h="21070" fill="norm" stroke="1" extrusionOk="0">
                  <a:moveTo>
                    <a:pt x="4635" y="3663"/>
                  </a:moveTo>
                  <a:cubicBezTo>
                    <a:pt x="5067" y="4972"/>
                    <a:pt x="5499" y="6281"/>
                    <a:pt x="5499" y="8900"/>
                  </a:cubicBezTo>
                  <a:cubicBezTo>
                    <a:pt x="5499" y="11518"/>
                    <a:pt x="5067" y="15445"/>
                    <a:pt x="4563" y="17900"/>
                  </a:cubicBezTo>
                  <a:cubicBezTo>
                    <a:pt x="4059" y="20354"/>
                    <a:pt x="3483" y="21336"/>
                    <a:pt x="2907" y="21009"/>
                  </a:cubicBezTo>
                  <a:cubicBezTo>
                    <a:pt x="2331" y="20681"/>
                    <a:pt x="1755" y="19045"/>
                    <a:pt x="1251" y="16591"/>
                  </a:cubicBezTo>
                  <a:cubicBezTo>
                    <a:pt x="747" y="14136"/>
                    <a:pt x="315" y="10863"/>
                    <a:pt x="99" y="8245"/>
                  </a:cubicBezTo>
                  <a:cubicBezTo>
                    <a:pt x="-117" y="5627"/>
                    <a:pt x="-117" y="3663"/>
                    <a:pt x="1539" y="2191"/>
                  </a:cubicBezTo>
                  <a:cubicBezTo>
                    <a:pt x="3195" y="718"/>
                    <a:pt x="6507" y="-264"/>
                    <a:pt x="9747" y="63"/>
                  </a:cubicBezTo>
                  <a:cubicBezTo>
                    <a:pt x="12987" y="391"/>
                    <a:pt x="16155" y="2027"/>
                    <a:pt x="18099" y="2681"/>
                  </a:cubicBezTo>
                  <a:cubicBezTo>
                    <a:pt x="20043" y="3336"/>
                    <a:pt x="20763" y="3009"/>
                    <a:pt x="21483" y="2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2" name="Line"/>
            <p:cNvSpPr/>
            <p:nvPr/>
          </p:nvSpPr>
          <p:spPr>
            <a:xfrm>
              <a:off x="10045982" y="4837432"/>
              <a:ext cx="214673" cy="150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8" fill="norm" stroke="1" extrusionOk="0">
                  <a:moveTo>
                    <a:pt x="0" y="6573"/>
                  </a:moveTo>
                  <a:cubicBezTo>
                    <a:pt x="514" y="4773"/>
                    <a:pt x="1029" y="2973"/>
                    <a:pt x="1929" y="1713"/>
                  </a:cubicBezTo>
                  <a:cubicBezTo>
                    <a:pt x="2829" y="453"/>
                    <a:pt x="4114" y="-267"/>
                    <a:pt x="5400" y="93"/>
                  </a:cubicBezTo>
                  <a:cubicBezTo>
                    <a:pt x="6686" y="453"/>
                    <a:pt x="7971" y="1893"/>
                    <a:pt x="7971" y="4773"/>
                  </a:cubicBezTo>
                  <a:cubicBezTo>
                    <a:pt x="7971" y="7653"/>
                    <a:pt x="6686" y="11973"/>
                    <a:pt x="5529" y="14853"/>
                  </a:cubicBezTo>
                  <a:cubicBezTo>
                    <a:pt x="4371" y="17733"/>
                    <a:pt x="3343" y="19173"/>
                    <a:pt x="3471" y="20073"/>
                  </a:cubicBezTo>
                  <a:cubicBezTo>
                    <a:pt x="3600" y="20973"/>
                    <a:pt x="4886" y="21333"/>
                    <a:pt x="8100" y="21153"/>
                  </a:cubicBezTo>
                  <a:cubicBezTo>
                    <a:pt x="11314" y="20973"/>
                    <a:pt x="16457" y="20253"/>
                    <a:pt x="21600" y="195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3" name="Line"/>
            <p:cNvSpPr/>
            <p:nvPr/>
          </p:nvSpPr>
          <p:spPr>
            <a:xfrm>
              <a:off x="10375657" y="5282766"/>
              <a:ext cx="22233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4" name="Line"/>
            <p:cNvSpPr/>
            <p:nvPr/>
          </p:nvSpPr>
          <p:spPr>
            <a:xfrm>
              <a:off x="10464010" y="5175431"/>
              <a:ext cx="34317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17" h="21600" fill="norm" stroke="1" extrusionOk="0">
                  <a:moveTo>
                    <a:pt x="11460" y="0"/>
                  </a:moveTo>
                  <a:cubicBezTo>
                    <a:pt x="6831" y="960"/>
                    <a:pt x="2203" y="1920"/>
                    <a:pt x="660" y="4920"/>
                  </a:cubicBezTo>
                  <a:cubicBezTo>
                    <a:pt x="-883" y="7920"/>
                    <a:pt x="660" y="12960"/>
                    <a:pt x="1431" y="16080"/>
                  </a:cubicBezTo>
                  <a:cubicBezTo>
                    <a:pt x="2203" y="19200"/>
                    <a:pt x="2203" y="20400"/>
                    <a:pt x="5288" y="21000"/>
                  </a:cubicBezTo>
                  <a:cubicBezTo>
                    <a:pt x="8374" y="21600"/>
                    <a:pt x="14546" y="21600"/>
                    <a:pt x="2071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5" name="Line"/>
            <p:cNvSpPr/>
            <p:nvPr/>
          </p:nvSpPr>
          <p:spPr>
            <a:xfrm>
              <a:off x="10843333" y="5171491"/>
              <a:ext cx="299009" cy="264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5" fill="norm" stroke="1" extrusionOk="0">
                  <a:moveTo>
                    <a:pt x="0" y="21505"/>
                  </a:moveTo>
                  <a:cubicBezTo>
                    <a:pt x="1108" y="18390"/>
                    <a:pt x="2215" y="15274"/>
                    <a:pt x="3231" y="12055"/>
                  </a:cubicBezTo>
                  <a:cubicBezTo>
                    <a:pt x="4246" y="8836"/>
                    <a:pt x="5169" y="5513"/>
                    <a:pt x="5723" y="3332"/>
                  </a:cubicBezTo>
                  <a:cubicBezTo>
                    <a:pt x="6277" y="1151"/>
                    <a:pt x="6462" y="113"/>
                    <a:pt x="6277" y="9"/>
                  </a:cubicBezTo>
                  <a:cubicBezTo>
                    <a:pt x="6092" y="-95"/>
                    <a:pt x="5538" y="736"/>
                    <a:pt x="4985" y="2397"/>
                  </a:cubicBezTo>
                  <a:cubicBezTo>
                    <a:pt x="4431" y="4059"/>
                    <a:pt x="3877" y="6551"/>
                    <a:pt x="3969" y="8940"/>
                  </a:cubicBezTo>
                  <a:cubicBezTo>
                    <a:pt x="4062" y="11328"/>
                    <a:pt x="4800" y="13613"/>
                    <a:pt x="5631" y="14755"/>
                  </a:cubicBezTo>
                  <a:cubicBezTo>
                    <a:pt x="6462" y="15897"/>
                    <a:pt x="7385" y="15897"/>
                    <a:pt x="8954" y="14755"/>
                  </a:cubicBezTo>
                  <a:cubicBezTo>
                    <a:pt x="10523" y="13613"/>
                    <a:pt x="12738" y="11328"/>
                    <a:pt x="14123" y="9563"/>
                  </a:cubicBezTo>
                  <a:cubicBezTo>
                    <a:pt x="15508" y="7797"/>
                    <a:pt x="16062" y="6551"/>
                    <a:pt x="16615" y="5201"/>
                  </a:cubicBezTo>
                  <a:cubicBezTo>
                    <a:pt x="17169" y="3851"/>
                    <a:pt x="17723" y="2397"/>
                    <a:pt x="17723" y="2086"/>
                  </a:cubicBezTo>
                  <a:cubicBezTo>
                    <a:pt x="17723" y="1774"/>
                    <a:pt x="17169" y="2605"/>
                    <a:pt x="16800" y="4578"/>
                  </a:cubicBezTo>
                  <a:cubicBezTo>
                    <a:pt x="16431" y="6551"/>
                    <a:pt x="16246" y="9667"/>
                    <a:pt x="16431" y="11743"/>
                  </a:cubicBezTo>
                  <a:cubicBezTo>
                    <a:pt x="16615" y="13820"/>
                    <a:pt x="17169" y="14859"/>
                    <a:pt x="17908" y="15482"/>
                  </a:cubicBezTo>
                  <a:cubicBezTo>
                    <a:pt x="18646" y="16105"/>
                    <a:pt x="19569" y="16313"/>
                    <a:pt x="20215" y="15897"/>
                  </a:cubicBezTo>
                  <a:cubicBezTo>
                    <a:pt x="20862" y="15482"/>
                    <a:pt x="21231" y="14443"/>
                    <a:pt x="21600" y="134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6" name="Line"/>
            <p:cNvSpPr/>
            <p:nvPr/>
          </p:nvSpPr>
          <p:spPr>
            <a:xfrm>
              <a:off x="11119340" y="4962037"/>
              <a:ext cx="222339" cy="128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9" fill="norm" stroke="1" extrusionOk="0">
                  <a:moveTo>
                    <a:pt x="0" y="4870"/>
                  </a:moveTo>
                  <a:cubicBezTo>
                    <a:pt x="993" y="3176"/>
                    <a:pt x="1986" y="1482"/>
                    <a:pt x="3103" y="635"/>
                  </a:cubicBezTo>
                  <a:cubicBezTo>
                    <a:pt x="4221" y="-212"/>
                    <a:pt x="5462" y="-212"/>
                    <a:pt x="6579" y="635"/>
                  </a:cubicBezTo>
                  <a:cubicBezTo>
                    <a:pt x="7697" y="1482"/>
                    <a:pt x="8690" y="3176"/>
                    <a:pt x="8814" y="4870"/>
                  </a:cubicBezTo>
                  <a:cubicBezTo>
                    <a:pt x="8938" y="6564"/>
                    <a:pt x="8193" y="8259"/>
                    <a:pt x="7324" y="9953"/>
                  </a:cubicBezTo>
                  <a:cubicBezTo>
                    <a:pt x="6455" y="11647"/>
                    <a:pt x="5462" y="13341"/>
                    <a:pt x="4841" y="15247"/>
                  </a:cubicBezTo>
                  <a:cubicBezTo>
                    <a:pt x="4221" y="17153"/>
                    <a:pt x="3972" y="19270"/>
                    <a:pt x="4717" y="20329"/>
                  </a:cubicBezTo>
                  <a:cubicBezTo>
                    <a:pt x="5462" y="21388"/>
                    <a:pt x="7200" y="21388"/>
                    <a:pt x="10179" y="20964"/>
                  </a:cubicBezTo>
                  <a:cubicBezTo>
                    <a:pt x="13159" y="20541"/>
                    <a:pt x="17379" y="19694"/>
                    <a:pt x="21600" y="188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7" name="Line"/>
            <p:cNvSpPr/>
            <p:nvPr/>
          </p:nvSpPr>
          <p:spPr>
            <a:xfrm>
              <a:off x="2555475" y="2484370"/>
              <a:ext cx="1782164" cy="14619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1564" fill="norm" stroke="1" extrusionOk="0">
                  <a:moveTo>
                    <a:pt x="15231" y="3053"/>
                  </a:moveTo>
                  <a:cubicBezTo>
                    <a:pt x="14708" y="2375"/>
                    <a:pt x="14185" y="1696"/>
                    <a:pt x="13554" y="1301"/>
                  </a:cubicBezTo>
                  <a:cubicBezTo>
                    <a:pt x="12924" y="905"/>
                    <a:pt x="12185" y="792"/>
                    <a:pt x="11339" y="829"/>
                  </a:cubicBezTo>
                  <a:cubicBezTo>
                    <a:pt x="10493" y="867"/>
                    <a:pt x="9539" y="1055"/>
                    <a:pt x="8631" y="1376"/>
                  </a:cubicBezTo>
                  <a:cubicBezTo>
                    <a:pt x="7724" y="1696"/>
                    <a:pt x="6862" y="2149"/>
                    <a:pt x="5970" y="2695"/>
                  </a:cubicBezTo>
                  <a:cubicBezTo>
                    <a:pt x="5077" y="3242"/>
                    <a:pt x="4154" y="3883"/>
                    <a:pt x="3354" y="4693"/>
                  </a:cubicBezTo>
                  <a:cubicBezTo>
                    <a:pt x="2554" y="5504"/>
                    <a:pt x="1877" y="6484"/>
                    <a:pt x="1370" y="7596"/>
                  </a:cubicBezTo>
                  <a:cubicBezTo>
                    <a:pt x="862" y="8708"/>
                    <a:pt x="524" y="9952"/>
                    <a:pt x="293" y="11083"/>
                  </a:cubicBezTo>
                  <a:cubicBezTo>
                    <a:pt x="62" y="12214"/>
                    <a:pt x="-61" y="13231"/>
                    <a:pt x="31" y="14268"/>
                  </a:cubicBezTo>
                  <a:cubicBezTo>
                    <a:pt x="124" y="15305"/>
                    <a:pt x="431" y="16360"/>
                    <a:pt x="1001" y="17227"/>
                  </a:cubicBezTo>
                  <a:cubicBezTo>
                    <a:pt x="1570" y="18094"/>
                    <a:pt x="2401" y="18773"/>
                    <a:pt x="3308" y="19357"/>
                  </a:cubicBezTo>
                  <a:cubicBezTo>
                    <a:pt x="4216" y="19941"/>
                    <a:pt x="5201" y="20431"/>
                    <a:pt x="6216" y="20790"/>
                  </a:cubicBezTo>
                  <a:cubicBezTo>
                    <a:pt x="7231" y="21148"/>
                    <a:pt x="8277" y="21374"/>
                    <a:pt x="9339" y="21487"/>
                  </a:cubicBezTo>
                  <a:cubicBezTo>
                    <a:pt x="10401" y="21600"/>
                    <a:pt x="11477" y="21600"/>
                    <a:pt x="12539" y="21412"/>
                  </a:cubicBezTo>
                  <a:cubicBezTo>
                    <a:pt x="13601" y="21223"/>
                    <a:pt x="14647" y="20846"/>
                    <a:pt x="15601" y="20337"/>
                  </a:cubicBezTo>
                  <a:cubicBezTo>
                    <a:pt x="16554" y="19828"/>
                    <a:pt x="17416" y="19187"/>
                    <a:pt x="18216" y="18434"/>
                  </a:cubicBezTo>
                  <a:cubicBezTo>
                    <a:pt x="19016" y="17680"/>
                    <a:pt x="19754" y="16813"/>
                    <a:pt x="20324" y="15757"/>
                  </a:cubicBezTo>
                  <a:cubicBezTo>
                    <a:pt x="20893" y="14702"/>
                    <a:pt x="21293" y="13458"/>
                    <a:pt x="21416" y="12214"/>
                  </a:cubicBezTo>
                  <a:cubicBezTo>
                    <a:pt x="21539" y="10970"/>
                    <a:pt x="21385" y="9726"/>
                    <a:pt x="21001" y="8538"/>
                  </a:cubicBezTo>
                  <a:cubicBezTo>
                    <a:pt x="20616" y="7351"/>
                    <a:pt x="20001" y="6220"/>
                    <a:pt x="19339" y="5315"/>
                  </a:cubicBezTo>
                  <a:cubicBezTo>
                    <a:pt x="18677" y="4410"/>
                    <a:pt x="17970" y="3732"/>
                    <a:pt x="17047" y="2884"/>
                  </a:cubicBezTo>
                  <a:cubicBezTo>
                    <a:pt x="16124" y="2036"/>
                    <a:pt x="14985" y="1018"/>
                    <a:pt x="13847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8" name="Line"/>
            <p:cNvSpPr/>
            <p:nvPr/>
          </p:nvSpPr>
          <p:spPr>
            <a:xfrm>
              <a:off x="9444835" y="3821910"/>
              <a:ext cx="1005888" cy="8147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1" h="21385" fill="norm" stroke="1" extrusionOk="0">
                  <a:moveTo>
                    <a:pt x="17814" y="4939"/>
                  </a:moveTo>
                  <a:cubicBezTo>
                    <a:pt x="17434" y="3866"/>
                    <a:pt x="17054" y="2792"/>
                    <a:pt x="16457" y="2021"/>
                  </a:cubicBezTo>
                  <a:cubicBezTo>
                    <a:pt x="15860" y="1250"/>
                    <a:pt x="15046" y="780"/>
                    <a:pt x="13960" y="445"/>
                  </a:cubicBezTo>
                  <a:cubicBezTo>
                    <a:pt x="12875" y="109"/>
                    <a:pt x="11518" y="-92"/>
                    <a:pt x="10026" y="42"/>
                  </a:cubicBezTo>
                  <a:cubicBezTo>
                    <a:pt x="8533" y="176"/>
                    <a:pt x="6905" y="646"/>
                    <a:pt x="5494" y="1484"/>
                  </a:cubicBezTo>
                  <a:cubicBezTo>
                    <a:pt x="4083" y="2323"/>
                    <a:pt x="2889" y="3530"/>
                    <a:pt x="1993" y="4738"/>
                  </a:cubicBezTo>
                  <a:cubicBezTo>
                    <a:pt x="1098" y="5945"/>
                    <a:pt x="501" y="7153"/>
                    <a:pt x="202" y="8595"/>
                  </a:cubicBezTo>
                  <a:cubicBezTo>
                    <a:pt x="-96" y="10037"/>
                    <a:pt x="-96" y="11714"/>
                    <a:pt x="420" y="13425"/>
                  </a:cubicBezTo>
                  <a:cubicBezTo>
                    <a:pt x="935" y="15135"/>
                    <a:pt x="1966" y="16879"/>
                    <a:pt x="3052" y="18187"/>
                  </a:cubicBezTo>
                  <a:cubicBezTo>
                    <a:pt x="4137" y="19496"/>
                    <a:pt x="5277" y="20368"/>
                    <a:pt x="6498" y="20871"/>
                  </a:cubicBezTo>
                  <a:cubicBezTo>
                    <a:pt x="7719" y="21374"/>
                    <a:pt x="9022" y="21508"/>
                    <a:pt x="10623" y="21273"/>
                  </a:cubicBezTo>
                  <a:cubicBezTo>
                    <a:pt x="12224" y="21038"/>
                    <a:pt x="14123" y="20435"/>
                    <a:pt x="15670" y="19529"/>
                  </a:cubicBezTo>
                  <a:cubicBezTo>
                    <a:pt x="17217" y="18624"/>
                    <a:pt x="18411" y="17416"/>
                    <a:pt x="19387" y="15873"/>
                  </a:cubicBezTo>
                  <a:cubicBezTo>
                    <a:pt x="20364" y="14330"/>
                    <a:pt x="21124" y="12452"/>
                    <a:pt x="21314" y="10842"/>
                  </a:cubicBezTo>
                  <a:cubicBezTo>
                    <a:pt x="21504" y="9232"/>
                    <a:pt x="21124" y="7891"/>
                    <a:pt x="20147" y="6918"/>
                  </a:cubicBezTo>
                  <a:cubicBezTo>
                    <a:pt x="19170" y="5945"/>
                    <a:pt x="17596" y="5342"/>
                    <a:pt x="16185" y="5073"/>
                  </a:cubicBezTo>
                  <a:cubicBezTo>
                    <a:pt x="14774" y="4805"/>
                    <a:pt x="13526" y="4872"/>
                    <a:pt x="12278" y="49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09" name="Line"/>
            <p:cNvSpPr/>
            <p:nvPr/>
          </p:nvSpPr>
          <p:spPr>
            <a:xfrm>
              <a:off x="4364083" y="3437561"/>
              <a:ext cx="330446" cy="2275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0" h="21365" fill="norm" stroke="1" extrusionOk="0">
                  <a:moveTo>
                    <a:pt x="16373" y="3365"/>
                  </a:moveTo>
                  <a:cubicBezTo>
                    <a:pt x="16703" y="2165"/>
                    <a:pt x="17033" y="965"/>
                    <a:pt x="16703" y="365"/>
                  </a:cubicBezTo>
                  <a:cubicBezTo>
                    <a:pt x="16373" y="-235"/>
                    <a:pt x="15384" y="-235"/>
                    <a:pt x="12828" y="1445"/>
                  </a:cubicBezTo>
                  <a:cubicBezTo>
                    <a:pt x="10273" y="3125"/>
                    <a:pt x="6151" y="6485"/>
                    <a:pt x="3760" y="8645"/>
                  </a:cubicBezTo>
                  <a:cubicBezTo>
                    <a:pt x="1369" y="10805"/>
                    <a:pt x="709" y="11765"/>
                    <a:pt x="297" y="12845"/>
                  </a:cubicBezTo>
                  <a:cubicBezTo>
                    <a:pt x="-115" y="13925"/>
                    <a:pt x="-280" y="15125"/>
                    <a:pt x="1039" y="16205"/>
                  </a:cubicBezTo>
                  <a:cubicBezTo>
                    <a:pt x="2358" y="17285"/>
                    <a:pt x="5161" y="18245"/>
                    <a:pt x="8789" y="19085"/>
                  </a:cubicBezTo>
                  <a:cubicBezTo>
                    <a:pt x="12416" y="19925"/>
                    <a:pt x="16868" y="20645"/>
                    <a:pt x="21320" y="213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0" name="Line"/>
            <p:cNvSpPr/>
            <p:nvPr/>
          </p:nvSpPr>
          <p:spPr>
            <a:xfrm>
              <a:off x="4548858" y="3611396"/>
              <a:ext cx="4840707" cy="1081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fill="norm" stroke="1" extrusionOk="0">
                  <a:moveTo>
                    <a:pt x="0" y="0"/>
                  </a:moveTo>
                  <a:cubicBezTo>
                    <a:pt x="433" y="306"/>
                    <a:pt x="866" y="613"/>
                    <a:pt x="1305" y="996"/>
                  </a:cubicBezTo>
                  <a:cubicBezTo>
                    <a:pt x="1744" y="1379"/>
                    <a:pt x="2188" y="1838"/>
                    <a:pt x="2639" y="2272"/>
                  </a:cubicBezTo>
                  <a:cubicBezTo>
                    <a:pt x="3089" y="2706"/>
                    <a:pt x="3545" y="3115"/>
                    <a:pt x="3967" y="3498"/>
                  </a:cubicBezTo>
                  <a:cubicBezTo>
                    <a:pt x="4388" y="3881"/>
                    <a:pt x="4776" y="4238"/>
                    <a:pt x="5169" y="4621"/>
                  </a:cubicBezTo>
                  <a:cubicBezTo>
                    <a:pt x="5562" y="5004"/>
                    <a:pt x="5961" y="5413"/>
                    <a:pt x="6377" y="5847"/>
                  </a:cubicBezTo>
                  <a:cubicBezTo>
                    <a:pt x="6793" y="6281"/>
                    <a:pt x="7227" y="6740"/>
                    <a:pt x="7683" y="7174"/>
                  </a:cubicBezTo>
                  <a:cubicBezTo>
                    <a:pt x="8138" y="7609"/>
                    <a:pt x="8617" y="8017"/>
                    <a:pt x="9079" y="8400"/>
                  </a:cubicBezTo>
                  <a:cubicBezTo>
                    <a:pt x="9540" y="8783"/>
                    <a:pt x="9985" y="9140"/>
                    <a:pt x="10430" y="9574"/>
                  </a:cubicBezTo>
                  <a:cubicBezTo>
                    <a:pt x="10874" y="10009"/>
                    <a:pt x="11319" y="10519"/>
                    <a:pt x="11735" y="10979"/>
                  </a:cubicBezTo>
                  <a:cubicBezTo>
                    <a:pt x="12151" y="11438"/>
                    <a:pt x="12538" y="11847"/>
                    <a:pt x="12932" y="12332"/>
                  </a:cubicBezTo>
                  <a:cubicBezTo>
                    <a:pt x="13325" y="12817"/>
                    <a:pt x="13724" y="13379"/>
                    <a:pt x="14117" y="13889"/>
                  </a:cubicBezTo>
                  <a:cubicBezTo>
                    <a:pt x="14510" y="14400"/>
                    <a:pt x="14898" y="14860"/>
                    <a:pt x="15268" y="15243"/>
                  </a:cubicBezTo>
                  <a:cubicBezTo>
                    <a:pt x="15639" y="15626"/>
                    <a:pt x="15992" y="15932"/>
                    <a:pt x="16362" y="16213"/>
                  </a:cubicBezTo>
                  <a:cubicBezTo>
                    <a:pt x="16733" y="16494"/>
                    <a:pt x="17120" y="16749"/>
                    <a:pt x="17502" y="17030"/>
                  </a:cubicBezTo>
                  <a:cubicBezTo>
                    <a:pt x="17884" y="17311"/>
                    <a:pt x="18260" y="17617"/>
                    <a:pt x="18636" y="17847"/>
                  </a:cubicBezTo>
                  <a:cubicBezTo>
                    <a:pt x="19013" y="18077"/>
                    <a:pt x="19389" y="18230"/>
                    <a:pt x="19765" y="18383"/>
                  </a:cubicBezTo>
                  <a:cubicBezTo>
                    <a:pt x="20141" y="18536"/>
                    <a:pt x="20517" y="18689"/>
                    <a:pt x="20796" y="18791"/>
                  </a:cubicBezTo>
                  <a:cubicBezTo>
                    <a:pt x="21076" y="18894"/>
                    <a:pt x="21258" y="18945"/>
                    <a:pt x="21383" y="18970"/>
                  </a:cubicBezTo>
                  <a:cubicBezTo>
                    <a:pt x="21509" y="18996"/>
                    <a:pt x="21577" y="18996"/>
                    <a:pt x="21589" y="18919"/>
                  </a:cubicBezTo>
                  <a:cubicBezTo>
                    <a:pt x="21600" y="18843"/>
                    <a:pt x="21554" y="18689"/>
                    <a:pt x="21406" y="18434"/>
                  </a:cubicBezTo>
                  <a:cubicBezTo>
                    <a:pt x="21258" y="18179"/>
                    <a:pt x="21007" y="17821"/>
                    <a:pt x="20842" y="17540"/>
                  </a:cubicBezTo>
                  <a:cubicBezTo>
                    <a:pt x="20677" y="17260"/>
                    <a:pt x="20597" y="17055"/>
                    <a:pt x="20586" y="17004"/>
                  </a:cubicBezTo>
                  <a:cubicBezTo>
                    <a:pt x="20574" y="16953"/>
                    <a:pt x="20631" y="17055"/>
                    <a:pt x="20745" y="17413"/>
                  </a:cubicBezTo>
                  <a:cubicBezTo>
                    <a:pt x="20859" y="17770"/>
                    <a:pt x="21030" y="18383"/>
                    <a:pt x="21133" y="18791"/>
                  </a:cubicBezTo>
                  <a:cubicBezTo>
                    <a:pt x="21235" y="19200"/>
                    <a:pt x="21269" y="19404"/>
                    <a:pt x="21269" y="19609"/>
                  </a:cubicBezTo>
                  <a:cubicBezTo>
                    <a:pt x="21269" y="19813"/>
                    <a:pt x="21235" y="20017"/>
                    <a:pt x="21053" y="20349"/>
                  </a:cubicBezTo>
                  <a:cubicBezTo>
                    <a:pt x="20870" y="20681"/>
                    <a:pt x="20540" y="21140"/>
                    <a:pt x="2020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1" name="Line"/>
            <p:cNvSpPr/>
            <p:nvPr/>
          </p:nvSpPr>
          <p:spPr>
            <a:xfrm>
              <a:off x="2521134" y="4066295"/>
              <a:ext cx="2565616" cy="1360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2" h="21572" fill="norm" stroke="1" extrusionOk="0">
                  <a:moveTo>
                    <a:pt x="14624" y="1905"/>
                  </a:moveTo>
                  <a:cubicBezTo>
                    <a:pt x="13981" y="1540"/>
                    <a:pt x="13338" y="1175"/>
                    <a:pt x="12717" y="912"/>
                  </a:cubicBezTo>
                  <a:cubicBezTo>
                    <a:pt x="12096" y="648"/>
                    <a:pt x="11496" y="486"/>
                    <a:pt x="10810" y="385"/>
                  </a:cubicBezTo>
                  <a:cubicBezTo>
                    <a:pt x="10124" y="284"/>
                    <a:pt x="9353" y="243"/>
                    <a:pt x="8603" y="243"/>
                  </a:cubicBezTo>
                  <a:cubicBezTo>
                    <a:pt x="7853" y="243"/>
                    <a:pt x="7124" y="284"/>
                    <a:pt x="6363" y="507"/>
                  </a:cubicBezTo>
                  <a:cubicBezTo>
                    <a:pt x="5603" y="729"/>
                    <a:pt x="4810" y="1135"/>
                    <a:pt x="4135" y="1601"/>
                  </a:cubicBezTo>
                  <a:cubicBezTo>
                    <a:pt x="3460" y="2067"/>
                    <a:pt x="2903" y="2594"/>
                    <a:pt x="2367" y="3222"/>
                  </a:cubicBezTo>
                  <a:cubicBezTo>
                    <a:pt x="1831" y="3850"/>
                    <a:pt x="1317" y="4579"/>
                    <a:pt x="921" y="5532"/>
                  </a:cubicBezTo>
                  <a:cubicBezTo>
                    <a:pt x="524" y="6484"/>
                    <a:pt x="246" y="7659"/>
                    <a:pt x="106" y="8835"/>
                  </a:cubicBezTo>
                  <a:cubicBezTo>
                    <a:pt x="-33" y="10010"/>
                    <a:pt x="-33" y="11185"/>
                    <a:pt x="96" y="12340"/>
                  </a:cubicBezTo>
                  <a:cubicBezTo>
                    <a:pt x="224" y="13495"/>
                    <a:pt x="481" y="14630"/>
                    <a:pt x="792" y="15643"/>
                  </a:cubicBezTo>
                  <a:cubicBezTo>
                    <a:pt x="1103" y="16656"/>
                    <a:pt x="1467" y="17547"/>
                    <a:pt x="1992" y="18358"/>
                  </a:cubicBezTo>
                  <a:cubicBezTo>
                    <a:pt x="2517" y="19168"/>
                    <a:pt x="3203" y="19898"/>
                    <a:pt x="3910" y="20425"/>
                  </a:cubicBezTo>
                  <a:cubicBezTo>
                    <a:pt x="4617" y="20952"/>
                    <a:pt x="5346" y="21276"/>
                    <a:pt x="6053" y="21438"/>
                  </a:cubicBezTo>
                  <a:cubicBezTo>
                    <a:pt x="6760" y="21600"/>
                    <a:pt x="7446" y="21600"/>
                    <a:pt x="8185" y="21519"/>
                  </a:cubicBezTo>
                  <a:cubicBezTo>
                    <a:pt x="8924" y="21438"/>
                    <a:pt x="9717" y="21276"/>
                    <a:pt x="10542" y="21033"/>
                  </a:cubicBezTo>
                  <a:cubicBezTo>
                    <a:pt x="11367" y="20789"/>
                    <a:pt x="12224" y="20465"/>
                    <a:pt x="13038" y="20101"/>
                  </a:cubicBezTo>
                  <a:cubicBezTo>
                    <a:pt x="13853" y="19736"/>
                    <a:pt x="14624" y="19331"/>
                    <a:pt x="15385" y="18824"/>
                  </a:cubicBezTo>
                  <a:cubicBezTo>
                    <a:pt x="16146" y="18317"/>
                    <a:pt x="16896" y="17710"/>
                    <a:pt x="17549" y="17142"/>
                  </a:cubicBezTo>
                  <a:cubicBezTo>
                    <a:pt x="18203" y="16575"/>
                    <a:pt x="18760" y="16048"/>
                    <a:pt x="19296" y="15298"/>
                  </a:cubicBezTo>
                  <a:cubicBezTo>
                    <a:pt x="19831" y="14549"/>
                    <a:pt x="20346" y="13576"/>
                    <a:pt x="20731" y="12482"/>
                  </a:cubicBezTo>
                  <a:cubicBezTo>
                    <a:pt x="21117" y="11388"/>
                    <a:pt x="21374" y="10172"/>
                    <a:pt x="21471" y="9037"/>
                  </a:cubicBezTo>
                  <a:cubicBezTo>
                    <a:pt x="21567" y="7902"/>
                    <a:pt x="21503" y="6849"/>
                    <a:pt x="21235" y="5775"/>
                  </a:cubicBezTo>
                  <a:cubicBezTo>
                    <a:pt x="20967" y="4701"/>
                    <a:pt x="20496" y="3607"/>
                    <a:pt x="19885" y="2695"/>
                  </a:cubicBezTo>
                  <a:cubicBezTo>
                    <a:pt x="19274" y="1783"/>
                    <a:pt x="18524" y="1054"/>
                    <a:pt x="17742" y="608"/>
                  </a:cubicBezTo>
                  <a:cubicBezTo>
                    <a:pt x="16960" y="162"/>
                    <a:pt x="16146" y="0"/>
                    <a:pt x="15342" y="0"/>
                  </a:cubicBezTo>
                  <a:cubicBezTo>
                    <a:pt x="14538" y="0"/>
                    <a:pt x="13746" y="162"/>
                    <a:pt x="13081" y="608"/>
                  </a:cubicBezTo>
                  <a:cubicBezTo>
                    <a:pt x="12417" y="1054"/>
                    <a:pt x="11881" y="1783"/>
                    <a:pt x="11346" y="2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2" name="Line"/>
            <p:cNvSpPr/>
            <p:nvPr/>
          </p:nvSpPr>
          <p:spPr>
            <a:xfrm>
              <a:off x="4962516" y="4842718"/>
              <a:ext cx="279145" cy="233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5" h="21410" fill="norm" stroke="1" extrusionOk="0">
                  <a:moveTo>
                    <a:pt x="19120" y="10845"/>
                  </a:moveTo>
                  <a:cubicBezTo>
                    <a:pt x="19698" y="8497"/>
                    <a:pt x="20277" y="6149"/>
                    <a:pt x="20662" y="4388"/>
                  </a:cubicBezTo>
                  <a:cubicBezTo>
                    <a:pt x="21048" y="2627"/>
                    <a:pt x="21241" y="1453"/>
                    <a:pt x="20855" y="749"/>
                  </a:cubicBezTo>
                  <a:cubicBezTo>
                    <a:pt x="20470" y="45"/>
                    <a:pt x="19505" y="-190"/>
                    <a:pt x="17480" y="162"/>
                  </a:cubicBezTo>
                  <a:cubicBezTo>
                    <a:pt x="15455" y="514"/>
                    <a:pt x="12370" y="1453"/>
                    <a:pt x="9284" y="3332"/>
                  </a:cubicBezTo>
                  <a:cubicBezTo>
                    <a:pt x="6198" y="5210"/>
                    <a:pt x="3112" y="8027"/>
                    <a:pt x="1473" y="10140"/>
                  </a:cubicBezTo>
                  <a:cubicBezTo>
                    <a:pt x="-166" y="12253"/>
                    <a:pt x="-359" y="13662"/>
                    <a:pt x="509" y="14836"/>
                  </a:cubicBezTo>
                  <a:cubicBezTo>
                    <a:pt x="1377" y="16010"/>
                    <a:pt x="3305" y="16949"/>
                    <a:pt x="6487" y="18006"/>
                  </a:cubicBezTo>
                  <a:cubicBezTo>
                    <a:pt x="9670" y="19062"/>
                    <a:pt x="14105" y="20236"/>
                    <a:pt x="18541" y="21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3" name="Line"/>
            <p:cNvSpPr/>
            <p:nvPr/>
          </p:nvSpPr>
          <p:spPr>
            <a:xfrm>
              <a:off x="5073017" y="4965650"/>
              <a:ext cx="4219958" cy="7460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77" h="21520" fill="norm" stroke="1" extrusionOk="0">
                  <a:moveTo>
                    <a:pt x="64" y="744"/>
                  </a:moveTo>
                  <a:cubicBezTo>
                    <a:pt x="25" y="449"/>
                    <a:pt x="-14" y="154"/>
                    <a:pt x="6" y="44"/>
                  </a:cubicBezTo>
                  <a:cubicBezTo>
                    <a:pt x="25" y="-67"/>
                    <a:pt x="104" y="7"/>
                    <a:pt x="300" y="596"/>
                  </a:cubicBezTo>
                  <a:cubicBezTo>
                    <a:pt x="496" y="1186"/>
                    <a:pt x="809" y="2292"/>
                    <a:pt x="1142" y="3472"/>
                  </a:cubicBezTo>
                  <a:cubicBezTo>
                    <a:pt x="1476" y="4651"/>
                    <a:pt x="1828" y="5904"/>
                    <a:pt x="2227" y="7047"/>
                  </a:cubicBezTo>
                  <a:cubicBezTo>
                    <a:pt x="2626" y="8190"/>
                    <a:pt x="3070" y="9222"/>
                    <a:pt x="3508" y="10143"/>
                  </a:cubicBezTo>
                  <a:cubicBezTo>
                    <a:pt x="3945" y="11065"/>
                    <a:pt x="4377" y="11876"/>
                    <a:pt x="4840" y="12687"/>
                  </a:cubicBezTo>
                  <a:cubicBezTo>
                    <a:pt x="5304" y="13498"/>
                    <a:pt x="5801" y="14308"/>
                    <a:pt x="6297" y="15082"/>
                  </a:cubicBezTo>
                  <a:cubicBezTo>
                    <a:pt x="6794" y="15857"/>
                    <a:pt x="7291" y="16594"/>
                    <a:pt x="7761" y="17220"/>
                  </a:cubicBezTo>
                  <a:cubicBezTo>
                    <a:pt x="8231" y="17847"/>
                    <a:pt x="8676" y="18363"/>
                    <a:pt x="9159" y="18842"/>
                  </a:cubicBezTo>
                  <a:cubicBezTo>
                    <a:pt x="9643" y="19321"/>
                    <a:pt x="10165" y="19764"/>
                    <a:pt x="10695" y="20169"/>
                  </a:cubicBezTo>
                  <a:cubicBezTo>
                    <a:pt x="11224" y="20575"/>
                    <a:pt x="11760" y="20943"/>
                    <a:pt x="12276" y="21164"/>
                  </a:cubicBezTo>
                  <a:cubicBezTo>
                    <a:pt x="12792" y="21386"/>
                    <a:pt x="13288" y="21459"/>
                    <a:pt x="13805" y="21496"/>
                  </a:cubicBezTo>
                  <a:cubicBezTo>
                    <a:pt x="14321" y="21533"/>
                    <a:pt x="14856" y="21533"/>
                    <a:pt x="15346" y="21459"/>
                  </a:cubicBezTo>
                  <a:cubicBezTo>
                    <a:pt x="15836" y="21386"/>
                    <a:pt x="16281" y="21238"/>
                    <a:pt x="16679" y="21091"/>
                  </a:cubicBezTo>
                  <a:cubicBezTo>
                    <a:pt x="17078" y="20943"/>
                    <a:pt x="17431" y="20796"/>
                    <a:pt x="17842" y="20538"/>
                  </a:cubicBezTo>
                  <a:cubicBezTo>
                    <a:pt x="18254" y="20280"/>
                    <a:pt x="18724" y="19911"/>
                    <a:pt x="19169" y="19469"/>
                  </a:cubicBezTo>
                  <a:cubicBezTo>
                    <a:pt x="19613" y="19027"/>
                    <a:pt x="20031" y="18510"/>
                    <a:pt x="20377" y="18068"/>
                  </a:cubicBezTo>
                  <a:cubicBezTo>
                    <a:pt x="20724" y="17626"/>
                    <a:pt x="20998" y="17257"/>
                    <a:pt x="21174" y="16999"/>
                  </a:cubicBezTo>
                  <a:cubicBezTo>
                    <a:pt x="21351" y="16741"/>
                    <a:pt x="21429" y="16594"/>
                    <a:pt x="21429" y="16520"/>
                  </a:cubicBezTo>
                  <a:cubicBezTo>
                    <a:pt x="21429" y="16446"/>
                    <a:pt x="21351" y="16446"/>
                    <a:pt x="21240" y="16483"/>
                  </a:cubicBezTo>
                  <a:cubicBezTo>
                    <a:pt x="21129" y="16520"/>
                    <a:pt x="20985" y="16594"/>
                    <a:pt x="20867" y="16667"/>
                  </a:cubicBezTo>
                  <a:cubicBezTo>
                    <a:pt x="20750" y="16741"/>
                    <a:pt x="20658" y="16815"/>
                    <a:pt x="20632" y="16667"/>
                  </a:cubicBezTo>
                  <a:cubicBezTo>
                    <a:pt x="20606" y="16520"/>
                    <a:pt x="20645" y="16151"/>
                    <a:pt x="20769" y="15746"/>
                  </a:cubicBezTo>
                  <a:cubicBezTo>
                    <a:pt x="20893" y="15341"/>
                    <a:pt x="21103" y="14898"/>
                    <a:pt x="21253" y="14677"/>
                  </a:cubicBezTo>
                  <a:cubicBezTo>
                    <a:pt x="21403" y="14456"/>
                    <a:pt x="21495" y="14456"/>
                    <a:pt x="21540" y="14640"/>
                  </a:cubicBezTo>
                  <a:cubicBezTo>
                    <a:pt x="21586" y="14824"/>
                    <a:pt x="21586" y="15193"/>
                    <a:pt x="21560" y="15783"/>
                  </a:cubicBezTo>
                  <a:cubicBezTo>
                    <a:pt x="21534" y="16373"/>
                    <a:pt x="21481" y="17184"/>
                    <a:pt x="21429" y="179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4" name="Line"/>
            <p:cNvSpPr/>
            <p:nvPr/>
          </p:nvSpPr>
          <p:spPr>
            <a:xfrm>
              <a:off x="9481665" y="4558909"/>
              <a:ext cx="2030620" cy="11973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7" h="21532" fill="norm" stroke="1" extrusionOk="0">
                  <a:moveTo>
                    <a:pt x="17995" y="4331"/>
                  </a:moveTo>
                  <a:cubicBezTo>
                    <a:pt x="17508" y="3688"/>
                    <a:pt x="17021" y="3044"/>
                    <a:pt x="16371" y="2493"/>
                  </a:cubicBezTo>
                  <a:cubicBezTo>
                    <a:pt x="15721" y="1941"/>
                    <a:pt x="14909" y="1482"/>
                    <a:pt x="14043" y="1137"/>
                  </a:cubicBezTo>
                  <a:cubicBezTo>
                    <a:pt x="13177" y="792"/>
                    <a:pt x="12257" y="562"/>
                    <a:pt x="11377" y="402"/>
                  </a:cubicBezTo>
                  <a:cubicBezTo>
                    <a:pt x="10497" y="241"/>
                    <a:pt x="9658" y="149"/>
                    <a:pt x="8765" y="80"/>
                  </a:cubicBezTo>
                  <a:cubicBezTo>
                    <a:pt x="7872" y="11"/>
                    <a:pt x="6924" y="-35"/>
                    <a:pt x="6112" y="34"/>
                  </a:cubicBezTo>
                  <a:cubicBezTo>
                    <a:pt x="5300" y="103"/>
                    <a:pt x="4624" y="287"/>
                    <a:pt x="3974" y="608"/>
                  </a:cubicBezTo>
                  <a:cubicBezTo>
                    <a:pt x="3324" y="930"/>
                    <a:pt x="2702" y="1390"/>
                    <a:pt x="2174" y="1872"/>
                  </a:cubicBezTo>
                  <a:cubicBezTo>
                    <a:pt x="1646" y="2355"/>
                    <a:pt x="1213" y="2860"/>
                    <a:pt x="861" y="3642"/>
                  </a:cubicBezTo>
                  <a:cubicBezTo>
                    <a:pt x="509" y="4423"/>
                    <a:pt x="239" y="5480"/>
                    <a:pt x="103" y="6537"/>
                  </a:cubicBezTo>
                  <a:cubicBezTo>
                    <a:pt x="-32" y="7594"/>
                    <a:pt x="-32" y="8651"/>
                    <a:pt x="90" y="9616"/>
                  </a:cubicBezTo>
                  <a:cubicBezTo>
                    <a:pt x="212" y="10581"/>
                    <a:pt x="455" y="11454"/>
                    <a:pt x="875" y="12488"/>
                  </a:cubicBezTo>
                  <a:cubicBezTo>
                    <a:pt x="1294" y="13522"/>
                    <a:pt x="1890" y="14717"/>
                    <a:pt x="2526" y="15636"/>
                  </a:cubicBezTo>
                  <a:cubicBezTo>
                    <a:pt x="3162" y="16556"/>
                    <a:pt x="3839" y="17199"/>
                    <a:pt x="4583" y="17751"/>
                  </a:cubicBezTo>
                  <a:cubicBezTo>
                    <a:pt x="5327" y="18302"/>
                    <a:pt x="6139" y="18762"/>
                    <a:pt x="7006" y="19152"/>
                  </a:cubicBezTo>
                  <a:cubicBezTo>
                    <a:pt x="7872" y="19543"/>
                    <a:pt x="8792" y="19865"/>
                    <a:pt x="9672" y="20163"/>
                  </a:cubicBezTo>
                  <a:cubicBezTo>
                    <a:pt x="10551" y="20462"/>
                    <a:pt x="11391" y="20738"/>
                    <a:pt x="12230" y="20968"/>
                  </a:cubicBezTo>
                  <a:cubicBezTo>
                    <a:pt x="13069" y="21197"/>
                    <a:pt x="13908" y="21381"/>
                    <a:pt x="14747" y="21473"/>
                  </a:cubicBezTo>
                  <a:cubicBezTo>
                    <a:pt x="15586" y="21565"/>
                    <a:pt x="16425" y="21565"/>
                    <a:pt x="17224" y="21358"/>
                  </a:cubicBezTo>
                  <a:cubicBezTo>
                    <a:pt x="18022" y="21151"/>
                    <a:pt x="18780" y="20738"/>
                    <a:pt x="19443" y="19934"/>
                  </a:cubicBezTo>
                  <a:cubicBezTo>
                    <a:pt x="20106" y="19129"/>
                    <a:pt x="20675" y="17934"/>
                    <a:pt x="21040" y="16441"/>
                  </a:cubicBezTo>
                  <a:cubicBezTo>
                    <a:pt x="21406" y="14947"/>
                    <a:pt x="21568" y="13155"/>
                    <a:pt x="21487" y="11661"/>
                  </a:cubicBezTo>
                  <a:cubicBezTo>
                    <a:pt x="21406" y="10168"/>
                    <a:pt x="21081" y="8973"/>
                    <a:pt x="20499" y="7962"/>
                  </a:cubicBezTo>
                  <a:cubicBezTo>
                    <a:pt x="19917" y="6951"/>
                    <a:pt x="19078" y="6123"/>
                    <a:pt x="18293" y="5434"/>
                  </a:cubicBezTo>
                  <a:cubicBezTo>
                    <a:pt x="17508" y="4745"/>
                    <a:pt x="16777" y="4193"/>
                    <a:pt x="16046" y="36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5" name="Line"/>
            <p:cNvSpPr/>
            <p:nvPr/>
          </p:nvSpPr>
          <p:spPr>
            <a:xfrm>
              <a:off x="485433" y="6306184"/>
              <a:ext cx="406344" cy="2876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2" fill="norm" stroke="1" extrusionOk="0">
                  <a:moveTo>
                    <a:pt x="0" y="21512"/>
                  </a:moveTo>
                  <a:cubicBezTo>
                    <a:pt x="2038" y="17880"/>
                    <a:pt x="4075" y="14248"/>
                    <a:pt x="5434" y="10999"/>
                  </a:cubicBezTo>
                  <a:cubicBezTo>
                    <a:pt x="6792" y="7749"/>
                    <a:pt x="7472" y="4882"/>
                    <a:pt x="7879" y="2970"/>
                  </a:cubicBezTo>
                  <a:cubicBezTo>
                    <a:pt x="8287" y="1059"/>
                    <a:pt x="8423" y="103"/>
                    <a:pt x="8219" y="8"/>
                  </a:cubicBezTo>
                  <a:cubicBezTo>
                    <a:pt x="8015" y="-88"/>
                    <a:pt x="7472" y="677"/>
                    <a:pt x="7064" y="2875"/>
                  </a:cubicBezTo>
                  <a:cubicBezTo>
                    <a:pt x="6657" y="5073"/>
                    <a:pt x="6385" y="8705"/>
                    <a:pt x="6385" y="11477"/>
                  </a:cubicBezTo>
                  <a:cubicBezTo>
                    <a:pt x="6385" y="14248"/>
                    <a:pt x="6657" y="16160"/>
                    <a:pt x="7064" y="17402"/>
                  </a:cubicBezTo>
                  <a:cubicBezTo>
                    <a:pt x="7472" y="18645"/>
                    <a:pt x="8015" y="19218"/>
                    <a:pt x="8626" y="19409"/>
                  </a:cubicBezTo>
                  <a:cubicBezTo>
                    <a:pt x="9238" y="19600"/>
                    <a:pt x="9917" y="19409"/>
                    <a:pt x="11208" y="17689"/>
                  </a:cubicBezTo>
                  <a:cubicBezTo>
                    <a:pt x="12498" y="15969"/>
                    <a:pt x="14400" y="12719"/>
                    <a:pt x="15555" y="10521"/>
                  </a:cubicBezTo>
                  <a:cubicBezTo>
                    <a:pt x="16709" y="8323"/>
                    <a:pt x="17117" y="7176"/>
                    <a:pt x="17457" y="6124"/>
                  </a:cubicBezTo>
                  <a:cubicBezTo>
                    <a:pt x="17796" y="5073"/>
                    <a:pt x="18068" y="4117"/>
                    <a:pt x="18204" y="4117"/>
                  </a:cubicBezTo>
                  <a:cubicBezTo>
                    <a:pt x="18340" y="4117"/>
                    <a:pt x="18340" y="5073"/>
                    <a:pt x="18543" y="7080"/>
                  </a:cubicBezTo>
                  <a:cubicBezTo>
                    <a:pt x="18747" y="9087"/>
                    <a:pt x="19155" y="12146"/>
                    <a:pt x="19698" y="13770"/>
                  </a:cubicBezTo>
                  <a:cubicBezTo>
                    <a:pt x="20242" y="15395"/>
                    <a:pt x="20921" y="15586"/>
                    <a:pt x="21600" y="157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6" name="Line"/>
            <p:cNvSpPr/>
            <p:nvPr/>
          </p:nvSpPr>
          <p:spPr>
            <a:xfrm>
              <a:off x="645772" y="6070495"/>
              <a:ext cx="154003" cy="1476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8" h="21148" fill="norm" stroke="1" extrusionOk="0">
                  <a:moveTo>
                    <a:pt x="5404" y="9067"/>
                  </a:moveTo>
                  <a:cubicBezTo>
                    <a:pt x="3987" y="10165"/>
                    <a:pt x="2571" y="11263"/>
                    <a:pt x="1508" y="13094"/>
                  </a:cubicBezTo>
                  <a:cubicBezTo>
                    <a:pt x="446" y="14924"/>
                    <a:pt x="-262" y="17487"/>
                    <a:pt x="92" y="18036"/>
                  </a:cubicBezTo>
                  <a:cubicBezTo>
                    <a:pt x="446" y="18585"/>
                    <a:pt x="1863" y="17121"/>
                    <a:pt x="3633" y="14558"/>
                  </a:cubicBezTo>
                  <a:cubicBezTo>
                    <a:pt x="5404" y="11995"/>
                    <a:pt x="7528" y="8334"/>
                    <a:pt x="9299" y="5772"/>
                  </a:cubicBezTo>
                  <a:cubicBezTo>
                    <a:pt x="11069" y="3209"/>
                    <a:pt x="12486" y="1745"/>
                    <a:pt x="14079" y="829"/>
                  </a:cubicBezTo>
                  <a:cubicBezTo>
                    <a:pt x="15672" y="-86"/>
                    <a:pt x="17443" y="-452"/>
                    <a:pt x="18328" y="829"/>
                  </a:cubicBezTo>
                  <a:cubicBezTo>
                    <a:pt x="19213" y="2111"/>
                    <a:pt x="19213" y="5040"/>
                    <a:pt x="19568" y="8701"/>
                  </a:cubicBezTo>
                  <a:cubicBezTo>
                    <a:pt x="19922" y="12362"/>
                    <a:pt x="20630" y="16755"/>
                    <a:pt x="21338" y="2114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7" name="Line"/>
            <p:cNvSpPr/>
            <p:nvPr/>
          </p:nvSpPr>
          <p:spPr>
            <a:xfrm>
              <a:off x="1129448" y="6386792"/>
              <a:ext cx="122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8" name="Line"/>
            <p:cNvSpPr/>
            <p:nvPr/>
          </p:nvSpPr>
          <p:spPr>
            <a:xfrm>
              <a:off x="1121781" y="6517128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19" name="Line"/>
            <p:cNvSpPr/>
            <p:nvPr/>
          </p:nvSpPr>
          <p:spPr>
            <a:xfrm>
              <a:off x="1714188" y="6187453"/>
              <a:ext cx="227946" cy="1952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427" fill="norm" stroke="1" extrusionOk="0">
                  <a:moveTo>
                    <a:pt x="21407" y="0"/>
                  </a:moveTo>
                  <a:cubicBezTo>
                    <a:pt x="17567" y="1683"/>
                    <a:pt x="13727" y="3366"/>
                    <a:pt x="11087" y="4488"/>
                  </a:cubicBezTo>
                  <a:cubicBezTo>
                    <a:pt x="8447" y="5610"/>
                    <a:pt x="7007" y="6171"/>
                    <a:pt x="5807" y="6873"/>
                  </a:cubicBezTo>
                  <a:cubicBezTo>
                    <a:pt x="4607" y="7574"/>
                    <a:pt x="3647" y="8416"/>
                    <a:pt x="4247" y="8977"/>
                  </a:cubicBezTo>
                  <a:cubicBezTo>
                    <a:pt x="4847" y="9538"/>
                    <a:pt x="7007" y="9818"/>
                    <a:pt x="7967" y="10660"/>
                  </a:cubicBezTo>
                  <a:cubicBezTo>
                    <a:pt x="8927" y="11501"/>
                    <a:pt x="8687" y="12904"/>
                    <a:pt x="7967" y="13886"/>
                  </a:cubicBezTo>
                  <a:cubicBezTo>
                    <a:pt x="7247" y="14868"/>
                    <a:pt x="6047" y="15429"/>
                    <a:pt x="4847" y="15990"/>
                  </a:cubicBezTo>
                  <a:cubicBezTo>
                    <a:pt x="3647" y="16551"/>
                    <a:pt x="2447" y="17112"/>
                    <a:pt x="1487" y="17953"/>
                  </a:cubicBezTo>
                  <a:cubicBezTo>
                    <a:pt x="527" y="18795"/>
                    <a:pt x="-193" y="19917"/>
                    <a:pt x="47" y="20618"/>
                  </a:cubicBezTo>
                  <a:cubicBezTo>
                    <a:pt x="287" y="21319"/>
                    <a:pt x="1487" y="21600"/>
                    <a:pt x="5207" y="21319"/>
                  </a:cubicBezTo>
                  <a:cubicBezTo>
                    <a:pt x="8927" y="21039"/>
                    <a:pt x="15167" y="20197"/>
                    <a:pt x="21407" y="193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0" name="Line"/>
            <p:cNvSpPr/>
            <p:nvPr/>
          </p:nvSpPr>
          <p:spPr>
            <a:xfrm>
              <a:off x="1972800" y="6210454"/>
              <a:ext cx="16867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636" y="0"/>
                    <a:pt x="3273" y="0"/>
                    <a:pt x="6055" y="2880"/>
                  </a:cubicBezTo>
                  <a:cubicBezTo>
                    <a:pt x="8836" y="5760"/>
                    <a:pt x="12764" y="11520"/>
                    <a:pt x="15055" y="15120"/>
                  </a:cubicBezTo>
                  <a:cubicBezTo>
                    <a:pt x="17345" y="18720"/>
                    <a:pt x="18000" y="20160"/>
                    <a:pt x="18818" y="20880"/>
                  </a:cubicBezTo>
                  <a:cubicBezTo>
                    <a:pt x="19636" y="21600"/>
                    <a:pt x="20618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1" name="Line"/>
            <p:cNvSpPr/>
            <p:nvPr/>
          </p:nvSpPr>
          <p:spPr>
            <a:xfrm>
              <a:off x="1980467" y="6164453"/>
              <a:ext cx="207006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0267" y="0"/>
                    <a:pt x="18933" y="0"/>
                    <a:pt x="16667" y="1200"/>
                  </a:cubicBezTo>
                  <a:cubicBezTo>
                    <a:pt x="14400" y="2400"/>
                    <a:pt x="11200" y="4800"/>
                    <a:pt x="8267" y="8400"/>
                  </a:cubicBezTo>
                  <a:cubicBezTo>
                    <a:pt x="5333" y="12000"/>
                    <a:pt x="2667" y="168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2" name="Line"/>
            <p:cNvSpPr/>
            <p:nvPr/>
          </p:nvSpPr>
          <p:spPr>
            <a:xfrm>
              <a:off x="2133804" y="6379125"/>
              <a:ext cx="47475" cy="158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9" h="21324" fill="norm" stroke="1" extrusionOk="0">
                  <a:moveTo>
                    <a:pt x="13642" y="0"/>
                  </a:moveTo>
                  <a:cubicBezTo>
                    <a:pt x="17053" y="5829"/>
                    <a:pt x="20463" y="11657"/>
                    <a:pt x="21032" y="15429"/>
                  </a:cubicBezTo>
                  <a:cubicBezTo>
                    <a:pt x="21600" y="19200"/>
                    <a:pt x="19326" y="20914"/>
                    <a:pt x="15916" y="21257"/>
                  </a:cubicBezTo>
                  <a:cubicBezTo>
                    <a:pt x="12505" y="21600"/>
                    <a:pt x="7958" y="20571"/>
                    <a:pt x="5116" y="19200"/>
                  </a:cubicBezTo>
                  <a:cubicBezTo>
                    <a:pt x="2274" y="17829"/>
                    <a:pt x="1137" y="16114"/>
                    <a:pt x="0" y="144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3" name="Line"/>
            <p:cNvSpPr/>
            <p:nvPr/>
          </p:nvSpPr>
          <p:spPr>
            <a:xfrm>
              <a:off x="2172138" y="6256455"/>
              <a:ext cx="46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4" name="Line"/>
            <p:cNvSpPr/>
            <p:nvPr/>
          </p:nvSpPr>
          <p:spPr>
            <a:xfrm>
              <a:off x="1689127" y="6578462"/>
              <a:ext cx="414011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33" y="10800"/>
                    <a:pt x="5867" y="0"/>
                    <a:pt x="9467" y="0"/>
                  </a:cubicBezTo>
                  <a:cubicBezTo>
                    <a:pt x="13067" y="0"/>
                    <a:pt x="17333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5" name="Line"/>
            <p:cNvSpPr/>
            <p:nvPr/>
          </p:nvSpPr>
          <p:spPr>
            <a:xfrm>
              <a:off x="1900914" y="6649687"/>
              <a:ext cx="216420" cy="166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9" h="20997" fill="norm" stroke="1" extrusionOk="0">
                  <a:moveTo>
                    <a:pt x="4804" y="5523"/>
                  </a:moveTo>
                  <a:cubicBezTo>
                    <a:pt x="4051" y="7135"/>
                    <a:pt x="3297" y="8747"/>
                    <a:pt x="2418" y="11648"/>
                  </a:cubicBezTo>
                  <a:cubicBezTo>
                    <a:pt x="1539" y="14550"/>
                    <a:pt x="534" y="18741"/>
                    <a:pt x="158" y="20030"/>
                  </a:cubicBezTo>
                  <a:cubicBezTo>
                    <a:pt x="-219" y="21320"/>
                    <a:pt x="32" y="19708"/>
                    <a:pt x="1414" y="16484"/>
                  </a:cubicBezTo>
                  <a:cubicBezTo>
                    <a:pt x="2795" y="13260"/>
                    <a:pt x="5307" y="8424"/>
                    <a:pt x="7818" y="5362"/>
                  </a:cubicBezTo>
                  <a:cubicBezTo>
                    <a:pt x="10330" y="2299"/>
                    <a:pt x="12841" y="1010"/>
                    <a:pt x="14725" y="365"/>
                  </a:cubicBezTo>
                  <a:cubicBezTo>
                    <a:pt x="16609" y="-280"/>
                    <a:pt x="17865" y="-280"/>
                    <a:pt x="18995" y="2138"/>
                  </a:cubicBezTo>
                  <a:cubicBezTo>
                    <a:pt x="20125" y="4556"/>
                    <a:pt x="21130" y="9392"/>
                    <a:pt x="21255" y="12938"/>
                  </a:cubicBezTo>
                  <a:cubicBezTo>
                    <a:pt x="21381" y="16484"/>
                    <a:pt x="20628" y="18741"/>
                    <a:pt x="19874" y="209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6" name="Line"/>
            <p:cNvSpPr/>
            <p:nvPr/>
          </p:nvSpPr>
          <p:spPr>
            <a:xfrm>
              <a:off x="3750057" y="6622092"/>
              <a:ext cx="407794" cy="1315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0593" fill="norm" stroke="1" extrusionOk="0">
                  <a:moveTo>
                    <a:pt x="6152" y="7571"/>
                  </a:moveTo>
                  <a:cubicBezTo>
                    <a:pt x="6287" y="9571"/>
                    <a:pt x="6422" y="11571"/>
                    <a:pt x="6219" y="13371"/>
                  </a:cubicBezTo>
                  <a:cubicBezTo>
                    <a:pt x="6017" y="15171"/>
                    <a:pt x="5477" y="16771"/>
                    <a:pt x="4532" y="18171"/>
                  </a:cubicBezTo>
                  <a:cubicBezTo>
                    <a:pt x="3587" y="19571"/>
                    <a:pt x="2237" y="20771"/>
                    <a:pt x="1359" y="20571"/>
                  </a:cubicBezTo>
                  <a:cubicBezTo>
                    <a:pt x="482" y="20371"/>
                    <a:pt x="77" y="18771"/>
                    <a:pt x="9" y="16971"/>
                  </a:cubicBezTo>
                  <a:cubicBezTo>
                    <a:pt x="-58" y="15171"/>
                    <a:pt x="212" y="13171"/>
                    <a:pt x="2170" y="9971"/>
                  </a:cubicBezTo>
                  <a:cubicBezTo>
                    <a:pt x="4127" y="6771"/>
                    <a:pt x="7772" y="2371"/>
                    <a:pt x="11282" y="771"/>
                  </a:cubicBezTo>
                  <a:cubicBezTo>
                    <a:pt x="14792" y="-829"/>
                    <a:pt x="18167" y="371"/>
                    <a:pt x="21542" y="15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7" name="Line"/>
            <p:cNvSpPr/>
            <p:nvPr/>
          </p:nvSpPr>
          <p:spPr>
            <a:xfrm>
              <a:off x="3881171" y="6382850"/>
              <a:ext cx="100342" cy="845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019" fill="norm" stroke="1" extrusionOk="0">
                  <a:moveTo>
                    <a:pt x="5002" y="16227"/>
                  </a:moveTo>
                  <a:cubicBezTo>
                    <a:pt x="2842" y="18768"/>
                    <a:pt x="682" y="21309"/>
                    <a:pt x="142" y="20991"/>
                  </a:cubicBezTo>
                  <a:cubicBezTo>
                    <a:pt x="-398" y="20674"/>
                    <a:pt x="682" y="17497"/>
                    <a:pt x="2032" y="14321"/>
                  </a:cubicBezTo>
                  <a:cubicBezTo>
                    <a:pt x="3382" y="11144"/>
                    <a:pt x="5002" y="7968"/>
                    <a:pt x="7702" y="5109"/>
                  </a:cubicBezTo>
                  <a:cubicBezTo>
                    <a:pt x="10402" y="2250"/>
                    <a:pt x="14182" y="-291"/>
                    <a:pt x="16072" y="27"/>
                  </a:cubicBezTo>
                  <a:cubicBezTo>
                    <a:pt x="17962" y="344"/>
                    <a:pt x="17962" y="3521"/>
                    <a:pt x="17962" y="6697"/>
                  </a:cubicBezTo>
                  <a:cubicBezTo>
                    <a:pt x="17962" y="9874"/>
                    <a:pt x="17962" y="13050"/>
                    <a:pt x="18502" y="15274"/>
                  </a:cubicBezTo>
                  <a:cubicBezTo>
                    <a:pt x="19042" y="17497"/>
                    <a:pt x="20122" y="18768"/>
                    <a:pt x="21202" y="2003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8" name="Line"/>
            <p:cNvSpPr/>
            <p:nvPr/>
          </p:nvSpPr>
          <p:spPr>
            <a:xfrm>
              <a:off x="4104182" y="6333123"/>
              <a:ext cx="145671" cy="99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323"/>
                  </a:moveTo>
                  <a:cubicBezTo>
                    <a:pt x="1516" y="1662"/>
                    <a:pt x="3032" y="0"/>
                    <a:pt x="4547" y="0"/>
                  </a:cubicBezTo>
                  <a:cubicBezTo>
                    <a:pt x="6063" y="0"/>
                    <a:pt x="7579" y="1662"/>
                    <a:pt x="8337" y="3877"/>
                  </a:cubicBezTo>
                  <a:cubicBezTo>
                    <a:pt x="9095" y="6092"/>
                    <a:pt x="9095" y="8862"/>
                    <a:pt x="8147" y="11354"/>
                  </a:cubicBezTo>
                  <a:cubicBezTo>
                    <a:pt x="7200" y="13846"/>
                    <a:pt x="5305" y="16062"/>
                    <a:pt x="5495" y="17446"/>
                  </a:cubicBezTo>
                  <a:cubicBezTo>
                    <a:pt x="5684" y="18831"/>
                    <a:pt x="7958" y="19385"/>
                    <a:pt x="10989" y="19938"/>
                  </a:cubicBezTo>
                  <a:cubicBezTo>
                    <a:pt x="14021" y="20492"/>
                    <a:pt x="17811" y="2104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29" name="Line"/>
            <p:cNvSpPr/>
            <p:nvPr/>
          </p:nvSpPr>
          <p:spPr>
            <a:xfrm>
              <a:off x="4372521" y="6724132"/>
              <a:ext cx="176338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0" name="Line"/>
            <p:cNvSpPr/>
            <p:nvPr/>
          </p:nvSpPr>
          <p:spPr>
            <a:xfrm>
              <a:off x="4449190" y="6655131"/>
              <a:ext cx="15334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6000"/>
                    <a:pt x="0" y="12000"/>
                    <a:pt x="0" y="15600"/>
                  </a:cubicBezTo>
                  <a:cubicBezTo>
                    <a:pt x="0" y="19200"/>
                    <a:pt x="10800" y="20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1" name="Line"/>
            <p:cNvSpPr/>
            <p:nvPr/>
          </p:nvSpPr>
          <p:spPr>
            <a:xfrm>
              <a:off x="4725196" y="6729243"/>
              <a:ext cx="253007" cy="24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182" y="16256"/>
                    <a:pt x="4364" y="10911"/>
                    <a:pt x="5564" y="7682"/>
                  </a:cubicBezTo>
                  <a:cubicBezTo>
                    <a:pt x="6764" y="4454"/>
                    <a:pt x="6982" y="3340"/>
                    <a:pt x="7309" y="2227"/>
                  </a:cubicBezTo>
                  <a:cubicBezTo>
                    <a:pt x="7636" y="1113"/>
                    <a:pt x="8073" y="0"/>
                    <a:pt x="7964" y="0"/>
                  </a:cubicBezTo>
                  <a:cubicBezTo>
                    <a:pt x="7855" y="0"/>
                    <a:pt x="7200" y="1113"/>
                    <a:pt x="6545" y="2784"/>
                  </a:cubicBezTo>
                  <a:cubicBezTo>
                    <a:pt x="5891" y="4454"/>
                    <a:pt x="5236" y="6680"/>
                    <a:pt x="5345" y="8796"/>
                  </a:cubicBezTo>
                  <a:cubicBezTo>
                    <a:pt x="5455" y="10911"/>
                    <a:pt x="6327" y="12915"/>
                    <a:pt x="7964" y="14029"/>
                  </a:cubicBezTo>
                  <a:cubicBezTo>
                    <a:pt x="9600" y="15142"/>
                    <a:pt x="12000" y="15365"/>
                    <a:pt x="13964" y="14697"/>
                  </a:cubicBezTo>
                  <a:cubicBezTo>
                    <a:pt x="15927" y="14029"/>
                    <a:pt x="17455" y="12470"/>
                    <a:pt x="18436" y="11023"/>
                  </a:cubicBezTo>
                  <a:cubicBezTo>
                    <a:pt x="19418" y="9575"/>
                    <a:pt x="19855" y="8239"/>
                    <a:pt x="19964" y="6569"/>
                  </a:cubicBezTo>
                  <a:cubicBezTo>
                    <a:pt x="20073" y="4899"/>
                    <a:pt x="19855" y="2895"/>
                    <a:pt x="19636" y="2561"/>
                  </a:cubicBezTo>
                  <a:cubicBezTo>
                    <a:pt x="19418" y="2227"/>
                    <a:pt x="19200" y="3563"/>
                    <a:pt x="19309" y="5344"/>
                  </a:cubicBezTo>
                  <a:cubicBezTo>
                    <a:pt x="19418" y="7126"/>
                    <a:pt x="19855" y="9353"/>
                    <a:pt x="20291" y="10689"/>
                  </a:cubicBezTo>
                  <a:cubicBezTo>
                    <a:pt x="20727" y="12025"/>
                    <a:pt x="21164" y="12470"/>
                    <a:pt x="21600" y="129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2" name="Line"/>
            <p:cNvSpPr/>
            <p:nvPr/>
          </p:nvSpPr>
          <p:spPr>
            <a:xfrm>
              <a:off x="4780141" y="6542293"/>
              <a:ext cx="113726" cy="89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60" h="20522" fill="norm" stroke="1" extrusionOk="0">
                  <a:moveTo>
                    <a:pt x="5520" y="4760"/>
                  </a:moveTo>
                  <a:cubicBezTo>
                    <a:pt x="3600" y="6511"/>
                    <a:pt x="1680" y="8263"/>
                    <a:pt x="720" y="10598"/>
                  </a:cubicBezTo>
                  <a:cubicBezTo>
                    <a:pt x="-240" y="12933"/>
                    <a:pt x="-240" y="15852"/>
                    <a:pt x="720" y="16435"/>
                  </a:cubicBezTo>
                  <a:cubicBezTo>
                    <a:pt x="1680" y="17019"/>
                    <a:pt x="3600" y="15268"/>
                    <a:pt x="6240" y="11473"/>
                  </a:cubicBezTo>
                  <a:cubicBezTo>
                    <a:pt x="8880" y="7679"/>
                    <a:pt x="12240" y="1841"/>
                    <a:pt x="14160" y="381"/>
                  </a:cubicBezTo>
                  <a:cubicBezTo>
                    <a:pt x="16080" y="-1078"/>
                    <a:pt x="16560" y="1841"/>
                    <a:pt x="17520" y="5927"/>
                  </a:cubicBezTo>
                  <a:cubicBezTo>
                    <a:pt x="18480" y="10014"/>
                    <a:pt x="19920" y="15268"/>
                    <a:pt x="21360" y="205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3" name="Line"/>
            <p:cNvSpPr/>
            <p:nvPr/>
          </p:nvSpPr>
          <p:spPr>
            <a:xfrm>
              <a:off x="4947534" y="6409731"/>
              <a:ext cx="84336" cy="1073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0" fill="norm" stroke="1" extrusionOk="0">
                  <a:moveTo>
                    <a:pt x="0" y="1519"/>
                  </a:moveTo>
                  <a:cubicBezTo>
                    <a:pt x="3273" y="515"/>
                    <a:pt x="6545" y="-490"/>
                    <a:pt x="8836" y="263"/>
                  </a:cubicBezTo>
                  <a:cubicBezTo>
                    <a:pt x="11127" y="1017"/>
                    <a:pt x="12436" y="3529"/>
                    <a:pt x="11782" y="6040"/>
                  </a:cubicBezTo>
                  <a:cubicBezTo>
                    <a:pt x="11127" y="8552"/>
                    <a:pt x="8509" y="11063"/>
                    <a:pt x="6218" y="13324"/>
                  </a:cubicBezTo>
                  <a:cubicBezTo>
                    <a:pt x="3927" y="15584"/>
                    <a:pt x="1964" y="17594"/>
                    <a:pt x="2618" y="18850"/>
                  </a:cubicBezTo>
                  <a:cubicBezTo>
                    <a:pt x="3273" y="20105"/>
                    <a:pt x="6545" y="20608"/>
                    <a:pt x="10145" y="20859"/>
                  </a:cubicBezTo>
                  <a:cubicBezTo>
                    <a:pt x="13745" y="21110"/>
                    <a:pt x="17673" y="21110"/>
                    <a:pt x="21600" y="211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4" name="Line"/>
            <p:cNvSpPr/>
            <p:nvPr/>
          </p:nvSpPr>
          <p:spPr>
            <a:xfrm>
              <a:off x="5361543" y="6816134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440" y="10800"/>
                    <a:pt x="2880" y="0"/>
                    <a:pt x="6480" y="0"/>
                  </a:cubicBezTo>
                  <a:cubicBezTo>
                    <a:pt x="10080" y="0"/>
                    <a:pt x="1584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5" name="Line"/>
            <p:cNvSpPr/>
            <p:nvPr/>
          </p:nvSpPr>
          <p:spPr>
            <a:xfrm>
              <a:off x="5330876" y="6915804"/>
              <a:ext cx="19167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6" name="Line"/>
            <p:cNvSpPr/>
            <p:nvPr/>
          </p:nvSpPr>
          <p:spPr>
            <a:xfrm>
              <a:off x="6111531" y="6540067"/>
              <a:ext cx="318486" cy="28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6" h="21288" fill="norm" stroke="1" extrusionOk="0">
                  <a:moveTo>
                    <a:pt x="17439" y="568"/>
                  </a:moveTo>
                  <a:cubicBezTo>
                    <a:pt x="18970" y="193"/>
                    <a:pt x="20501" y="-183"/>
                    <a:pt x="21011" y="99"/>
                  </a:cubicBezTo>
                  <a:cubicBezTo>
                    <a:pt x="21521" y="380"/>
                    <a:pt x="21011" y="1320"/>
                    <a:pt x="19055" y="2447"/>
                  </a:cubicBezTo>
                  <a:cubicBezTo>
                    <a:pt x="17099" y="3574"/>
                    <a:pt x="13697" y="4888"/>
                    <a:pt x="11061" y="5921"/>
                  </a:cubicBezTo>
                  <a:cubicBezTo>
                    <a:pt x="8425" y="6954"/>
                    <a:pt x="6554" y="7706"/>
                    <a:pt x="5193" y="8269"/>
                  </a:cubicBezTo>
                  <a:cubicBezTo>
                    <a:pt x="3833" y="8833"/>
                    <a:pt x="2982" y="9208"/>
                    <a:pt x="2982" y="9772"/>
                  </a:cubicBezTo>
                  <a:cubicBezTo>
                    <a:pt x="2982" y="10335"/>
                    <a:pt x="3833" y="11087"/>
                    <a:pt x="5023" y="11650"/>
                  </a:cubicBezTo>
                  <a:cubicBezTo>
                    <a:pt x="6214" y="12214"/>
                    <a:pt x="7745" y="12589"/>
                    <a:pt x="8255" y="13153"/>
                  </a:cubicBezTo>
                  <a:cubicBezTo>
                    <a:pt x="8765" y="13716"/>
                    <a:pt x="8255" y="14467"/>
                    <a:pt x="7064" y="15313"/>
                  </a:cubicBezTo>
                  <a:cubicBezTo>
                    <a:pt x="5874" y="16158"/>
                    <a:pt x="4003" y="17097"/>
                    <a:pt x="2557" y="18130"/>
                  </a:cubicBezTo>
                  <a:cubicBezTo>
                    <a:pt x="1112" y="19163"/>
                    <a:pt x="91" y="20290"/>
                    <a:pt x="6" y="20854"/>
                  </a:cubicBezTo>
                  <a:cubicBezTo>
                    <a:pt x="-79" y="21417"/>
                    <a:pt x="771" y="21417"/>
                    <a:pt x="3748" y="20947"/>
                  </a:cubicBezTo>
                  <a:cubicBezTo>
                    <a:pt x="6724" y="20478"/>
                    <a:pt x="11826" y="19539"/>
                    <a:pt x="16929" y="18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7" name="Line"/>
            <p:cNvSpPr/>
            <p:nvPr/>
          </p:nvSpPr>
          <p:spPr>
            <a:xfrm>
              <a:off x="6496235" y="6601463"/>
              <a:ext cx="168672" cy="199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45" y="1938"/>
                    <a:pt x="5891" y="3877"/>
                    <a:pt x="9491" y="7477"/>
                  </a:cubicBezTo>
                  <a:cubicBezTo>
                    <a:pt x="13091" y="11077"/>
                    <a:pt x="17345" y="163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8" name="Line"/>
            <p:cNvSpPr/>
            <p:nvPr/>
          </p:nvSpPr>
          <p:spPr>
            <a:xfrm>
              <a:off x="6519236" y="6597001"/>
              <a:ext cx="207006" cy="242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98" fill="norm" stroke="1" extrusionOk="0">
                  <a:moveTo>
                    <a:pt x="21600" y="389"/>
                  </a:moveTo>
                  <a:cubicBezTo>
                    <a:pt x="20267" y="-57"/>
                    <a:pt x="18933" y="-502"/>
                    <a:pt x="15867" y="1391"/>
                  </a:cubicBezTo>
                  <a:cubicBezTo>
                    <a:pt x="12800" y="3284"/>
                    <a:pt x="8000" y="7515"/>
                    <a:pt x="5067" y="11189"/>
                  </a:cubicBezTo>
                  <a:cubicBezTo>
                    <a:pt x="2133" y="14863"/>
                    <a:pt x="1067" y="17980"/>
                    <a:pt x="0" y="2109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39" name="Line"/>
            <p:cNvSpPr/>
            <p:nvPr/>
          </p:nvSpPr>
          <p:spPr>
            <a:xfrm>
              <a:off x="6680240" y="6770133"/>
              <a:ext cx="84981" cy="151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5" h="21375" fill="norm" stroke="1" extrusionOk="0">
                  <a:moveTo>
                    <a:pt x="15247" y="0"/>
                  </a:moveTo>
                  <a:cubicBezTo>
                    <a:pt x="17788" y="5400"/>
                    <a:pt x="20329" y="10800"/>
                    <a:pt x="20965" y="14400"/>
                  </a:cubicBezTo>
                  <a:cubicBezTo>
                    <a:pt x="21600" y="18000"/>
                    <a:pt x="20329" y="19800"/>
                    <a:pt x="17471" y="20700"/>
                  </a:cubicBezTo>
                  <a:cubicBezTo>
                    <a:pt x="14612" y="21600"/>
                    <a:pt x="10165" y="21600"/>
                    <a:pt x="6988" y="20700"/>
                  </a:cubicBezTo>
                  <a:cubicBezTo>
                    <a:pt x="3812" y="19800"/>
                    <a:pt x="1906" y="18000"/>
                    <a:pt x="0" y="16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0" name="Line"/>
            <p:cNvSpPr/>
            <p:nvPr/>
          </p:nvSpPr>
          <p:spPr>
            <a:xfrm>
              <a:off x="6772242" y="6678131"/>
              <a:ext cx="23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1" name="Line"/>
            <p:cNvSpPr/>
            <p:nvPr/>
          </p:nvSpPr>
          <p:spPr>
            <a:xfrm>
              <a:off x="6787576" y="6483905"/>
              <a:ext cx="161004" cy="171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90"/>
                  </a:moveTo>
                  <a:cubicBezTo>
                    <a:pt x="3771" y="645"/>
                    <a:pt x="7543" y="0"/>
                    <a:pt x="10457" y="0"/>
                  </a:cubicBezTo>
                  <a:cubicBezTo>
                    <a:pt x="13371" y="0"/>
                    <a:pt x="15429" y="645"/>
                    <a:pt x="16629" y="1773"/>
                  </a:cubicBezTo>
                  <a:cubicBezTo>
                    <a:pt x="17829" y="2901"/>
                    <a:pt x="18171" y="4513"/>
                    <a:pt x="16971" y="6287"/>
                  </a:cubicBezTo>
                  <a:cubicBezTo>
                    <a:pt x="15771" y="8060"/>
                    <a:pt x="13029" y="9994"/>
                    <a:pt x="10457" y="11767"/>
                  </a:cubicBezTo>
                  <a:cubicBezTo>
                    <a:pt x="7886" y="13540"/>
                    <a:pt x="5486" y="15152"/>
                    <a:pt x="5143" y="16281"/>
                  </a:cubicBezTo>
                  <a:cubicBezTo>
                    <a:pt x="4800" y="17409"/>
                    <a:pt x="6514" y="18054"/>
                    <a:pt x="9600" y="18860"/>
                  </a:cubicBezTo>
                  <a:cubicBezTo>
                    <a:pt x="12686" y="19666"/>
                    <a:pt x="17143" y="2063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2" name="Line"/>
            <p:cNvSpPr/>
            <p:nvPr/>
          </p:nvSpPr>
          <p:spPr>
            <a:xfrm>
              <a:off x="6128227" y="6988313"/>
              <a:ext cx="697684" cy="271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68" fill="norm" stroke="1" extrusionOk="0">
                  <a:moveTo>
                    <a:pt x="0" y="9086"/>
                  </a:moveTo>
                  <a:cubicBezTo>
                    <a:pt x="1820" y="5159"/>
                    <a:pt x="3640" y="1232"/>
                    <a:pt x="6092" y="250"/>
                  </a:cubicBezTo>
                  <a:cubicBezTo>
                    <a:pt x="8545" y="-732"/>
                    <a:pt x="11631" y="1232"/>
                    <a:pt x="14321" y="5159"/>
                  </a:cubicBezTo>
                  <a:cubicBezTo>
                    <a:pt x="17011" y="9086"/>
                    <a:pt x="19305" y="14977"/>
                    <a:pt x="21600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3" name="Line"/>
            <p:cNvSpPr/>
            <p:nvPr/>
          </p:nvSpPr>
          <p:spPr>
            <a:xfrm>
              <a:off x="6454343" y="7076946"/>
              <a:ext cx="212569" cy="18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7" h="21000" fill="norm" stroke="1" extrusionOk="0">
                  <a:moveTo>
                    <a:pt x="2641" y="4362"/>
                  </a:moveTo>
                  <a:cubicBezTo>
                    <a:pt x="2641" y="8741"/>
                    <a:pt x="2641" y="13119"/>
                    <a:pt x="2260" y="15892"/>
                  </a:cubicBezTo>
                  <a:cubicBezTo>
                    <a:pt x="1879" y="18665"/>
                    <a:pt x="1117" y="19832"/>
                    <a:pt x="608" y="19686"/>
                  </a:cubicBezTo>
                  <a:cubicBezTo>
                    <a:pt x="100" y="19541"/>
                    <a:pt x="-154" y="18081"/>
                    <a:pt x="100" y="15746"/>
                  </a:cubicBezTo>
                  <a:cubicBezTo>
                    <a:pt x="354" y="13411"/>
                    <a:pt x="1117" y="10200"/>
                    <a:pt x="3277" y="7135"/>
                  </a:cubicBezTo>
                  <a:cubicBezTo>
                    <a:pt x="5437" y="4070"/>
                    <a:pt x="8994" y="1151"/>
                    <a:pt x="12298" y="276"/>
                  </a:cubicBezTo>
                  <a:cubicBezTo>
                    <a:pt x="15601" y="-600"/>
                    <a:pt x="18651" y="568"/>
                    <a:pt x="20048" y="4362"/>
                  </a:cubicBezTo>
                  <a:cubicBezTo>
                    <a:pt x="21446" y="8157"/>
                    <a:pt x="21192" y="14578"/>
                    <a:pt x="20938" y="210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4" name="Line"/>
            <p:cNvSpPr/>
            <p:nvPr/>
          </p:nvSpPr>
          <p:spPr>
            <a:xfrm>
              <a:off x="447099" y="7023139"/>
              <a:ext cx="843354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029" y="10800"/>
                    <a:pt x="4058" y="21600"/>
                    <a:pt x="6349" y="21600"/>
                  </a:cubicBezTo>
                  <a:cubicBezTo>
                    <a:pt x="8640" y="21600"/>
                    <a:pt x="11193" y="10800"/>
                    <a:pt x="13778" y="5400"/>
                  </a:cubicBezTo>
                  <a:cubicBezTo>
                    <a:pt x="16364" y="0"/>
                    <a:pt x="18982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5" name="Line"/>
            <p:cNvSpPr/>
            <p:nvPr/>
          </p:nvSpPr>
          <p:spPr>
            <a:xfrm>
              <a:off x="523768" y="7176476"/>
              <a:ext cx="452344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783" y="15429"/>
                    <a:pt x="7566" y="9257"/>
                    <a:pt x="11166" y="5657"/>
                  </a:cubicBezTo>
                  <a:cubicBezTo>
                    <a:pt x="14766" y="2057"/>
                    <a:pt x="18183" y="1029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6" name="Line"/>
            <p:cNvSpPr/>
            <p:nvPr/>
          </p:nvSpPr>
          <p:spPr>
            <a:xfrm>
              <a:off x="4418522" y="7145808"/>
              <a:ext cx="383343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76" y="1440"/>
                    <a:pt x="8352" y="2880"/>
                    <a:pt x="11952" y="6480"/>
                  </a:cubicBezTo>
                  <a:cubicBezTo>
                    <a:pt x="15552" y="10080"/>
                    <a:pt x="18576" y="1584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7" name="Line"/>
            <p:cNvSpPr/>
            <p:nvPr/>
          </p:nvSpPr>
          <p:spPr>
            <a:xfrm>
              <a:off x="4464523" y="7253144"/>
              <a:ext cx="199339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8" name="Line"/>
            <p:cNvSpPr/>
            <p:nvPr/>
          </p:nvSpPr>
          <p:spPr>
            <a:xfrm>
              <a:off x="7462258" y="7000138"/>
              <a:ext cx="34500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120" y="10800"/>
                    <a:pt x="10240" y="0"/>
                    <a:pt x="13840" y="0"/>
                  </a:cubicBezTo>
                  <a:cubicBezTo>
                    <a:pt x="17440" y="0"/>
                    <a:pt x="1952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49" name="Line"/>
            <p:cNvSpPr/>
            <p:nvPr/>
          </p:nvSpPr>
          <p:spPr>
            <a:xfrm>
              <a:off x="7323944" y="7092141"/>
              <a:ext cx="475655" cy="528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9" h="21288" fill="norm" stroke="1" extrusionOk="0">
                  <a:moveTo>
                    <a:pt x="3480" y="9257"/>
                  </a:moveTo>
                  <a:cubicBezTo>
                    <a:pt x="2902" y="11314"/>
                    <a:pt x="2325" y="13372"/>
                    <a:pt x="1632" y="15429"/>
                  </a:cubicBezTo>
                  <a:cubicBezTo>
                    <a:pt x="939" y="17486"/>
                    <a:pt x="130" y="19543"/>
                    <a:pt x="15" y="20571"/>
                  </a:cubicBezTo>
                  <a:cubicBezTo>
                    <a:pt x="-101" y="21600"/>
                    <a:pt x="477" y="21600"/>
                    <a:pt x="2498" y="20057"/>
                  </a:cubicBezTo>
                  <a:cubicBezTo>
                    <a:pt x="4519" y="18514"/>
                    <a:pt x="7985" y="15429"/>
                    <a:pt x="11392" y="11829"/>
                  </a:cubicBezTo>
                  <a:cubicBezTo>
                    <a:pt x="14800" y="8229"/>
                    <a:pt x="18149" y="4114"/>
                    <a:pt x="2149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0" name="Line"/>
            <p:cNvSpPr/>
            <p:nvPr/>
          </p:nvSpPr>
          <p:spPr>
            <a:xfrm>
              <a:off x="7745930" y="6915804"/>
              <a:ext cx="185177" cy="276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0" y="0"/>
                  </a:moveTo>
                  <a:cubicBezTo>
                    <a:pt x="5254" y="600"/>
                    <a:pt x="10508" y="1200"/>
                    <a:pt x="14157" y="2200"/>
                  </a:cubicBezTo>
                  <a:cubicBezTo>
                    <a:pt x="17805" y="3200"/>
                    <a:pt x="19849" y="4600"/>
                    <a:pt x="20724" y="6300"/>
                  </a:cubicBezTo>
                  <a:cubicBezTo>
                    <a:pt x="21600" y="8000"/>
                    <a:pt x="21308" y="10000"/>
                    <a:pt x="18097" y="12000"/>
                  </a:cubicBezTo>
                  <a:cubicBezTo>
                    <a:pt x="14886" y="14000"/>
                    <a:pt x="8757" y="16000"/>
                    <a:pt x="5254" y="17600"/>
                  </a:cubicBezTo>
                  <a:cubicBezTo>
                    <a:pt x="1751" y="19200"/>
                    <a:pt x="876" y="20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1" name="Line"/>
            <p:cNvSpPr/>
            <p:nvPr/>
          </p:nvSpPr>
          <p:spPr>
            <a:xfrm>
              <a:off x="8102981" y="6921553"/>
              <a:ext cx="447969" cy="1603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3" h="21178" fill="norm" stroke="1" extrusionOk="0">
                  <a:moveTo>
                    <a:pt x="7522" y="4303"/>
                  </a:moveTo>
                  <a:cubicBezTo>
                    <a:pt x="6786" y="9028"/>
                    <a:pt x="6049" y="13753"/>
                    <a:pt x="4945" y="16790"/>
                  </a:cubicBezTo>
                  <a:cubicBezTo>
                    <a:pt x="3840" y="19828"/>
                    <a:pt x="2368" y="21178"/>
                    <a:pt x="1447" y="21178"/>
                  </a:cubicBezTo>
                  <a:cubicBezTo>
                    <a:pt x="527" y="21178"/>
                    <a:pt x="158" y="19828"/>
                    <a:pt x="36" y="17465"/>
                  </a:cubicBezTo>
                  <a:cubicBezTo>
                    <a:pt x="-87" y="15103"/>
                    <a:pt x="36" y="11728"/>
                    <a:pt x="1631" y="8522"/>
                  </a:cubicBezTo>
                  <a:cubicBezTo>
                    <a:pt x="3227" y="5315"/>
                    <a:pt x="6295" y="2278"/>
                    <a:pt x="9240" y="928"/>
                  </a:cubicBezTo>
                  <a:cubicBezTo>
                    <a:pt x="12186" y="-422"/>
                    <a:pt x="15008" y="-85"/>
                    <a:pt x="17033" y="590"/>
                  </a:cubicBezTo>
                  <a:cubicBezTo>
                    <a:pt x="19058" y="1265"/>
                    <a:pt x="20286" y="2278"/>
                    <a:pt x="21513" y="32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2" name="Line"/>
            <p:cNvSpPr/>
            <p:nvPr/>
          </p:nvSpPr>
          <p:spPr>
            <a:xfrm>
              <a:off x="8166141" y="6655843"/>
              <a:ext cx="122919" cy="1398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107" fill="norm" stroke="1" extrusionOk="0">
                  <a:moveTo>
                    <a:pt x="2898" y="17250"/>
                  </a:moveTo>
                  <a:cubicBezTo>
                    <a:pt x="1575" y="19178"/>
                    <a:pt x="253" y="21107"/>
                    <a:pt x="32" y="21107"/>
                  </a:cubicBezTo>
                  <a:cubicBezTo>
                    <a:pt x="-188" y="21107"/>
                    <a:pt x="694" y="19178"/>
                    <a:pt x="3339" y="15514"/>
                  </a:cubicBezTo>
                  <a:cubicBezTo>
                    <a:pt x="5983" y="11850"/>
                    <a:pt x="10392" y="6450"/>
                    <a:pt x="13698" y="3364"/>
                  </a:cubicBezTo>
                  <a:cubicBezTo>
                    <a:pt x="17004" y="278"/>
                    <a:pt x="19208" y="-493"/>
                    <a:pt x="20310" y="278"/>
                  </a:cubicBezTo>
                  <a:cubicBezTo>
                    <a:pt x="21412" y="1050"/>
                    <a:pt x="21412" y="3364"/>
                    <a:pt x="20751" y="6450"/>
                  </a:cubicBezTo>
                  <a:cubicBezTo>
                    <a:pt x="20090" y="9536"/>
                    <a:pt x="18767" y="13393"/>
                    <a:pt x="17445" y="17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3" name="Line"/>
            <p:cNvSpPr/>
            <p:nvPr/>
          </p:nvSpPr>
          <p:spPr>
            <a:xfrm>
              <a:off x="8405278" y="6705285"/>
              <a:ext cx="207007" cy="94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9308"/>
                  </a:moveTo>
                  <a:cubicBezTo>
                    <a:pt x="800" y="6466"/>
                    <a:pt x="1600" y="3624"/>
                    <a:pt x="2667" y="1919"/>
                  </a:cubicBezTo>
                  <a:cubicBezTo>
                    <a:pt x="3733" y="213"/>
                    <a:pt x="5067" y="-355"/>
                    <a:pt x="6267" y="213"/>
                  </a:cubicBezTo>
                  <a:cubicBezTo>
                    <a:pt x="7467" y="782"/>
                    <a:pt x="8533" y="2487"/>
                    <a:pt x="8667" y="5045"/>
                  </a:cubicBezTo>
                  <a:cubicBezTo>
                    <a:pt x="8800" y="7603"/>
                    <a:pt x="8000" y="11013"/>
                    <a:pt x="6667" y="13856"/>
                  </a:cubicBezTo>
                  <a:cubicBezTo>
                    <a:pt x="5333" y="16698"/>
                    <a:pt x="3467" y="18971"/>
                    <a:pt x="3200" y="20108"/>
                  </a:cubicBezTo>
                  <a:cubicBezTo>
                    <a:pt x="2933" y="21245"/>
                    <a:pt x="4267" y="21245"/>
                    <a:pt x="7600" y="20961"/>
                  </a:cubicBezTo>
                  <a:cubicBezTo>
                    <a:pt x="10933" y="20677"/>
                    <a:pt x="16267" y="20108"/>
                    <a:pt x="21600" y="195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4" name="Line"/>
            <p:cNvSpPr/>
            <p:nvPr/>
          </p:nvSpPr>
          <p:spPr>
            <a:xfrm>
              <a:off x="8750287" y="7030806"/>
              <a:ext cx="130337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5" name="Line"/>
            <p:cNvSpPr/>
            <p:nvPr/>
          </p:nvSpPr>
          <p:spPr>
            <a:xfrm>
              <a:off x="8720206" y="7122808"/>
              <a:ext cx="198752" cy="14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4" h="20982" fill="norm" stroke="1" extrusionOk="0">
                  <a:moveTo>
                    <a:pt x="2398" y="0"/>
                  </a:moveTo>
                  <a:cubicBezTo>
                    <a:pt x="1031" y="7200"/>
                    <a:pt x="-336" y="14400"/>
                    <a:pt x="74" y="18000"/>
                  </a:cubicBezTo>
                  <a:cubicBezTo>
                    <a:pt x="484" y="21600"/>
                    <a:pt x="2672" y="21600"/>
                    <a:pt x="6499" y="19800"/>
                  </a:cubicBezTo>
                  <a:cubicBezTo>
                    <a:pt x="10327" y="18000"/>
                    <a:pt x="15796" y="14400"/>
                    <a:pt x="21264" y="108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6" name="Line"/>
            <p:cNvSpPr/>
            <p:nvPr/>
          </p:nvSpPr>
          <p:spPr>
            <a:xfrm>
              <a:off x="9247265" y="6854469"/>
              <a:ext cx="331041" cy="2287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3" h="21480" fill="norm" stroke="1" extrusionOk="0">
                  <a:moveTo>
                    <a:pt x="21523" y="0"/>
                  </a:moveTo>
                  <a:cubicBezTo>
                    <a:pt x="17868" y="1920"/>
                    <a:pt x="14212" y="3840"/>
                    <a:pt x="11803" y="4920"/>
                  </a:cubicBezTo>
                  <a:cubicBezTo>
                    <a:pt x="9394" y="6000"/>
                    <a:pt x="8231" y="6240"/>
                    <a:pt x="7234" y="6720"/>
                  </a:cubicBezTo>
                  <a:cubicBezTo>
                    <a:pt x="6237" y="7200"/>
                    <a:pt x="5406" y="7920"/>
                    <a:pt x="5406" y="8400"/>
                  </a:cubicBezTo>
                  <a:cubicBezTo>
                    <a:pt x="5406" y="8880"/>
                    <a:pt x="6237" y="9120"/>
                    <a:pt x="7151" y="9360"/>
                  </a:cubicBezTo>
                  <a:cubicBezTo>
                    <a:pt x="8065" y="9600"/>
                    <a:pt x="9061" y="9840"/>
                    <a:pt x="9560" y="10560"/>
                  </a:cubicBezTo>
                  <a:cubicBezTo>
                    <a:pt x="10058" y="11280"/>
                    <a:pt x="10058" y="12480"/>
                    <a:pt x="9061" y="13680"/>
                  </a:cubicBezTo>
                  <a:cubicBezTo>
                    <a:pt x="8065" y="14880"/>
                    <a:pt x="6071" y="16080"/>
                    <a:pt x="4658" y="16920"/>
                  </a:cubicBezTo>
                  <a:cubicBezTo>
                    <a:pt x="3246" y="17760"/>
                    <a:pt x="2415" y="18240"/>
                    <a:pt x="1585" y="18960"/>
                  </a:cubicBezTo>
                  <a:cubicBezTo>
                    <a:pt x="754" y="19680"/>
                    <a:pt x="-77" y="20640"/>
                    <a:pt x="6" y="21120"/>
                  </a:cubicBezTo>
                  <a:cubicBezTo>
                    <a:pt x="89" y="21600"/>
                    <a:pt x="1086" y="21600"/>
                    <a:pt x="4160" y="21120"/>
                  </a:cubicBezTo>
                  <a:cubicBezTo>
                    <a:pt x="7234" y="20640"/>
                    <a:pt x="12385" y="19680"/>
                    <a:pt x="17535" y="1872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7" name="Line"/>
            <p:cNvSpPr/>
            <p:nvPr/>
          </p:nvSpPr>
          <p:spPr>
            <a:xfrm>
              <a:off x="9547638" y="6938804"/>
              <a:ext cx="14567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895" y="0"/>
                    <a:pt x="3789" y="0"/>
                    <a:pt x="7389" y="3600"/>
                  </a:cubicBezTo>
                  <a:cubicBezTo>
                    <a:pt x="10989" y="7200"/>
                    <a:pt x="16295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8" name="Line"/>
            <p:cNvSpPr/>
            <p:nvPr/>
          </p:nvSpPr>
          <p:spPr>
            <a:xfrm>
              <a:off x="9555304" y="6931137"/>
              <a:ext cx="184006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7700" y="1029"/>
                    <a:pt x="13800" y="2057"/>
                    <a:pt x="10200" y="5657"/>
                  </a:cubicBezTo>
                  <a:cubicBezTo>
                    <a:pt x="6600" y="9257"/>
                    <a:pt x="3300" y="1542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59" name="Line"/>
            <p:cNvSpPr/>
            <p:nvPr/>
          </p:nvSpPr>
          <p:spPr>
            <a:xfrm>
              <a:off x="9700975" y="7099808"/>
              <a:ext cx="53669" cy="1289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954" fill="norm" stroke="1" extrusionOk="0">
                  <a:moveTo>
                    <a:pt x="21600" y="0"/>
                  </a:moveTo>
                  <a:cubicBezTo>
                    <a:pt x="21600" y="4154"/>
                    <a:pt x="21600" y="8308"/>
                    <a:pt x="21600" y="11631"/>
                  </a:cubicBezTo>
                  <a:cubicBezTo>
                    <a:pt x="21600" y="14954"/>
                    <a:pt x="21600" y="17446"/>
                    <a:pt x="19029" y="19108"/>
                  </a:cubicBezTo>
                  <a:cubicBezTo>
                    <a:pt x="16457" y="20769"/>
                    <a:pt x="11314" y="21600"/>
                    <a:pt x="7714" y="20354"/>
                  </a:cubicBezTo>
                  <a:cubicBezTo>
                    <a:pt x="4114" y="19108"/>
                    <a:pt x="2057" y="15785"/>
                    <a:pt x="0" y="124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0" name="Line"/>
            <p:cNvSpPr/>
            <p:nvPr/>
          </p:nvSpPr>
          <p:spPr>
            <a:xfrm>
              <a:off x="9769976" y="7000139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1" name="Line"/>
            <p:cNvSpPr/>
            <p:nvPr/>
          </p:nvSpPr>
          <p:spPr>
            <a:xfrm>
              <a:off x="9708641" y="6767474"/>
              <a:ext cx="130338" cy="1406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0" fill="norm" stroke="1" extrusionOk="0">
                  <a:moveTo>
                    <a:pt x="0" y="6187"/>
                  </a:moveTo>
                  <a:cubicBezTo>
                    <a:pt x="847" y="4259"/>
                    <a:pt x="1694" y="2330"/>
                    <a:pt x="3177" y="1173"/>
                  </a:cubicBezTo>
                  <a:cubicBezTo>
                    <a:pt x="4659" y="16"/>
                    <a:pt x="6777" y="-370"/>
                    <a:pt x="8047" y="401"/>
                  </a:cubicBezTo>
                  <a:cubicBezTo>
                    <a:pt x="9318" y="1173"/>
                    <a:pt x="9741" y="3101"/>
                    <a:pt x="9953" y="5030"/>
                  </a:cubicBezTo>
                  <a:cubicBezTo>
                    <a:pt x="10165" y="6959"/>
                    <a:pt x="10165" y="8887"/>
                    <a:pt x="9318" y="10623"/>
                  </a:cubicBezTo>
                  <a:cubicBezTo>
                    <a:pt x="8471" y="12359"/>
                    <a:pt x="6776" y="13901"/>
                    <a:pt x="4871" y="15059"/>
                  </a:cubicBezTo>
                  <a:cubicBezTo>
                    <a:pt x="2965" y="16216"/>
                    <a:pt x="847" y="16987"/>
                    <a:pt x="1059" y="17566"/>
                  </a:cubicBezTo>
                  <a:cubicBezTo>
                    <a:pt x="1271" y="18144"/>
                    <a:pt x="3812" y="18530"/>
                    <a:pt x="7624" y="19109"/>
                  </a:cubicBezTo>
                  <a:cubicBezTo>
                    <a:pt x="11435" y="19687"/>
                    <a:pt x="16518" y="20459"/>
                    <a:pt x="21600" y="212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2" name="Line"/>
            <p:cNvSpPr/>
            <p:nvPr/>
          </p:nvSpPr>
          <p:spPr>
            <a:xfrm>
              <a:off x="9248631" y="7259339"/>
              <a:ext cx="421677" cy="474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8" fill="norm" stroke="1" extrusionOk="0">
                  <a:moveTo>
                    <a:pt x="0" y="7476"/>
                  </a:moveTo>
                  <a:cubicBezTo>
                    <a:pt x="3142" y="4065"/>
                    <a:pt x="6284" y="655"/>
                    <a:pt x="9556" y="86"/>
                  </a:cubicBezTo>
                  <a:cubicBezTo>
                    <a:pt x="12829" y="-482"/>
                    <a:pt x="16233" y="1792"/>
                    <a:pt x="18262" y="5771"/>
                  </a:cubicBezTo>
                  <a:cubicBezTo>
                    <a:pt x="20291" y="9750"/>
                    <a:pt x="20945" y="15434"/>
                    <a:pt x="21600" y="211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3" name="Line"/>
            <p:cNvSpPr/>
            <p:nvPr/>
          </p:nvSpPr>
          <p:spPr>
            <a:xfrm>
              <a:off x="9406203" y="7313355"/>
              <a:ext cx="179770" cy="200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179" fill="norm" stroke="1" extrusionOk="0">
                  <a:moveTo>
                    <a:pt x="4059" y="7409"/>
                  </a:moveTo>
                  <a:cubicBezTo>
                    <a:pt x="3451" y="10109"/>
                    <a:pt x="2842" y="12809"/>
                    <a:pt x="2082" y="15104"/>
                  </a:cubicBezTo>
                  <a:cubicBezTo>
                    <a:pt x="1321" y="17399"/>
                    <a:pt x="408" y="19289"/>
                    <a:pt x="104" y="19154"/>
                  </a:cubicBezTo>
                  <a:cubicBezTo>
                    <a:pt x="-200" y="19019"/>
                    <a:pt x="104" y="16859"/>
                    <a:pt x="1777" y="13754"/>
                  </a:cubicBezTo>
                  <a:cubicBezTo>
                    <a:pt x="3451" y="10649"/>
                    <a:pt x="6493" y="6599"/>
                    <a:pt x="8623" y="4169"/>
                  </a:cubicBezTo>
                  <a:cubicBezTo>
                    <a:pt x="10752" y="1739"/>
                    <a:pt x="11969" y="929"/>
                    <a:pt x="13642" y="389"/>
                  </a:cubicBezTo>
                  <a:cubicBezTo>
                    <a:pt x="15315" y="-151"/>
                    <a:pt x="17445" y="-421"/>
                    <a:pt x="18966" y="1604"/>
                  </a:cubicBezTo>
                  <a:cubicBezTo>
                    <a:pt x="20487" y="3629"/>
                    <a:pt x="21400" y="7949"/>
                    <a:pt x="21400" y="11594"/>
                  </a:cubicBezTo>
                  <a:cubicBezTo>
                    <a:pt x="21400" y="15239"/>
                    <a:pt x="20487" y="18209"/>
                    <a:pt x="19575" y="21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4" name="Line"/>
            <p:cNvSpPr/>
            <p:nvPr/>
          </p:nvSpPr>
          <p:spPr>
            <a:xfrm>
              <a:off x="10053649" y="7296590"/>
              <a:ext cx="222339" cy="102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959" y="10800"/>
                    <a:pt x="11917" y="0"/>
                    <a:pt x="15517" y="0"/>
                  </a:cubicBezTo>
                  <a:cubicBezTo>
                    <a:pt x="19117" y="0"/>
                    <a:pt x="20359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5" name="Line"/>
            <p:cNvSpPr/>
            <p:nvPr/>
          </p:nvSpPr>
          <p:spPr>
            <a:xfrm>
              <a:off x="10579147" y="6989127"/>
              <a:ext cx="317856" cy="540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1" h="21530" fill="norm" stroke="1" extrusionOk="0">
                  <a:moveTo>
                    <a:pt x="21321" y="745"/>
                  </a:moveTo>
                  <a:cubicBezTo>
                    <a:pt x="20635" y="439"/>
                    <a:pt x="19950" y="134"/>
                    <a:pt x="19178" y="32"/>
                  </a:cubicBezTo>
                  <a:cubicBezTo>
                    <a:pt x="18407" y="-70"/>
                    <a:pt x="17550" y="32"/>
                    <a:pt x="15407" y="1000"/>
                  </a:cubicBezTo>
                  <a:cubicBezTo>
                    <a:pt x="13264" y="1968"/>
                    <a:pt x="9835" y="3802"/>
                    <a:pt x="7007" y="6094"/>
                  </a:cubicBezTo>
                  <a:cubicBezTo>
                    <a:pt x="4178" y="8387"/>
                    <a:pt x="1950" y="11138"/>
                    <a:pt x="835" y="13226"/>
                  </a:cubicBezTo>
                  <a:cubicBezTo>
                    <a:pt x="-279" y="15315"/>
                    <a:pt x="-279" y="16741"/>
                    <a:pt x="835" y="18015"/>
                  </a:cubicBezTo>
                  <a:cubicBezTo>
                    <a:pt x="1950" y="19288"/>
                    <a:pt x="4178" y="20409"/>
                    <a:pt x="6664" y="20970"/>
                  </a:cubicBezTo>
                  <a:cubicBezTo>
                    <a:pt x="9150" y="21530"/>
                    <a:pt x="11892" y="21530"/>
                    <a:pt x="14635" y="215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6" name="Line"/>
            <p:cNvSpPr/>
            <p:nvPr/>
          </p:nvSpPr>
          <p:spPr>
            <a:xfrm>
              <a:off x="10915178" y="7030806"/>
              <a:ext cx="273164" cy="181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600" fill="norm" stroke="1" extrusionOk="0">
                  <a:moveTo>
                    <a:pt x="21377" y="0"/>
                  </a:moveTo>
                  <a:cubicBezTo>
                    <a:pt x="18377" y="608"/>
                    <a:pt x="15377" y="1217"/>
                    <a:pt x="13277" y="1673"/>
                  </a:cubicBezTo>
                  <a:cubicBezTo>
                    <a:pt x="11177" y="2130"/>
                    <a:pt x="9977" y="2434"/>
                    <a:pt x="8677" y="3042"/>
                  </a:cubicBezTo>
                  <a:cubicBezTo>
                    <a:pt x="7377" y="3651"/>
                    <a:pt x="5977" y="4563"/>
                    <a:pt x="5677" y="5476"/>
                  </a:cubicBezTo>
                  <a:cubicBezTo>
                    <a:pt x="5377" y="6389"/>
                    <a:pt x="6177" y="7301"/>
                    <a:pt x="7077" y="8062"/>
                  </a:cubicBezTo>
                  <a:cubicBezTo>
                    <a:pt x="7977" y="8823"/>
                    <a:pt x="8977" y="9431"/>
                    <a:pt x="9177" y="10344"/>
                  </a:cubicBezTo>
                  <a:cubicBezTo>
                    <a:pt x="9377" y="11256"/>
                    <a:pt x="8777" y="12473"/>
                    <a:pt x="7977" y="13386"/>
                  </a:cubicBezTo>
                  <a:cubicBezTo>
                    <a:pt x="7177" y="14299"/>
                    <a:pt x="6177" y="14907"/>
                    <a:pt x="4977" y="15515"/>
                  </a:cubicBezTo>
                  <a:cubicBezTo>
                    <a:pt x="3777" y="16124"/>
                    <a:pt x="2377" y="16732"/>
                    <a:pt x="1377" y="17645"/>
                  </a:cubicBezTo>
                  <a:cubicBezTo>
                    <a:pt x="377" y="18558"/>
                    <a:pt x="-223" y="19775"/>
                    <a:pt x="77" y="20535"/>
                  </a:cubicBezTo>
                  <a:cubicBezTo>
                    <a:pt x="377" y="21296"/>
                    <a:pt x="1577" y="21600"/>
                    <a:pt x="4977" y="21600"/>
                  </a:cubicBezTo>
                  <a:cubicBezTo>
                    <a:pt x="8377" y="21600"/>
                    <a:pt x="13977" y="21296"/>
                    <a:pt x="19577" y="2099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7" name="Line"/>
            <p:cNvSpPr/>
            <p:nvPr/>
          </p:nvSpPr>
          <p:spPr>
            <a:xfrm>
              <a:off x="11234342" y="7069140"/>
              <a:ext cx="115004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760" y="5538"/>
                    <a:pt x="11520" y="11077"/>
                    <a:pt x="15120" y="14677"/>
                  </a:cubicBezTo>
                  <a:cubicBezTo>
                    <a:pt x="18720" y="18277"/>
                    <a:pt x="20160" y="199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8" name="Line"/>
            <p:cNvSpPr/>
            <p:nvPr/>
          </p:nvSpPr>
          <p:spPr>
            <a:xfrm>
              <a:off x="11188341" y="7090274"/>
              <a:ext cx="214673" cy="170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7" fill="norm" stroke="1" extrusionOk="0">
                  <a:moveTo>
                    <a:pt x="21600" y="232"/>
                  </a:moveTo>
                  <a:cubicBezTo>
                    <a:pt x="20314" y="-85"/>
                    <a:pt x="19029" y="-403"/>
                    <a:pt x="16200" y="1662"/>
                  </a:cubicBezTo>
                  <a:cubicBezTo>
                    <a:pt x="13371" y="3726"/>
                    <a:pt x="9000" y="8173"/>
                    <a:pt x="6043" y="11826"/>
                  </a:cubicBezTo>
                  <a:cubicBezTo>
                    <a:pt x="3086" y="15479"/>
                    <a:pt x="1543" y="18338"/>
                    <a:pt x="0" y="211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69" name="Line"/>
            <p:cNvSpPr/>
            <p:nvPr/>
          </p:nvSpPr>
          <p:spPr>
            <a:xfrm>
              <a:off x="11334011" y="7237810"/>
              <a:ext cx="107337" cy="155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6" fill="norm" stroke="1" extrusionOk="0">
                  <a:moveTo>
                    <a:pt x="21600" y="0"/>
                  </a:moveTo>
                  <a:cubicBezTo>
                    <a:pt x="21086" y="5226"/>
                    <a:pt x="20571" y="10452"/>
                    <a:pt x="19543" y="13935"/>
                  </a:cubicBezTo>
                  <a:cubicBezTo>
                    <a:pt x="18514" y="17419"/>
                    <a:pt x="16971" y="19161"/>
                    <a:pt x="14914" y="20206"/>
                  </a:cubicBezTo>
                  <a:cubicBezTo>
                    <a:pt x="12857" y="21252"/>
                    <a:pt x="10286" y="21600"/>
                    <a:pt x="7714" y="20555"/>
                  </a:cubicBezTo>
                  <a:cubicBezTo>
                    <a:pt x="5143" y="19510"/>
                    <a:pt x="2571" y="17071"/>
                    <a:pt x="0" y="146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0" name="Line"/>
            <p:cNvSpPr/>
            <p:nvPr/>
          </p:nvSpPr>
          <p:spPr>
            <a:xfrm>
              <a:off x="11403013" y="7122808"/>
              <a:ext cx="30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1" name="Line"/>
            <p:cNvSpPr/>
            <p:nvPr/>
          </p:nvSpPr>
          <p:spPr>
            <a:xfrm>
              <a:off x="10966003" y="7345146"/>
              <a:ext cx="360342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89" y="3200"/>
                    <a:pt x="8579" y="6400"/>
                    <a:pt x="12179" y="10000"/>
                  </a:cubicBezTo>
                  <a:cubicBezTo>
                    <a:pt x="15779" y="13600"/>
                    <a:pt x="18689" y="17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2" name="Line"/>
            <p:cNvSpPr/>
            <p:nvPr/>
          </p:nvSpPr>
          <p:spPr>
            <a:xfrm>
              <a:off x="11093455" y="7452482"/>
              <a:ext cx="175170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0" h="21600" fill="norm" stroke="1" extrusionOk="0">
                  <a:moveTo>
                    <a:pt x="7754" y="0"/>
                  </a:moveTo>
                  <a:cubicBezTo>
                    <a:pt x="6211" y="4235"/>
                    <a:pt x="4668" y="8471"/>
                    <a:pt x="3280" y="11647"/>
                  </a:cubicBezTo>
                  <a:cubicBezTo>
                    <a:pt x="1891" y="14823"/>
                    <a:pt x="657" y="16941"/>
                    <a:pt x="194" y="16941"/>
                  </a:cubicBezTo>
                  <a:cubicBezTo>
                    <a:pt x="-269" y="16941"/>
                    <a:pt x="40" y="14823"/>
                    <a:pt x="1737" y="11859"/>
                  </a:cubicBezTo>
                  <a:cubicBezTo>
                    <a:pt x="3434" y="8894"/>
                    <a:pt x="6520" y="5082"/>
                    <a:pt x="9605" y="2965"/>
                  </a:cubicBezTo>
                  <a:cubicBezTo>
                    <a:pt x="12691" y="847"/>
                    <a:pt x="15777" y="423"/>
                    <a:pt x="17782" y="1482"/>
                  </a:cubicBezTo>
                  <a:cubicBezTo>
                    <a:pt x="19788" y="2541"/>
                    <a:pt x="20714" y="5082"/>
                    <a:pt x="21022" y="8682"/>
                  </a:cubicBezTo>
                  <a:cubicBezTo>
                    <a:pt x="21331" y="12282"/>
                    <a:pt x="21022" y="16941"/>
                    <a:pt x="207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3" name="Line"/>
            <p:cNvSpPr/>
            <p:nvPr/>
          </p:nvSpPr>
          <p:spPr>
            <a:xfrm>
              <a:off x="11472014" y="7115141"/>
              <a:ext cx="124036" cy="467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600" fill="norm" stroke="1" extrusionOk="0">
                  <a:moveTo>
                    <a:pt x="0" y="0"/>
                  </a:moveTo>
                  <a:cubicBezTo>
                    <a:pt x="5731" y="1062"/>
                    <a:pt x="11461" y="2125"/>
                    <a:pt x="15429" y="3954"/>
                  </a:cubicBezTo>
                  <a:cubicBezTo>
                    <a:pt x="19396" y="5784"/>
                    <a:pt x="21600" y="8380"/>
                    <a:pt x="21380" y="11036"/>
                  </a:cubicBezTo>
                  <a:cubicBezTo>
                    <a:pt x="21159" y="13692"/>
                    <a:pt x="18514" y="16407"/>
                    <a:pt x="14988" y="18177"/>
                  </a:cubicBezTo>
                  <a:cubicBezTo>
                    <a:pt x="11461" y="19948"/>
                    <a:pt x="7053" y="20774"/>
                    <a:pt x="264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4" name="Line"/>
            <p:cNvSpPr/>
            <p:nvPr/>
          </p:nvSpPr>
          <p:spPr>
            <a:xfrm>
              <a:off x="11662319" y="6940401"/>
              <a:ext cx="208372" cy="1517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7" h="21375" fill="norm" stroke="1" extrusionOk="0">
                  <a:moveTo>
                    <a:pt x="931" y="5175"/>
                  </a:moveTo>
                  <a:cubicBezTo>
                    <a:pt x="931" y="3375"/>
                    <a:pt x="931" y="1575"/>
                    <a:pt x="1589" y="675"/>
                  </a:cubicBezTo>
                  <a:cubicBezTo>
                    <a:pt x="2248" y="-225"/>
                    <a:pt x="3565" y="-225"/>
                    <a:pt x="4487" y="675"/>
                  </a:cubicBezTo>
                  <a:cubicBezTo>
                    <a:pt x="5409" y="1575"/>
                    <a:pt x="5936" y="3375"/>
                    <a:pt x="6067" y="5175"/>
                  </a:cubicBezTo>
                  <a:cubicBezTo>
                    <a:pt x="6199" y="6975"/>
                    <a:pt x="5936" y="8775"/>
                    <a:pt x="5277" y="10215"/>
                  </a:cubicBezTo>
                  <a:cubicBezTo>
                    <a:pt x="4618" y="11655"/>
                    <a:pt x="3565" y="12735"/>
                    <a:pt x="2379" y="13815"/>
                  </a:cubicBezTo>
                  <a:cubicBezTo>
                    <a:pt x="1194" y="14895"/>
                    <a:pt x="-123" y="15975"/>
                    <a:pt x="9" y="16515"/>
                  </a:cubicBezTo>
                  <a:cubicBezTo>
                    <a:pt x="140" y="17055"/>
                    <a:pt x="1721" y="17055"/>
                    <a:pt x="5540" y="17775"/>
                  </a:cubicBezTo>
                  <a:cubicBezTo>
                    <a:pt x="9360" y="18495"/>
                    <a:pt x="15418" y="19935"/>
                    <a:pt x="21477" y="213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8" name="Drawing"/>
          <p:cNvGrpSpPr/>
          <p:nvPr/>
        </p:nvGrpSpPr>
        <p:grpSpPr>
          <a:xfrm>
            <a:off x="794795" y="29584"/>
            <a:ext cx="11899746" cy="9515631"/>
            <a:chOff x="0" y="-31749"/>
            <a:chExt cx="11899744" cy="9515630"/>
          </a:xfrm>
        </p:grpSpPr>
        <p:sp>
          <p:nvSpPr>
            <p:cNvPr id="1677" name="Line"/>
            <p:cNvSpPr/>
            <p:nvPr/>
          </p:nvSpPr>
          <p:spPr>
            <a:xfrm>
              <a:off x="0" y="347441"/>
              <a:ext cx="366838" cy="51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92" fill="norm" stroke="1" extrusionOk="0">
                  <a:moveTo>
                    <a:pt x="5065" y="2464"/>
                  </a:moveTo>
                  <a:cubicBezTo>
                    <a:pt x="5363" y="2999"/>
                    <a:pt x="5661" y="3534"/>
                    <a:pt x="7374" y="3748"/>
                  </a:cubicBezTo>
                  <a:cubicBezTo>
                    <a:pt x="9087" y="3961"/>
                    <a:pt x="12215" y="3854"/>
                    <a:pt x="14599" y="3427"/>
                  </a:cubicBezTo>
                  <a:cubicBezTo>
                    <a:pt x="16982" y="2999"/>
                    <a:pt x="18621" y="2250"/>
                    <a:pt x="19738" y="1609"/>
                  </a:cubicBezTo>
                  <a:cubicBezTo>
                    <a:pt x="20855" y="967"/>
                    <a:pt x="21451" y="433"/>
                    <a:pt x="21377" y="165"/>
                  </a:cubicBezTo>
                  <a:cubicBezTo>
                    <a:pt x="21302" y="-102"/>
                    <a:pt x="20557" y="-102"/>
                    <a:pt x="18770" y="593"/>
                  </a:cubicBezTo>
                  <a:cubicBezTo>
                    <a:pt x="16982" y="1288"/>
                    <a:pt x="14152" y="2678"/>
                    <a:pt x="12141" y="3748"/>
                  </a:cubicBezTo>
                  <a:cubicBezTo>
                    <a:pt x="10130" y="4817"/>
                    <a:pt x="8938" y="5565"/>
                    <a:pt x="8268" y="6207"/>
                  </a:cubicBezTo>
                  <a:cubicBezTo>
                    <a:pt x="7597" y="6848"/>
                    <a:pt x="7448" y="7383"/>
                    <a:pt x="7821" y="7704"/>
                  </a:cubicBezTo>
                  <a:cubicBezTo>
                    <a:pt x="8193" y="8025"/>
                    <a:pt x="9087" y="8132"/>
                    <a:pt x="9906" y="8185"/>
                  </a:cubicBezTo>
                  <a:cubicBezTo>
                    <a:pt x="10725" y="8239"/>
                    <a:pt x="11470" y="8239"/>
                    <a:pt x="12290" y="8239"/>
                  </a:cubicBezTo>
                  <a:cubicBezTo>
                    <a:pt x="13109" y="8239"/>
                    <a:pt x="14003" y="8239"/>
                    <a:pt x="14301" y="8559"/>
                  </a:cubicBezTo>
                  <a:cubicBezTo>
                    <a:pt x="14599" y="8880"/>
                    <a:pt x="14301" y="9522"/>
                    <a:pt x="12364" y="10912"/>
                  </a:cubicBezTo>
                  <a:cubicBezTo>
                    <a:pt x="10428" y="12302"/>
                    <a:pt x="6852" y="14441"/>
                    <a:pt x="4543" y="15991"/>
                  </a:cubicBezTo>
                  <a:cubicBezTo>
                    <a:pt x="2234" y="17542"/>
                    <a:pt x="1192" y="18504"/>
                    <a:pt x="596" y="19252"/>
                  </a:cubicBezTo>
                  <a:cubicBezTo>
                    <a:pt x="0" y="20001"/>
                    <a:pt x="-149" y="20536"/>
                    <a:pt x="149" y="20910"/>
                  </a:cubicBezTo>
                  <a:cubicBezTo>
                    <a:pt x="447" y="21284"/>
                    <a:pt x="1192" y="21498"/>
                    <a:pt x="3501" y="21338"/>
                  </a:cubicBezTo>
                  <a:cubicBezTo>
                    <a:pt x="5810" y="21177"/>
                    <a:pt x="9683" y="20643"/>
                    <a:pt x="12364" y="20108"/>
                  </a:cubicBezTo>
                  <a:cubicBezTo>
                    <a:pt x="15045" y="19573"/>
                    <a:pt x="16535" y="19039"/>
                    <a:pt x="18025" y="18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8" name="Line"/>
            <p:cNvSpPr/>
            <p:nvPr/>
          </p:nvSpPr>
          <p:spPr>
            <a:xfrm>
              <a:off x="419646" y="561747"/>
              <a:ext cx="349594" cy="30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93" fill="norm" stroke="1" extrusionOk="0">
                  <a:moveTo>
                    <a:pt x="281" y="4174"/>
                  </a:moveTo>
                  <a:cubicBezTo>
                    <a:pt x="1063" y="3994"/>
                    <a:pt x="1846" y="3814"/>
                    <a:pt x="2472" y="4264"/>
                  </a:cubicBezTo>
                  <a:cubicBezTo>
                    <a:pt x="3098" y="4714"/>
                    <a:pt x="3568" y="5794"/>
                    <a:pt x="3568" y="8224"/>
                  </a:cubicBezTo>
                  <a:cubicBezTo>
                    <a:pt x="3568" y="10654"/>
                    <a:pt x="3098" y="14434"/>
                    <a:pt x="2394" y="17044"/>
                  </a:cubicBezTo>
                  <a:cubicBezTo>
                    <a:pt x="1689" y="19654"/>
                    <a:pt x="750" y="21094"/>
                    <a:pt x="281" y="21274"/>
                  </a:cubicBezTo>
                  <a:cubicBezTo>
                    <a:pt x="-189" y="21454"/>
                    <a:pt x="-189" y="20374"/>
                    <a:pt x="1220" y="17494"/>
                  </a:cubicBezTo>
                  <a:cubicBezTo>
                    <a:pt x="2628" y="14614"/>
                    <a:pt x="5446" y="9934"/>
                    <a:pt x="7481" y="6874"/>
                  </a:cubicBezTo>
                  <a:cubicBezTo>
                    <a:pt x="9515" y="3814"/>
                    <a:pt x="10768" y="2374"/>
                    <a:pt x="11785" y="1384"/>
                  </a:cubicBezTo>
                  <a:cubicBezTo>
                    <a:pt x="12802" y="394"/>
                    <a:pt x="13585" y="-146"/>
                    <a:pt x="13820" y="34"/>
                  </a:cubicBezTo>
                  <a:cubicBezTo>
                    <a:pt x="14054" y="214"/>
                    <a:pt x="13741" y="1114"/>
                    <a:pt x="13037" y="3184"/>
                  </a:cubicBezTo>
                  <a:cubicBezTo>
                    <a:pt x="12333" y="5254"/>
                    <a:pt x="11237" y="8494"/>
                    <a:pt x="10689" y="10564"/>
                  </a:cubicBezTo>
                  <a:cubicBezTo>
                    <a:pt x="10141" y="12634"/>
                    <a:pt x="10141" y="13534"/>
                    <a:pt x="10533" y="14164"/>
                  </a:cubicBezTo>
                  <a:cubicBezTo>
                    <a:pt x="10924" y="14794"/>
                    <a:pt x="11707" y="15154"/>
                    <a:pt x="13585" y="14794"/>
                  </a:cubicBezTo>
                  <a:cubicBezTo>
                    <a:pt x="15463" y="14434"/>
                    <a:pt x="18437" y="13354"/>
                    <a:pt x="21411" y="12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79" name="Line"/>
            <p:cNvSpPr/>
            <p:nvPr/>
          </p:nvSpPr>
          <p:spPr>
            <a:xfrm>
              <a:off x="1150310" y="360341"/>
              <a:ext cx="201610" cy="32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04" fill="norm" stroke="1" extrusionOk="0">
                  <a:moveTo>
                    <a:pt x="13200" y="0"/>
                  </a:moveTo>
                  <a:cubicBezTo>
                    <a:pt x="10500" y="4219"/>
                    <a:pt x="7800" y="8437"/>
                    <a:pt x="5640" y="11559"/>
                  </a:cubicBezTo>
                  <a:cubicBezTo>
                    <a:pt x="3480" y="14681"/>
                    <a:pt x="1860" y="16706"/>
                    <a:pt x="915" y="18225"/>
                  </a:cubicBezTo>
                  <a:cubicBezTo>
                    <a:pt x="-30" y="19744"/>
                    <a:pt x="-300" y="20756"/>
                    <a:pt x="375" y="21178"/>
                  </a:cubicBezTo>
                  <a:cubicBezTo>
                    <a:pt x="1050" y="21600"/>
                    <a:pt x="2670" y="21431"/>
                    <a:pt x="5505" y="20672"/>
                  </a:cubicBezTo>
                  <a:cubicBezTo>
                    <a:pt x="8340" y="19913"/>
                    <a:pt x="12390" y="18562"/>
                    <a:pt x="15225" y="17466"/>
                  </a:cubicBezTo>
                  <a:cubicBezTo>
                    <a:pt x="18060" y="16369"/>
                    <a:pt x="19680" y="15525"/>
                    <a:pt x="21300" y="14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0" name="Line"/>
            <p:cNvSpPr/>
            <p:nvPr/>
          </p:nvSpPr>
          <p:spPr>
            <a:xfrm>
              <a:off x="1325967" y="559679"/>
              <a:ext cx="3362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4080"/>
                    <a:pt x="4867" y="8160"/>
                    <a:pt x="1782" y="11760"/>
                  </a:cubicBezTo>
                  <a:cubicBezTo>
                    <a:pt x="-1304" y="15360"/>
                    <a:pt x="239" y="18480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1" name="Line"/>
            <p:cNvSpPr/>
            <p:nvPr/>
          </p:nvSpPr>
          <p:spPr>
            <a:xfrm>
              <a:off x="224894" y="881686"/>
              <a:ext cx="94302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8857"/>
                    <a:pt x="4800" y="16114"/>
                    <a:pt x="7024" y="13543"/>
                  </a:cubicBezTo>
                  <a:cubicBezTo>
                    <a:pt x="9249" y="10971"/>
                    <a:pt x="11298" y="8571"/>
                    <a:pt x="13698" y="6343"/>
                  </a:cubicBezTo>
                  <a:cubicBezTo>
                    <a:pt x="16098" y="4114"/>
                    <a:pt x="1884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2" name="Line"/>
            <p:cNvSpPr/>
            <p:nvPr/>
          </p:nvSpPr>
          <p:spPr>
            <a:xfrm>
              <a:off x="583872" y="912353"/>
              <a:ext cx="63004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fill="norm" stroke="1" extrusionOk="0">
                  <a:moveTo>
                    <a:pt x="1096" y="21600"/>
                  </a:moveTo>
                  <a:cubicBezTo>
                    <a:pt x="571" y="21600"/>
                    <a:pt x="46" y="21600"/>
                    <a:pt x="3" y="21436"/>
                  </a:cubicBezTo>
                  <a:cubicBezTo>
                    <a:pt x="-41" y="21273"/>
                    <a:pt x="396" y="20945"/>
                    <a:pt x="2102" y="18982"/>
                  </a:cubicBezTo>
                  <a:cubicBezTo>
                    <a:pt x="3807" y="17018"/>
                    <a:pt x="6780" y="13418"/>
                    <a:pt x="9972" y="10309"/>
                  </a:cubicBezTo>
                  <a:cubicBezTo>
                    <a:pt x="13164" y="7200"/>
                    <a:pt x="16574" y="4582"/>
                    <a:pt x="18542" y="2945"/>
                  </a:cubicBezTo>
                  <a:cubicBezTo>
                    <a:pt x="20510" y="1309"/>
                    <a:pt x="21034" y="655"/>
                    <a:pt x="215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3" name="Line"/>
            <p:cNvSpPr/>
            <p:nvPr/>
          </p:nvSpPr>
          <p:spPr>
            <a:xfrm>
              <a:off x="1551257" y="590346"/>
              <a:ext cx="3833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4" name="Line"/>
            <p:cNvSpPr/>
            <p:nvPr/>
          </p:nvSpPr>
          <p:spPr>
            <a:xfrm>
              <a:off x="1597258" y="743683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5" name="Line"/>
            <p:cNvSpPr/>
            <p:nvPr/>
          </p:nvSpPr>
          <p:spPr>
            <a:xfrm>
              <a:off x="2632281" y="682348"/>
              <a:ext cx="253007" cy="39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0"/>
                  </a:moveTo>
                  <a:cubicBezTo>
                    <a:pt x="3927" y="3600"/>
                    <a:pt x="7855" y="7200"/>
                    <a:pt x="11018" y="10523"/>
                  </a:cubicBezTo>
                  <a:cubicBezTo>
                    <a:pt x="14182" y="13846"/>
                    <a:pt x="16582" y="16892"/>
                    <a:pt x="18109" y="18831"/>
                  </a:cubicBezTo>
                  <a:cubicBezTo>
                    <a:pt x="19636" y="20769"/>
                    <a:pt x="20291" y="21600"/>
                    <a:pt x="20727" y="21462"/>
                  </a:cubicBezTo>
                  <a:cubicBezTo>
                    <a:pt x="21164" y="21323"/>
                    <a:pt x="21382" y="20215"/>
                    <a:pt x="21600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6" name="Line"/>
            <p:cNvSpPr/>
            <p:nvPr/>
          </p:nvSpPr>
          <p:spPr>
            <a:xfrm>
              <a:off x="2624614" y="623068"/>
              <a:ext cx="337342" cy="48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21600" y="585"/>
                  </a:moveTo>
                  <a:cubicBezTo>
                    <a:pt x="20945" y="248"/>
                    <a:pt x="20291" y="-90"/>
                    <a:pt x="19555" y="22"/>
                  </a:cubicBezTo>
                  <a:cubicBezTo>
                    <a:pt x="18818" y="135"/>
                    <a:pt x="18000" y="697"/>
                    <a:pt x="15955" y="2722"/>
                  </a:cubicBezTo>
                  <a:cubicBezTo>
                    <a:pt x="13909" y="4747"/>
                    <a:pt x="10636" y="8235"/>
                    <a:pt x="7855" y="11329"/>
                  </a:cubicBezTo>
                  <a:cubicBezTo>
                    <a:pt x="5073" y="14422"/>
                    <a:pt x="2782" y="17123"/>
                    <a:pt x="1555" y="18754"/>
                  </a:cubicBezTo>
                  <a:cubicBezTo>
                    <a:pt x="327" y="20385"/>
                    <a:pt x="164" y="20948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7" name="Line"/>
            <p:cNvSpPr/>
            <p:nvPr/>
          </p:nvSpPr>
          <p:spPr>
            <a:xfrm>
              <a:off x="3161293" y="851019"/>
              <a:ext cx="161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8" name="Line"/>
            <p:cNvSpPr/>
            <p:nvPr/>
          </p:nvSpPr>
          <p:spPr>
            <a:xfrm>
              <a:off x="3199627" y="1012022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89" name="Line"/>
            <p:cNvSpPr/>
            <p:nvPr/>
          </p:nvSpPr>
          <p:spPr>
            <a:xfrm>
              <a:off x="3807509" y="440736"/>
              <a:ext cx="296806" cy="87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44" fill="norm" stroke="1" extrusionOk="0">
                  <a:moveTo>
                    <a:pt x="21441" y="666"/>
                  </a:moveTo>
                  <a:cubicBezTo>
                    <a:pt x="19041" y="350"/>
                    <a:pt x="16641" y="34"/>
                    <a:pt x="14610" y="3"/>
                  </a:cubicBezTo>
                  <a:cubicBezTo>
                    <a:pt x="12579" y="-29"/>
                    <a:pt x="10918" y="224"/>
                    <a:pt x="9718" y="697"/>
                  </a:cubicBezTo>
                  <a:cubicBezTo>
                    <a:pt x="8518" y="1171"/>
                    <a:pt x="7779" y="1866"/>
                    <a:pt x="7410" y="2371"/>
                  </a:cubicBezTo>
                  <a:cubicBezTo>
                    <a:pt x="7041" y="2876"/>
                    <a:pt x="7041" y="3192"/>
                    <a:pt x="7779" y="3666"/>
                  </a:cubicBezTo>
                  <a:cubicBezTo>
                    <a:pt x="8518" y="4139"/>
                    <a:pt x="9995" y="4771"/>
                    <a:pt x="11010" y="5466"/>
                  </a:cubicBezTo>
                  <a:cubicBezTo>
                    <a:pt x="12026" y="6160"/>
                    <a:pt x="12579" y="6918"/>
                    <a:pt x="12303" y="7550"/>
                  </a:cubicBezTo>
                  <a:cubicBezTo>
                    <a:pt x="12026" y="8182"/>
                    <a:pt x="10918" y="8687"/>
                    <a:pt x="9903" y="9066"/>
                  </a:cubicBezTo>
                  <a:cubicBezTo>
                    <a:pt x="8887" y="9445"/>
                    <a:pt x="7964" y="9697"/>
                    <a:pt x="7041" y="9855"/>
                  </a:cubicBezTo>
                  <a:cubicBezTo>
                    <a:pt x="6118" y="10013"/>
                    <a:pt x="5195" y="10076"/>
                    <a:pt x="4087" y="10013"/>
                  </a:cubicBezTo>
                  <a:cubicBezTo>
                    <a:pt x="2979" y="9950"/>
                    <a:pt x="1687" y="9760"/>
                    <a:pt x="1503" y="9603"/>
                  </a:cubicBezTo>
                  <a:cubicBezTo>
                    <a:pt x="1318" y="9445"/>
                    <a:pt x="2241" y="9318"/>
                    <a:pt x="3533" y="9255"/>
                  </a:cubicBezTo>
                  <a:cubicBezTo>
                    <a:pt x="4826" y="9192"/>
                    <a:pt x="6487" y="9192"/>
                    <a:pt x="7687" y="9318"/>
                  </a:cubicBezTo>
                  <a:cubicBezTo>
                    <a:pt x="8887" y="9445"/>
                    <a:pt x="9626" y="9697"/>
                    <a:pt x="10087" y="10139"/>
                  </a:cubicBezTo>
                  <a:cubicBezTo>
                    <a:pt x="10549" y="10582"/>
                    <a:pt x="10733" y="11213"/>
                    <a:pt x="9718" y="12287"/>
                  </a:cubicBezTo>
                  <a:cubicBezTo>
                    <a:pt x="8703" y="13360"/>
                    <a:pt x="6487" y="14876"/>
                    <a:pt x="4641" y="16139"/>
                  </a:cubicBezTo>
                  <a:cubicBezTo>
                    <a:pt x="2795" y="17403"/>
                    <a:pt x="1318" y="18413"/>
                    <a:pt x="579" y="19203"/>
                  </a:cubicBezTo>
                  <a:cubicBezTo>
                    <a:pt x="-159" y="19992"/>
                    <a:pt x="-159" y="20560"/>
                    <a:pt x="395" y="20939"/>
                  </a:cubicBezTo>
                  <a:cubicBezTo>
                    <a:pt x="949" y="21318"/>
                    <a:pt x="2056" y="21508"/>
                    <a:pt x="5287" y="21539"/>
                  </a:cubicBezTo>
                  <a:cubicBezTo>
                    <a:pt x="8518" y="21571"/>
                    <a:pt x="13872" y="21445"/>
                    <a:pt x="19226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0" name="Line"/>
            <p:cNvSpPr/>
            <p:nvPr/>
          </p:nvSpPr>
          <p:spPr>
            <a:xfrm>
              <a:off x="4594992" y="322007"/>
              <a:ext cx="2300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093"/>
                    <a:pt x="4800" y="10185"/>
                    <a:pt x="8400" y="13785"/>
                  </a:cubicBezTo>
                  <a:cubicBezTo>
                    <a:pt x="12000" y="17385"/>
                    <a:pt x="16800" y="1949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1" name="Line"/>
            <p:cNvSpPr/>
            <p:nvPr/>
          </p:nvSpPr>
          <p:spPr>
            <a:xfrm>
              <a:off x="5362893" y="398675"/>
              <a:ext cx="189031" cy="17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293" fill="norm" stroke="1" extrusionOk="0">
                  <a:moveTo>
                    <a:pt x="2455" y="0"/>
                  </a:moveTo>
                  <a:cubicBezTo>
                    <a:pt x="1591" y="5246"/>
                    <a:pt x="727" y="10491"/>
                    <a:pt x="295" y="13886"/>
                  </a:cubicBezTo>
                  <a:cubicBezTo>
                    <a:pt x="-137" y="17280"/>
                    <a:pt x="-137" y="18823"/>
                    <a:pt x="583" y="19903"/>
                  </a:cubicBezTo>
                  <a:cubicBezTo>
                    <a:pt x="1303" y="20983"/>
                    <a:pt x="2743" y="21600"/>
                    <a:pt x="4183" y="21137"/>
                  </a:cubicBezTo>
                  <a:cubicBezTo>
                    <a:pt x="5623" y="20674"/>
                    <a:pt x="7063" y="19131"/>
                    <a:pt x="8215" y="17743"/>
                  </a:cubicBezTo>
                  <a:cubicBezTo>
                    <a:pt x="9367" y="16354"/>
                    <a:pt x="10231" y="15120"/>
                    <a:pt x="10807" y="15274"/>
                  </a:cubicBezTo>
                  <a:cubicBezTo>
                    <a:pt x="11383" y="15429"/>
                    <a:pt x="11671" y="16971"/>
                    <a:pt x="12247" y="18360"/>
                  </a:cubicBezTo>
                  <a:cubicBezTo>
                    <a:pt x="12823" y="19749"/>
                    <a:pt x="13687" y="20983"/>
                    <a:pt x="14695" y="21137"/>
                  </a:cubicBezTo>
                  <a:cubicBezTo>
                    <a:pt x="15703" y="21291"/>
                    <a:pt x="16855" y="20366"/>
                    <a:pt x="18007" y="18514"/>
                  </a:cubicBezTo>
                  <a:cubicBezTo>
                    <a:pt x="19159" y="16663"/>
                    <a:pt x="20311" y="13886"/>
                    <a:pt x="20887" y="11726"/>
                  </a:cubicBezTo>
                  <a:cubicBezTo>
                    <a:pt x="21463" y="9566"/>
                    <a:pt x="21463" y="8023"/>
                    <a:pt x="20743" y="7097"/>
                  </a:cubicBezTo>
                  <a:cubicBezTo>
                    <a:pt x="20023" y="6171"/>
                    <a:pt x="18583" y="5863"/>
                    <a:pt x="17143" y="5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2" name="Line"/>
            <p:cNvSpPr/>
            <p:nvPr/>
          </p:nvSpPr>
          <p:spPr>
            <a:xfrm>
              <a:off x="5637682" y="521345"/>
              <a:ext cx="23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3" name="Line"/>
            <p:cNvSpPr/>
            <p:nvPr/>
          </p:nvSpPr>
          <p:spPr>
            <a:xfrm>
              <a:off x="5730123" y="380682"/>
              <a:ext cx="74968" cy="43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21317" fill="norm" stroke="1" extrusionOk="0">
                  <a:moveTo>
                    <a:pt x="6151" y="5782"/>
                  </a:moveTo>
                  <a:cubicBezTo>
                    <a:pt x="6848" y="9801"/>
                    <a:pt x="7544" y="13820"/>
                    <a:pt x="7893" y="16143"/>
                  </a:cubicBezTo>
                  <a:cubicBezTo>
                    <a:pt x="8241" y="18466"/>
                    <a:pt x="8241" y="19094"/>
                    <a:pt x="7544" y="19847"/>
                  </a:cubicBezTo>
                  <a:cubicBezTo>
                    <a:pt x="6848" y="20601"/>
                    <a:pt x="5454" y="21480"/>
                    <a:pt x="4757" y="21292"/>
                  </a:cubicBezTo>
                  <a:cubicBezTo>
                    <a:pt x="4061" y="21103"/>
                    <a:pt x="4061" y="19847"/>
                    <a:pt x="3364" y="17085"/>
                  </a:cubicBezTo>
                  <a:cubicBezTo>
                    <a:pt x="2667" y="14322"/>
                    <a:pt x="1274" y="10052"/>
                    <a:pt x="577" y="7289"/>
                  </a:cubicBezTo>
                  <a:cubicBezTo>
                    <a:pt x="-120" y="4527"/>
                    <a:pt x="-120" y="3271"/>
                    <a:pt x="228" y="2329"/>
                  </a:cubicBezTo>
                  <a:cubicBezTo>
                    <a:pt x="577" y="1387"/>
                    <a:pt x="1273" y="759"/>
                    <a:pt x="3364" y="382"/>
                  </a:cubicBezTo>
                  <a:cubicBezTo>
                    <a:pt x="5454" y="6"/>
                    <a:pt x="8938" y="-120"/>
                    <a:pt x="11725" y="131"/>
                  </a:cubicBezTo>
                  <a:cubicBezTo>
                    <a:pt x="14512" y="382"/>
                    <a:pt x="16603" y="1010"/>
                    <a:pt x="18344" y="2015"/>
                  </a:cubicBezTo>
                  <a:cubicBezTo>
                    <a:pt x="20086" y="3020"/>
                    <a:pt x="21480" y="4401"/>
                    <a:pt x="19390" y="5720"/>
                  </a:cubicBezTo>
                  <a:cubicBezTo>
                    <a:pt x="17299" y="7038"/>
                    <a:pt x="11725" y="8294"/>
                    <a:pt x="6151" y="9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4" name="Line"/>
            <p:cNvSpPr/>
            <p:nvPr/>
          </p:nvSpPr>
          <p:spPr>
            <a:xfrm>
              <a:off x="5875354" y="521345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5" name="Line"/>
            <p:cNvSpPr/>
            <p:nvPr/>
          </p:nvSpPr>
          <p:spPr>
            <a:xfrm>
              <a:off x="6558305" y="334565"/>
              <a:ext cx="298406" cy="30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0880" fill="norm" stroke="1" extrusionOk="0">
                  <a:moveTo>
                    <a:pt x="10391" y="2779"/>
                  </a:moveTo>
                  <a:cubicBezTo>
                    <a:pt x="10574" y="1915"/>
                    <a:pt x="10757" y="1051"/>
                    <a:pt x="10299" y="533"/>
                  </a:cubicBezTo>
                  <a:cubicBezTo>
                    <a:pt x="9842" y="15"/>
                    <a:pt x="8743" y="-158"/>
                    <a:pt x="7462" y="360"/>
                  </a:cubicBezTo>
                  <a:cubicBezTo>
                    <a:pt x="6181" y="879"/>
                    <a:pt x="4716" y="2088"/>
                    <a:pt x="3252" y="4680"/>
                  </a:cubicBezTo>
                  <a:cubicBezTo>
                    <a:pt x="1788" y="7272"/>
                    <a:pt x="323" y="11247"/>
                    <a:pt x="49" y="14184"/>
                  </a:cubicBezTo>
                  <a:cubicBezTo>
                    <a:pt x="-226" y="17122"/>
                    <a:pt x="689" y="19023"/>
                    <a:pt x="2245" y="20059"/>
                  </a:cubicBezTo>
                  <a:cubicBezTo>
                    <a:pt x="3801" y="21096"/>
                    <a:pt x="5998" y="21269"/>
                    <a:pt x="8377" y="19887"/>
                  </a:cubicBezTo>
                  <a:cubicBezTo>
                    <a:pt x="10757" y="18504"/>
                    <a:pt x="13320" y="15567"/>
                    <a:pt x="14693" y="12715"/>
                  </a:cubicBezTo>
                  <a:cubicBezTo>
                    <a:pt x="16066" y="9864"/>
                    <a:pt x="16249" y="7099"/>
                    <a:pt x="15242" y="4767"/>
                  </a:cubicBezTo>
                  <a:cubicBezTo>
                    <a:pt x="14235" y="2434"/>
                    <a:pt x="12038" y="533"/>
                    <a:pt x="10116" y="101"/>
                  </a:cubicBezTo>
                  <a:cubicBezTo>
                    <a:pt x="8194" y="-331"/>
                    <a:pt x="6547" y="706"/>
                    <a:pt x="5449" y="1570"/>
                  </a:cubicBezTo>
                  <a:cubicBezTo>
                    <a:pt x="4350" y="2434"/>
                    <a:pt x="3801" y="3125"/>
                    <a:pt x="3435" y="3989"/>
                  </a:cubicBezTo>
                  <a:cubicBezTo>
                    <a:pt x="3069" y="4853"/>
                    <a:pt x="2886" y="5890"/>
                    <a:pt x="5174" y="6840"/>
                  </a:cubicBezTo>
                  <a:cubicBezTo>
                    <a:pt x="7462" y="7791"/>
                    <a:pt x="12221" y="8655"/>
                    <a:pt x="15333" y="8827"/>
                  </a:cubicBezTo>
                  <a:cubicBezTo>
                    <a:pt x="18445" y="9000"/>
                    <a:pt x="19910" y="8482"/>
                    <a:pt x="21374" y="7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6" name="Line"/>
            <p:cNvSpPr/>
            <p:nvPr/>
          </p:nvSpPr>
          <p:spPr>
            <a:xfrm>
              <a:off x="4487656" y="1044547"/>
              <a:ext cx="276008" cy="331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4299"/>
                  </a:moveTo>
                  <a:cubicBezTo>
                    <a:pt x="0" y="3481"/>
                    <a:pt x="0" y="2662"/>
                    <a:pt x="600" y="2008"/>
                  </a:cubicBezTo>
                  <a:cubicBezTo>
                    <a:pt x="1200" y="1353"/>
                    <a:pt x="2400" y="862"/>
                    <a:pt x="4500" y="453"/>
                  </a:cubicBezTo>
                  <a:cubicBezTo>
                    <a:pt x="6600" y="44"/>
                    <a:pt x="9600" y="-283"/>
                    <a:pt x="11400" y="372"/>
                  </a:cubicBezTo>
                  <a:cubicBezTo>
                    <a:pt x="13200" y="1026"/>
                    <a:pt x="13800" y="2662"/>
                    <a:pt x="12400" y="5608"/>
                  </a:cubicBezTo>
                  <a:cubicBezTo>
                    <a:pt x="11000" y="8553"/>
                    <a:pt x="7600" y="12808"/>
                    <a:pt x="5500" y="15262"/>
                  </a:cubicBezTo>
                  <a:cubicBezTo>
                    <a:pt x="3400" y="17717"/>
                    <a:pt x="2600" y="18372"/>
                    <a:pt x="1900" y="19026"/>
                  </a:cubicBezTo>
                  <a:cubicBezTo>
                    <a:pt x="1200" y="19681"/>
                    <a:pt x="600" y="20335"/>
                    <a:pt x="900" y="20744"/>
                  </a:cubicBezTo>
                  <a:cubicBezTo>
                    <a:pt x="1200" y="21153"/>
                    <a:pt x="2400" y="21317"/>
                    <a:pt x="6000" y="21235"/>
                  </a:cubicBezTo>
                  <a:cubicBezTo>
                    <a:pt x="9600" y="21153"/>
                    <a:pt x="15600" y="20826"/>
                    <a:pt x="21600" y="20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7" name="Line"/>
            <p:cNvSpPr/>
            <p:nvPr/>
          </p:nvSpPr>
          <p:spPr>
            <a:xfrm>
              <a:off x="5462304" y="1178137"/>
              <a:ext cx="20454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5433" y="3429"/>
                  </a:moveTo>
                  <a:cubicBezTo>
                    <a:pt x="5169" y="1714"/>
                    <a:pt x="4906" y="0"/>
                    <a:pt x="4247" y="0"/>
                  </a:cubicBezTo>
                  <a:cubicBezTo>
                    <a:pt x="3589" y="0"/>
                    <a:pt x="2535" y="1714"/>
                    <a:pt x="1745" y="4457"/>
                  </a:cubicBezTo>
                  <a:cubicBezTo>
                    <a:pt x="955" y="7200"/>
                    <a:pt x="428" y="10971"/>
                    <a:pt x="164" y="13886"/>
                  </a:cubicBezTo>
                  <a:cubicBezTo>
                    <a:pt x="-99" y="16800"/>
                    <a:pt x="-99" y="18857"/>
                    <a:pt x="560" y="20057"/>
                  </a:cubicBezTo>
                  <a:cubicBezTo>
                    <a:pt x="1218" y="21257"/>
                    <a:pt x="2535" y="21600"/>
                    <a:pt x="3852" y="21600"/>
                  </a:cubicBezTo>
                  <a:cubicBezTo>
                    <a:pt x="5169" y="21600"/>
                    <a:pt x="6486" y="21257"/>
                    <a:pt x="8330" y="20400"/>
                  </a:cubicBezTo>
                  <a:cubicBezTo>
                    <a:pt x="10174" y="19543"/>
                    <a:pt x="12545" y="18171"/>
                    <a:pt x="14916" y="15600"/>
                  </a:cubicBezTo>
                  <a:cubicBezTo>
                    <a:pt x="17286" y="13029"/>
                    <a:pt x="19657" y="9257"/>
                    <a:pt x="20579" y="6514"/>
                  </a:cubicBezTo>
                  <a:cubicBezTo>
                    <a:pt x="21501" y="3771"/>
                    <a:pt x="20974" y="2057"/>
                    <a:pt x="20447" y="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8" name="Line"/>
            <p:cNvSpPr/>
            <p:nvPr/>
          </p:nvSpPr>
          <p:spPr>
            <a:xfrm>
              <a:off x="5760352" y="1242027"/>
              <a:ext cx="7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699" name="Line"/>
            <p:cNvSpPr/>
            <p:nvPr/>
          </p:nvSpPr>
          <p:spPr>
            <a:xfrm>
              <a:off x="5847243" y="1085759"/>
              <a:ext cx="104378" cy="438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6" h="21301" fill="norm" stroke="1" extrusionOk="0">
                  <a:moveTo>
                    <a:pt x="8540" y="7591"/>
                  </a:moveTo>
                  <a:cubicBezTo>
                    <a:pt x="7535" y="10446"/>
                    <a:pt x="6530" y="13301"/>
                    <a:pt x="5777" y="15411"/>
                  </a:cubicBezTo>
                  <a:cubicBezTo>
                    <a:pt x="5023" y="17522"/>
                    <a:pt x="4521" y="18887"/>
                    <a:pt x="3767" y="19880"/>
                  </a:cubicBezTo>
                  <a:cubicBezTo>
                    <a:pt x="3014" y="20873"/>
                    <a:pt x="2009" y="21494"/>
                    <a:pt x="1507" y="21246"/>
                  </a:cubicBezTo>
                  <a:cubicBezTo>
                    <a:pt x="1005" y="20997"/>
                    <a:pt x="1005" y="19880"/>
                    <a:pt x="754" y="17087"/>
                  </a:cubicBezTo>
                  <a:cubicBezTo>
                    <a:pt x="502" y="14294"/>
                    <a:pt x="0" y="9825"/>
                    <a:pt x="0" y="6970"/>
                  </a:cubicBezTo>
                  <a:cubicBezTo>
                    <a:pt x="0" y="4115"/>
                    <a:pt x="502" y="2873"/>
                    <a:pt x="2512" y="1880"/>
                  </a:cubicBezTo>
                  <a:cubicBezTo>
                    <a:pt x="4521" y="887"/>
                    <a:pt x="8037" y="142"/>
                    <a:pt x="10800" y="18"/>
                  </a:cubicBezTo>
                  <a:cubicBezTo>
                    <a:pt x="13563" y="-106"/>
                    <a:pt x="15572" y="391"/>
                    <a:pt x="17581" y="1880"/>
                  </a:cubicBezTo>
                  <a:cubicBezTo>
                    <a:pt x="19591" y="3370"/>
                    <a:pt x="21600" y="5853"/>
                    <a:pt x="19842" y="7591"/>
                  </a:cubicBezTo>
                  <a:cubicBezTo>
                    <a:pt x="18084" y="9328"/>
                    <a:pt x="12558" y="10322"/>
                    <a:pt x="7033" y="11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0" name="Line"/>
            <p:cNvSpPr/>
            <p:nvPr/>
          </p:nvSpPr>
          <p:spPr>
            <a:xfrm>
              <a:off x="6021024" y="1249694"/>
              <a:ext cx="30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1" name="Line"/>
            <p:cNvSpPr/>
            <p:nvPr/>
          </p:nvSpPr>
          <p:spPr>
            <a:xfrm>
              <a:off x="6688039" y="1096358"/>
              <a:ext cx="766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2" name="Line"/>
            <p:cNvSpPr/>
            <p:nvPr/>
          </p:nvSpPr>
          <p:spPr>
            <a:xfrm>
              <a:off x="6772374" y="1253747"/>
              <a:ext cx="268341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823" y="11918"/>
                    <a:pt x="1646" y="3818"/>
                    <a:pt x="5246" y="1118"/>
                  </a:cubicBezTo>
                  <a:cubicBezTo>
                    <a:pt x="8846" y="-1582"/>
                    <a:pt x="1522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3" name="Line"/>
            <p:cNvSpPr/>
            <p:nvPr/>
          </p:nvSpPr>
          <p:spPr>
            <a:xfrm>
              <a:off x="7177521" y="1112829"/>
              <a:ext cx="300204" cy="310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58" fill="norm" stroke="1" extrusionOk="0">
                  <a:moveTo>
                    <a:pt x="10431" y="976"/>
                  </a:moveTo>
                  <a:cubicBezTo>
                    <a:pt x="9705" y="449"/>
                    <a:pt x="8979" y="-78"/>
                    <a:pt x="7981" y="10"/>
                  </a:cubicBezTo>
                  <a:cubicBezTo>
                    <a:pt x="6982" y="98"/>
                    <a:pt x="5712" y="800"/>
                    <a:pt x="4260" y="2907"/>
                  </a:cubicBezTo>
                  <a:cubicBezTo>
                    <a:pt x="2808" y="5015"/>
                    <a:pt x="1174" y="8527"/>
                    <a:pt x="448" y="11249"/>
                  </a:cubicBezTo>
                  <a:cubicBezTo>
                    <a:pt x="-278" y="13971"/>
                    <a:pt x="-96" y="15902"/>
                    <a:pt x="811" y="17483"/>
                  </a:cubicBezTo>
                  <a:cubicBezTo>
                    <a:pt x="1719" y="19063"/>
                    <a:pt x="3352" y="20293"/>
                    <a:pt x="4623" y="20907"/>
                  </a:cubicBezTo>
                  <a:cubicBezTo>
                    <a:pt x="5893" y="21522"/>
                    <a:pt x="6801" y="21522"/>
                    <a:pt x="7981" y="20820"/>
                  </a:cubicBezTo>
                  <a:cubicBezTo>
                    <a:pt x="9161" y="20117"/>
                    <a:pt x="10613" y="18712"/>
                    <a:pt x="11974" y="16166"/>
                  </a:cubicBezTo>
                  <a:cubicBezTo>
                    <a:pt x="13335" y="13620"/>
                    <a:pt x="14606" y="9932"/>
                    <a:pt x="14969" y="7298"/>
                  </a:cubicBezTo>
                  <a:cubicBezTo>
                    <a:pt x="15332" y="4663"/>
                    <a:pt x="14788" y="3083"/>
                    <a:pt x="13245" y="2029"/>
                  </a:cubicBezTo>
                  <a:cubicBezTo>
                    <a:pt x="11702" y="976"/>
                    <a:pt x="9161" y="449"/>
                    <a:pt x="7436" y="273"/>
                  </a:cubicBezTo>
                  <a:cubicBezTo>
                    <a:pt x="5712" y="98"/>
                    <a:pt x="4804" y="273"/>
                    <a:pt x="4351" y="800"/>
                  </a:cubicBezTo>
                  <a:cubicBezTo>
                    <a:pt x="3897" y="1327"/>
                    <a:pt x="3897" y="2205"/>
                    <a:pt x="4351" y="2820"/>
                  </a:cubicBezTo>
                  <a:cubicBezTo>
                    <a:pt x="4804" y="3434"/>
                    <a:pt x="5712" y="3785"/>
                    <a:pt x="7890" y="4400"/>
                  </a:cubicBezTo>
                  <a:cubicBezTo>
                    <a:pt x="10068" y="5015"/>
                    <a:pt x="13517" y="5893"/>
                    <a:pt x="15967" y="6068"/>
                  </a:cubicBezTo>
                  <a:cubicBezTo>
                    <a:pt x="18418" y="6244"/>
                    <a:pt x="19870" y="5717"/>
                    <a:pt x="21322" y="5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4" name="Line"/>
            <p:cNvSpPr/>
            <p:nvPr/>
          </p:nvSpPr>
          <p:spPr>
            <a:xfrm>
              <a:off x="8716578" y="619831"/>
              <a:ext cx="208518" cy="43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353" fill="norm" stroke="1" extrusionOk="0">
                  <a:moveTo>
                    <a:pt x="5719" y="4178"/>
                  </a:moveTo>
                  <a:cubicBezTo>
                    <a:pt x="4691" y="7299"/>
                    <a:pt x="3662" y="10421"/>
                    <a:pt x="3019" y="12606"/>
                  </a:cubicBezTo>
                  <a:cubicBezTo>
                    <a:pt x="2376" y="14791"/>
                    <a:pt x="2119" y="16039"/>
                    <a:pt x="1991" y="17163"/>
                  </a:cubicBezTo>
                  <a:cubicBezTo>
                    <a:pt x="1862" y="18287"/>
                    <a:pt x="1862" y="19285"/>
                    <a:pt x="1605" y="19161"/>
                  </a:cubicBezTo>
                  <a:cubicBezTo>
                    <a:pt x="1348" y="19036"/>
                    <a:pt x="834" y="17787"/>
                    <a:pt x="448" y="15290"/>
                  </a:cubicBezTo>
                  <a:cubicBezTo>
                    <a:pt x="62" y="12793"/>
                    <a:pt x="-195" y="9047"/>
                    <a:pt x="191" y="6550"/>
                  </a:cubicBezTo>
                  <a:cubicBezTo>
                    <a:pt x="576" y="4053"/>
                    <a:pt x="1605" y="2805"/>
                    <a:pt x="2634" y="1931"/>
                  </a:cubicBezTo>
                  <a:cubicBezTo>
                    <a:pt x="3662" y="1057"/>
                    <a:pt x="4691" y="557"/>
                    <a:pt x="6105" y="245"/>
                  </a:cubicBezTo>
                  <a:cubicBezTo>
                    <a:pt x="7519" y="-67"/>
                    <a:pt x="9319" y="-192"/>
                    <a:pt x="11762" y="557"/>
                  </a:cubicBezTo>
                  <a:cubicBezTo>
                    <a:pt x="14205" y="1306"/>
                    <a:pt x="17291" y="2929"/>
                    <a:pt x="19091" y="5364"/>
                  </a:cubicBezTo>
                  <a:cubicBezTo>
                    <a:pt x="20891" y="7799"/>
                    <a:pt x="21405" y="11045"/>
                    <a:pt x="20634" y="13667"/>
                  </a:cubicBezTo>
                  <a:cubicBezTo>
                    <a:pt x="19862" y="16289"/>
                    <a:pt x="17805" y="18287"/>
                    <a:pt x="16005" y="19535"/>
                  </a:cubicBezTo>
                  <a:cubicBezTo>
                    <a:pt x="14205" y="20784"/>
                    <a:pt x="12662" y="21283"/>
                    <a:pt x="10476" y="21346"/>
                  </a:cubicBezTo>
                  <a:cubicBezTo>
                    <a:pt x="8291" y="21408"/>
                    <a:pt x="5462" y="21033"/>
                    <a:pt x="2634" y="20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5" name="Line"/>
            <p:cNvSpPr/>
            <p:nvPr/>
          </p:nvSpPr>
          <p:spPr>
            <a:xfrm>
              <a:off x="9080093" y="851019"/>
              <a:ext cx="130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94" y="10800"/>
                    <a:pt x="3388" y="0"/>
                    <a:pt x="6988" y="0"/>
                  </a:cubicBezTo>
                  <a:cubicBezTo>
                    <a:pt x="10588" y="0"/>
                    <a:pt x="16094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6" name="Line"/>
            <p:cNvSpPr/>
            <p:nvPr/>
          </p:nvSpPr>
          <p:spPr>
            <a:xfrm>
              <a:off x="9110760" y="973688"/>
              <a:ext cx="130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7" name="Line"/>
            <p:cNvSpPr/>
            <p:nvPr/>
          </p:nvSpPr>
          <p:spPr>
            <a:xfrm>
              <a:off x="9372748" y="681668"/>
              <a:ext cx="205691" cy="45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46" fill="norm" stroke="1" extrusionOk="0">
                  <a:moveTo>
                    <a:pt x="21463" y="389"/>
                  </a:moveTo>
                  <a:cubicBezTo>
                    <a:pt x="17196" y="151"/>
                    <a:pt x="12930" y="-88"/>
                    <a:pt x="9596" y="31"/>
                  </a:cubicBezTo>
                  <a:cubicBezTo>
                    <a:pt x="6263" y="151"/>
                    <a:pt x="3863" y="628"/>
                    <a:pt x="2530" y="1165"/>
                  </a:cubicBezTo>
                  <a:cubicBezTo>
                    <a:pt x="1196" y="1702"/>
                    <a:pt x="930" y="2299"/>
                    <a:pt x="1330" y="2776"/>
                  </a:cubicBezTo>
                  <a:cubicBezTo>
                    <a:pt x="1730" y="3253"/>
                    <a:pt x="2796" y="3611"/>
                    <a:pt x="4796" y="3969"/>
                  </a:cubicBezTo>
                  <a:cubicBezTo>
                    <a:pt x="6796" y="4327"/>
                    <a:pt x="9730" y="4685"/>
                    <a:pt x="11730" y="5163"/>
                  </a:cubicBezTo>
                  <a:cubicBezTo>
                    <a:pt x="13730" y="5640"/>
                    <a:pt x="14796" y="6237"/>
                    <a:pt x="15196" y="6834"/>
                  </a:cubicBezTo>
                  <a:cubicBezTo>
                    <a:pt x="15596" y="7430"/>
                    <a:pt x="15330" y="8027"/>
                    <a:pt x="13863" y="8803"/>
                  </a:cubicBezTo>
                  <a:cubicBezTo>
                    <a:pt x="12396" y="9578"/>
                    <a:pt x="9730" y="10533"/>
                    <a:pt x="7730" y="11130"/>
                  </a:cubicBezTo>
                  <a:cubicBezTo>
                    <a:pt x="5730" y="11726"/>
                    <a:pt x="4396" y="11965"/>
                    <a:pt x="3063" y="12204"/>
                  </a:cubicBezTo>
                  <a:cubicBezTo>
                    <a:pt x="1730" y="12442"/>
                    <a:pt x="396" y="12681"/>
                    <a:pt x="263" y="13039"/>
                  </a:cubicBezTo>
                  <a:cubicBezTo>
                    <a:pt x="130" y="13397"/>
                    <a:pt x="1196" y="13874"/>
                    <a:pt x="1330" y="15008"/>
                  </a:cubicBezTo>
                  <a:cubicBezTo>
                    <a:pt x="1463" y="16142"/>
                    <a:pt x="663" y="17932"/>
                    <a:pt x="263" y="19125"/>
                  </a:cubicBezTo>
                  <a:cubicBezTo>
                    <a:pt x="-137" y="20319"/>
                    <a:pt x="-137" y="20915"/>
                    <a:pt x="663" y="21214"/>
                  </a:cubicBezTo>
                  <a:cubicBezTo>
                    <a:pt x="1463" y="21512"/>
                    <a:pt x="3063" y="21512"/>
                    <a:pt x="5063" y="21273"/>
                  </a:cubicBezTo>
                  <a:cubicBezTo>
                    <a:pt x="7063" y="21035"/>
                    <a:pt x="9463" y="20557"/>
                    <a:pt x="11863" y="20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8" name="Line"/>
            <p:cNvSpPr/>
            <p:nvPr/>
          </p:nvSpPr>
          <p:spPr>
            <a:xfrm>
              <a:off x="9622337" y="782531"/>
              <a:ext cx="186107" cy="2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553" fill="norm" stroke="1" extrusionOk="0">
                  <a:moveTo>
                    <a:pt x="2867" y="4134"/>
                  </a:moveTo>
                  <a:cubicBezTo>
                    <a:pt x="2575" y="2972"/>
                    <a:pt x="2283" y="1811"/>
                    <a:pt x="2867" y="1114"/>
                  </a:cubicBezTo>
                  <a:cubicBezTo>
                    <a:pt x="3451" y="418"/>
                    <a:pt x="4910" y="185"/>
                    <a:pt x="6369" y="69"/>
                  </a:cubicBezTo>
                  <a:cubicBezTo>
                    <a:pt x="7829" y="-47"/>
                    <a:pt x="9288" y="-47"/>
                    <a:pt x="10602" y="301"/>
                  </a:cubicBezTo>
                  <a:cubicBezTo>
                    <a:pt x="11915" y="650"/>
                    <a:pt x="13083" y="1347"/>
                    <a:pt x="12207" y="3901"/>
                  </a:cubicBezTo>
                  <a:cubicBezTo>
                    <a:pt x="11332" y="6456"/>
                    <a:pt x="8413" y="10869"/>
                    <a:pt x="6370" y="13540"/>
                  </a:cubicBezTo>
                  <a:cubicBezTo>
                    <a:pt x="4326" y="16211"/>
                    <a:pt x="3159" y="17140"/>
                    <a:pt x="1991" y="18185"/>
                  </a:cubicBezTo>
                  <a:cubicBezTo>
                    <a:pt x="824" y="19230"/>
                    <a:pt x="-344" y="20392"/>
                    <a:pt x="94" y="20972"/>
                  </a:cubicBezTo>
                  <a:cubicBezTo>
                    <a:pt x="532" y="21553"/>
                    <a:pt x="2575" y="21553"/>
                    <a:pt x="6370" y="21553"/>
                  </a:cubicBezTo>
                  <a:cubicBezTo>
                    <a:pt x="10164" y="21553"/>
                    <a:pt x="15710" y="21553"/>
                    <a:pt x="21256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09" name="Line"/>
            <p:cNvSpPr/>
            <p:nvPr/>
          </p:nvSpPr>
          <p:spPr>
            <a:xfrm>
              <a:off x="9862111" y="1073357"/>
              <a:ext cx="99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0" name="Line"/>
            <p:cNvSpPr/>
            <p:nvPr/>
          </p:nvSpPr>
          <p:spPr>
            <a:xfrm>
              <a:off x="10214785" y="828018"/>
              <a:ext cx="15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1" name="Line"/>
            <p:cNvSpPr/>
            <p:nvPr/>
          </p:nvSpPr>
          <p:spPr>
            <a:xfrm>
              <a:off x="10299120" y="1035023"/>
              <a:ext cx="92004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2" name="Line"/>
            <p:cNvSpPr/>
            <p:nvPr/>
          </p:nvSpPr>
          <p:spPr>
            <a:xfrm>
              <a:off x="10575127" y="825463"/>
              <a:ext cx="30668" cy="21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541"/>
                  </a:moveTo>
                  <a:cubicBezTo>
                    <a:pt x="5400" y="1271"/>
                    <a:pt x="10800" y="0"/>
                    <a:pt x="14400" y="0"/>
                  </a:cubicBezTo>
                  <a:cubicBezTo>
                    <a:pt x="18000" y="0"/>
                    <a:pt x="19800" y="1271"/>
                    <a:pt x="19800" y="4701"/>
                  </a:cubicBezTo>
                  <a:cubicBezTo>
                    <a:pt x="19800" y="8132"/>
                    <a:pt x="18000" y="13722"/>
                    <a:pt x="18000" y="16899"/>
                  </a:cubicBezTo>
                  <a:cubicBezTo>
                    <a:pt x="18000" y="20075"/>
                    <a:pt x="19800" y="208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3" name="Line"/>
            <p:cNvSpPr/>
            <p:nvPr/>
          </p:nvSpPr>
          <p:spPr>
            <a:xfrm>
              <a:off x="10705463" y="1065690"/>
              <a:ext cx="10733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4" name="Line"/>
            <p:cNvSpPr/>
            <p:nvPr/>
          </p:nvSpPr>
          <p:spPr>
            <a:xfrm>
              <a:off x="11058138" y="866352"/>
              <a:ext cx="3066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5" name="Line"/>
            <p:cNvSpPr/>
            <p:nvPr/>
          </p:nvSpPr>
          <p:spPr>
            <a:xfrm>
              <a:off x="11150140" y="1096358"/>
              <a:ext cx="69003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6" name="Line"/>
            <p:cNvSpPr/>
            <p:nvPr/>
          </p:nvSpPr>
          <p:spPr>
            <a:xfrm>
              <a:off x="11423195" y="836902"/>
              <a:ext cx="286625" cy="251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96" fill="norm" stroke="1" extrusionOk="0">
                  <a:moveTo>
                    <a:pt x="220" y="5132"/>
                  </a:moveTo>
                  <a:cubicBezTo>
                    <a:pt x="29" y="4041"/>
                    <a:pt x="-162" y="2951"/>
                    <a:pt x="220" y="2078"/>
                  </a:cubicBezTo>
                  <a:cubicBezTo>
                    <a:pt x="603" y="1205"/>
                    <a:pt x="1558" y="551"/>
                    <a:pt x="2705" y="223"/>
                  </a:cubicBezTo>
                  <a:cubicBezTo>
                    <a:pt x="3852" y="-104"/>
                    <a:pt x="5190" y="-104"/>
                    <a:pt x="6050" y="441"/>
                  </a:cubicBezTo>
                  <a:cubicBezTo>
                    <a:pt x="6911" y="987"/>
                    <a:pt x="7293" y="2078"/>
                    <a:pt x="6719" y="4805"/>
                  </a:cubicBezTo>
                  <a:cubicBezTo>
                    <a:pt x="6146" y="7532"/>
                    <a:pt x="4617" y="11896"/>
                    <a:pt x="3470" y="14951"/>
                  </a:cubicBezTo>
                  <a:cubicBezTo>
                    <a:pt x="2323" y="18005"/>
                    <a:pt x="1558" y="19751"/>
                    <a:pt x="1941" y="20623"/>
                  </a:cubicBezTo>
                  <a:cubicBezTo>
                    <a:pt x="2323" y="21496"/>
                    <a:pt x="3852" y="21496"/>
                    <a:pt x="6815" y="21496"/>
                  </a:cubicBezTo>
                  <a:cubicBezTo>
                    <a:pt x="9778" y="21496"/>
                    <a:pt x="14174" y="21496"/>
                    <a:pt x="16850" y="21169"/>
                  </a:cubicBezTo>
                  <a:cubicBezTo>
                    <a:pt x="19526" y="20841"/>
                    <a:pt x="20482" y="20187"/>
                    <a:pt x="21438" y="19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7" name="Line"/>
            <p:cNvSpPr/>
            <p:nvPr/>
          </p:nvSpPr>
          <p:spPr>
            <a:xfrm>
              <a:off x="11760755" y="741340"/>
              <a:ext cx="138990" cy="47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474" fill="norm" stroke="1" extrusionOk="0">
                  <a:moveTo>
                    <a:pt x="412" y="1859"/>
                  </a:moveTo>
                  <a:cubicBezTo>
                    <a:pt x="27" y="1275"/>
                    <a:pt x="-359" y="691"/>
                    <a:pt x="605" y="341"/>
                  </a:cubicBezTo>
                  <a:cubicBezTo>
                    <a:pt x="1570" y="-9"/>
                    <a:pt x="3884" y="-126"/>
                    <a:pt x="6777" y="166"/>
                  </a:cubicBezTo>
                  <a:cubicBezTo>
                    <a:pt x="9670" y="458"/>
                    <a:pt x="13141" y="1158"/>
                    <a:pt x="15070" y="2092"/>
                  </a:cubicBezTo>
                  <a:cubicBezTo>
                    <a:pt x="16998" y="3026"/>
                    <a:pt x="17384" y="4194"/>
                    <a:pt x="16420" y="5303"/>
                  </a:cubicBezTo>
                  <a:cubicBezTo>
                    <a:pt x="15455" y="6412"/>
                    <a:pt x="13141" y="7463"/>
                    <a:pt x="11598" y="8280"/>
                  </a:cubicBezTo>
                  <a:cubicBezTo>
                    <a:pt x="10055" y="9098"/>
                    <a:pt x="9284" y="9682"/>
                    <a:pt x="10055" y="10149"/>
                  </a:cubicBezTo>
                  <a:cubicBezTo>
                    <a:pt x="10827" y="10616"/>
                    <a:pt x="13141" y="10966"/>
                    <a:pt x="15262" y="11958"/>
                  </a:cubicBezTo>
                  <a:cubicBezTo>
                    <a:pt x="17384" y="12951"/>
                    <a:pt x="19312" y="14585"/>
                    <a:pt x="20277" y="15753"/>
                  </a:cubicBezTo>
                  <a:cubicBezTo>
                    <a:pt x="21241" y="16920"/>
                    <a:pt x="21241" y="17621"/>
                    <a:pt x="20084" y="18497"/>
                  </a:cubicBezTo>
                  <a:cubicBezTo>
                    <a:pt x="18927" y="19372"/>
                    <a:pt x="16612" y="20423"/>
                    <a:pt x="14298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8" name="Line"/>
            <p:cNvSpPr/>
            <p:nvPr/>
          </p:nvSpPr>
          <p:spPr>
            <a:xfrm>
              <a:off x="1825571" y="2102463"/>
              <a:ext cx="285366" cy="38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324" fill="norm" stroke="1" extrusionOk="0">
                  <a:moveTo>
                    <a:pt x="13889" y="1182"/>
                  </a:moveTo>
                  <a:cubicBezTo>
                    <a:pt x="12933" y="898"/>
                    <a:pt x="11978" y="614"/>
                    <a:pt x="11022" y="400"/>
                  </a:cubicBezTo>
                  <a:cubicBezTo>
                    <a:pt x="10066" y="187"/>
                    <a:pt x="9110" y="45"/>
                    <a:pt x="7868" y="685"/>
                  </a:cubicBezTo>
                  <a:cubicBezTo>
                    <a:pt x="6625" y="1324"/>
                    <a:pt x="5096" y="2745"/>
                    <a:pt x="3663" y="5232"/>
                  </a:cubicBezTo>
                  <a:cubicBezTo>
                    <a:pt x="2229" y="7719"/>
                    <a:pt x="891" y="11271"/>
                    <a:pt x="317" y="13758"/>
                  </a:cubicBezTo>
                  <a:cubicBezTo>
                    <a:pt x="-256" y="16245"/>
                    <a:pt x="-65" y="17666"/>
                    <a:pt x="986" y="18803"/>
                  </a:cubicBezTo>
                  <a:cubicBezTo>
                    <a:pt x="2038" y="19940"/>
                    <a:pt x="3949" y="20792"/>
                    <a:pt x="5956" y="21148"/>
                  </a:cubicBezTo>
                  <a:cubicBezTo>
                    <a:pt x="7963" y="21503"/>
                    <a:pt x="10066" y="21361"/>
                    <a:pt x="12073" y="20366"/>
                  </a:cubicBezTo>
                  <a:cubicBezTo>
                    <a:pt x="14080" y="19371"/>
                    <a:pt x="15992" y="17524"/>
                    <a:pt x="17425" y="14895"/>
                  </a:cubicBezTo>
                  <a:cubicBezTo>
                    <a:pt x="18859" y="12266"/>
                    <a:pt x="19815" y="8856"/>
                    <a:pt x="19624" y="6227"/>
                  </a:cubicBezTo>
                  <a:cubicBezTo>
                    <a:pt x="19432" y="3598"/>
                    <a:pt x="18094" y="1750"/>
                    <a:pt x="16852" y="827"/>
                  </a:cubicBezTo>
                  <a:cubicBezTo>
                    <a:pt x="15609" y="-97"/>
                    <a:pt x="14463" y="-97"/>
                    <a:pt x="12838" y="116"/>
                  </a:cubicBezTo>
                  <a:cubicBezTo>
                    <a:pt x="11213" y="329"/>
                    <a:pt x="9110" y="756"/>
                    <a:pt x="7390" y="1537"/>
                  </a:cubicBezTo>
                  <a:cubicBezTo>
                    <a:pt x="5670" y="2319"/>
                    <a:pt x="4332" y="3456"/>
                    <a:pt x="3567" y="4379"/>
                  </a:cubicBezTo>
                  <a:cubicBezTo>
                    <a:pt x="2802" y="5303"/>
                    <a:pt x="2611" y="6014"/>
                    <a:pt x="3663" y="6724"/>
                  </a:cubicBezTo>
                  <a:cubicBezTo>
                    <a:pt x="4714" y="7435"/>
                    <a:pt x="7008" y="8145"/>
                    <a:pt x="10162" y="8003"/>
                  </a:cubicBezTo>
                  <a:cubicBezTo>
                    <a:pt x="13316" y="7861"/>
                    <a:pt x="17330" y="6866"/>
                    <a:pt x="21344" y="5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19" name="Line"/>
            <p:cNvSpPr/>
            <p:nvPr/>
          </p:nvSpPr>
          <p:spPr>
            <a:xfrm>
              <a:off x="1954104" y="1865597"/>
              <a:ext cx="133832" cy="132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083" fill="norm" stroke="1" extrusionOk="0">
                  <a:moveTo>
                    <a:pt x="6670" y="8151"/>
                  </a:moveTo>
                  <a:cubicBezTo>
                    <a:pt x="5448" y="9781"/>
                    <a:pt x="4225" y="11411"/>
                    <a:pt x="3002" y="14060"/>
                  </a:cubicBezTo>
                  <a:cubicBezTo>
                    <a:pt x="1780" y="16709"/>
                    <a:pt x="557" y="20377"/>
                    <a:pt x="150" y="20989"/>
                  </a:cubicBezTo>
                  <a:cubicBezTo>
                    <a:pt x="-258" y="21600"/>
                    <a:pt x="150" y="19155"/>
                    <a:pt x="1576" y="15691"/>
                  </a:cubicBezTo>
                  <a:cubicBezTo>
                    <a:pt x="3002" y="12226"/>
                    <a:pt x="5448" y="7743"/>
                    <a:pt x="7485" y="4687"/>
                  </a:cubicBezTo>
                  <a:cubicBezTo>
                    <a:pt x="9523" y="1630"/>
                    <a:pt x="11153" y="0"/>
                    <a:pt x="12784" y="0"/>
                  </a:cubicBezTo>
                  <a:cubicBezTo>
                    <a:pt x="14414" y="0"/>
                    <a:pt x="16044" y="1630"/>
                    <a:pt x="17470" y="4687"/>
                  </a:cubicBezTo>
                  <a:cubicBezTo>
                    <a:pt x="18897" y="7743"/>
                    <a:pt x="20119" y="12226"/>
                    <a:pt x="21342" y="16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0" name="Line"/>
            <p:cNvSpPr/>
            <p:nvPr/>
          </p:nvSpPr>
          <p:spPr>
            <a:xfrm>
              <a:off x="2156937" y="2326777"/>
              <a:ext cx="176338" cy="2952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21515"/>
                  </a:moveTo>
                  <a:cubicBezTo>
                    <a:pt x="939" y="15929"/>
                    <a:pt x="1878" y="10343"/>
                    <a:pt x="2504" y="7084"/>
                  </a:cubicBezTo>
                  <a:cubicBezTo>
                    <a:pt x="3130" y="3825"/>
                    <a:pt x="3443" y="2894"/>
                    <a:pt x="4070" y="1963"/>
                  </a:cubicBezTo>
                  <a:cubicBezTo>
                    <a:pt x="4696" y="1032"/>
                    <a:pt x="5635" y="101"/>
                    <a:pt x="6574" y="8"/>
                  </a:cubicBezTo>
                  <a:cubicBezTo>
                    <a:pt x="7513" y="-85"/>
                    <a:pt x="8452" y="660"/>
                    <a:pt x="9078" y="1498"/>
                  </a:cubicBezTo>
                  <a:cubicBezTo>
                    <a:pt x="9704" y="2336"/>
                    <a:pt x="10017" y="3267"/>
                    <a:pt x="10957" y="3546"/>
                  </a:cubicBezTo>
                  <a:cubicBezTo>
                    <a:pt x="11896" y="3825"/>
                    <a:pt x="13461" y="3453"/>
                    <a:pt x="14870" y="2894"/>
                  </a:cubicBezTo>
                  <a:cubicBezTo>
                    <a:pt x="16278" y="2336"/>
                    <a:pt x="17530" y="1591"/>
                    <a:pt x="18313" y="1684"/>
                  </a:cubicBezTo>
                  <a:cubicBezTo>
                    <a:pt x="19096" y="1777"/>
                    <a:pt x="19409" y="2708"/>
                    <a:pt x="19565" y="4756"/>
                  </a:cubicBezTo>
                  <a:cubicBezTo>
                    <a:pt x="19722" y="6805"/>
                    <a:pt x="19722" y="9970"/>
                    <a:pt x="20035" y="12018"/>
                  </a:cubicBezTo>
                  <a:cubicBezTo>
                    <a:pt x="20348" y="14067"/>
                    <a:pt x="20974" y="14998"/>
                    <a:pt x="21600" y="15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1" name="Line"/>
            <p:cNvSpPr/>
            <p:nvPr/>
          </p:nvSpPr>
          <p:spPr>
            <a:xfrm>
              <a:off x="2420165" y="2334443"/>
              <a:ext cx="158449" cy="23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fill="norm" stroke="1" extrusionOk="0">
                  <a:moveTo>
                    <a:pt x="3832" y="2449"/>
                  </a:moveTo>
                  <a:cubicBezTo>
                    <a:pt x="2787" y="7559"/>
                    <a:pt x="1742" y="12668"/>
                    <a:pt x="1045" y="16152"/>
                  </a:cubicBezTo>
                  <a:cubicBezTo>
                    <a:pt x="348" y="19636"/>
                    <a:pt x="0" y="21494"/>
                    <a:pt x="0" y="21262"/>
                  </a:cubicBezTo>
                  <a:cubicBezTo>
                    <a:pt x="0" y="21029"/>
                    <a:pt x="348" y="18707"/>
                    <a:pt x="697" y="15688"/>
                  </a:cubicBezTo>
                  <a:cubicBezTo>
                    <a:pt x="1045" y="12668"/>
                    <a:pt x="1394" y="8952"/>
                    <a:pt x="1742" y="6513"/>
                  </a:cubicBezTo>
                  <a:cubicBezTo>
                    <a:pt x="2090" y="4075"/>
                    <a:pt x="2439" y="2913"/>
                    <a:pt x="3310" y="2681"/>
                  </a:cubicBezTo>
                  <a:cubicBezTo>
                    <a:pt x="4181" y="2449"/>
                    <a:pt x="5574" y="3146"/>
                    <a:pt x="7142" y="3146"/>
                  </a:cubicBezTo>
                  <a:cubicBezTo>
                    <a:pt x="8710" y="3146"/>
                    <a:pt x="10452" y="2449"/>
                    <a:pt x="12194" y="1636"/>
                  </a:cubicBezTo>
                  <a:cubicBezTo>
                    <a:pt x="13935" y="823"/>
                    <a:pt x="15677" y="-106"/>
                    <a:pt x="16897" y="10"/>
                  </a:cubicBezTo>
                  <a:cubicBezTo>
                    <a:pt x="18116" y="126"/>
                    <a:pt x="18813" y="1288"/>
                    <a:pt x="19510" y="4539"/>
                  </a:cubicBezTo>
                  <a:cubicBezTo>
                    <a:pt x="20206" y="7791"/>
                    <a:pt x="20903" y="13133"/>
                    <a:pt x="21600" y="18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2" name="Line"/>
            <p:cNvSpPr/>
            <p:nvPr/>
          </p:nvSpPr>
          <p:spPr>
            <a:xfrm>
              <a:off x="2696464" y="2316527"/>
              <a:ext cx="150489" cy="199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361" fill="norm" stroke="1" extrusionOk="0">
                  <a:moveTo>
                    <a:pt x="10399" y="2339"/>
                  </a:moveTo>
                  <a:cubicBezTo>
                    <a:pt x="11479" y="1245"/>
                    <a:pt x="12559" y="151"/>
                    <a:pt x="12199" y="15"/>
                  </a:cubicBezTo>
                  <a:cubicBezTo>
                    <a:pt x="11839" y="-122"/>
                    <a:pt x="10039" y="698"/>
                    <a:pt x="7699" y="2749"/>
                  </a:cubicBezTo>
                  <a:cubicBezTo>
                    <a:pt x="5359" y="4800"/>
                    <a:pt x="2479" y="8081"/>
                    <a:pt x="1039" y="11225"/>
                  </a:cubicBezTo>
                  <a:cubicBezTo>
                    <a:pt x="-401" y="14369"/>
                    <a:pt x="-401" y="17377"/>
                    <a:pt x="1399" y="19154"/>
                  </a:cubicBezTo>
                  <a:cubicBezTo>
                    <a:pt x="3199" y="20931"/>
                    <a:pt x="6799" y="21478"/>
                    <a:pt x="10399" y="21341"/>
                  </a:cubicBezTo>
                  <a:cubicBezTo>
                    <a:pt x="13999" y="21205"/>
                    <a:pt x="17599" y="20384"/>
                    <a:pt x="21199" y="19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3" name="Line"/>
            <p:cNvSpPr/>
            <p:nvPr/>
          </p:nvSpPr>
          <p:spPr>
            <a:xfrm>
              <a:off x="2762617" y="2376720"/>
              <a:ext cx="122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4" name="Line"/>
            <p:cNvSpPr/>
            <p:nvPr/>
          </p:nvSpPr>
          <p:spPr>
            <a:xfrm>
              <a:off x="3084625" y="2051673"/>
              <a:ext cx="113064" cy="2790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441" fill="norm" stroke="1" extrusionOk="0">
                  <a:moveTo>
                    <a:pt x="0" y="6125"/>
                  </a:moveTo>
                  <a:cubicBezTo>
                    <a:pt x="0" y="5143"/>
                    <a:pt x="0" y="4161"/>
                    <a:pt x="0" y="3179"/>
                  </a:cubicBezTo>
                  <a:cubicBezTo>
                    <a:pt x="0" y="2197"/>
                    <a:pt x="0" y="1216"/>
                    <a:pt x="1174" y="626"/>
                  </a:cubicBezTo>
                  <a:cubicBezTo>
                    <a:pt x="2348" y="37"/>
                    <a:pt x="4696" y="-159"/>
                    <a:pt x="7983" y="136"/>
                  </a:cubicBezTo>
                  <a:cubicBezTo>
                    <a:pt x="11270" y="430"/>
                    <a:pt x="15496" y="1216"/>
                    <a:pt x="18078" y="2688"/>
                  </a:cubicBezTo>
                  <a:cubicBezTo>
                    <a:pt x="20661" y="4161"/>
                    <a:pt x="21600" y="6321"/>
                    <a:pt x="19957" y="8677"/>
                  </a:cubicBezTo>
                  <a:cubicBezTo>
                    <a:pt x="18313" y="11034"/>
                    <a:pt x="14087" y="13586"/>
                    <a:pt x="11270" y="15354"/>
                  </a:cubicBezTo>
                  <a:cubicBezTo>
                    <a:pt x="8452" y="17121"/>
                    <a:pt x="7043" y="18103"/>
                    <a:pt x="7043" y="18986"/>
                  </a:cubicBezTo>
                  <a:cubicBezTo>
                    <a:pt x="7043" y="19870"/>
                    <a:pt x="8452" y="20656"/>
                    <a:pt x="9861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5" name="Line"/>
            <p:cNvSpPr/>
            <p:nvPr/>
          </p:nvSpPr>
          <p:spPr>
            <a:xfrm>
              <a:off x="3145959" y="2545390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6" name="Line"/>
            <p:cNvSpPr/>
            <p:nvPr/>
          </p:nvSpPr>
          <p:spPr>
            <a:xfrm>
              <a:off x="40889" y="3227739"/>
              <a:ext cx="10319568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176"/>
                  </a:moveTo>
                  <a:cubicBezTo>
                    <a:pt x="123" y="2541"/>
                    <a:pt x="246" y="1906"/>
                    <a:pt x="396" y="1906"/>
                  </a:cubicBezTo>
                  <a:cubicBezTo>
                    <a:pt x="546" y="1906"/>
                    <a:pt x="722" y="2541"/>
                    <a:pt x="917" y="2647"/>
                  </a:cubicBezTo>
                  <a:cubicBezTo>
                    <a:pt x="1113" y="2753"/>
                    <a:pt x="1327" y="2329"/>
                    <a:pt x="1533" y="1906"/>
                  </a:cubicBezTo>
                  <a:cubicBezTo>
                    <a:pt x="1738" y="1482"/>
                    <a:pt x="1936" y="1059"/>
                    <a:pt x="2145" y="741"/>
                  </a:cubicBezTo>
                  <a:cubicBezTo>
                    <a:pt x="2354" y="424"/>
                    <a:pt x="2573" y="212"/>
                    <a:pt x="2784" y="106"/>
                  </a:cubicBezTo>
                  <a:cubicBezTo>
                    <a:pt x="2996" y="0"/>
                    <a:pt x="3199" y="0"/>
                    <a:pt x="3405" y="0"/>
                  </a:cubicBezTo>
                  <a:cubicBezTo>
                    <a:pt x="3611" y="0"/>
                    <a:pt x="3819" y="0"/>
                    <a:pt x="4039" y="0"/>
                  </a:cubicBezTo>
                  <a:cubicBezTo>
                    <a:pt x="4258" y="0"/>
                    <a:pt x="4488" y="0"/>
                    <a:pt x="4715" y="0"/>
                  </a:cubicBezTo>
                  <a:cubicBezTo>
                    <a:pt x="4943" y="0"/>
                    <a:pt x="5167" y="0"/>
                    <a:pt x="5379" y="0"/>
                  </a:cubicBezTo>
                  <a:cubicBezTo>
                    <a:pt x="5590" y="0"/>
                    <a:pt x="5788" y="0"/>
                    <a:pt x="5986" y="0"/>
                  </a:cubicBezTo>
                  <a:cubicBezTo>
                    <a:pt x="6184" y="0"/>
                    <a:pt x="6382" y="0"/>
                    <a:pt x="6588" y="106"/>
                  </a:cubicBezTo>
                  <a:cubicBezTo>
                    <a:pt x="6793" y="212"/>
                    <a:pt x="7007" y="424"/>
                    <a:pt x="7224" y="635"/>
                  </a:cubicBezTo>
                  <a:cubicBezTo>
                    <a:pt x="7441" y="847"/>
                    <a:pt x="7660" y="1059"/>
                    <a:pt x="7847" y="1165"/>
                  </a:cubicBezTo>
                  <a:cubicBezTo>
                    <a:pt x="8034" y="1271"/>
                    <a:pt x="8190" y="1271"/>
                    <a:pt x="8401" y="1376"/>
                  </a:cubicBezTo>
                  <a:cubicBezTo>
                    <a:pt x="8612" y="1482"/>
                    <a:pt x="8880" y="1694"/>
                    <a:pt x="9096" y="1800"/>
                  </a:cubicBezTo>
                  <a:cubicBezTo>
                    <a:pt x="9313" y="1906"/>
                    <a:pt x="9479" y="1906"/>
                    <a:pt x="9653" y="1906"/>
                  </a:cubicBezTo>
                  <a:cubicBezTo>
                    <a:pt x="9826" y="1906"/>
                    <a:pt x="10008" y="1906"/>
                    <a:pt x="10238" y="2012"/>
                  </a:cubicBezTo>
                  <a:cubicBezTo>
                    <a:pt x="10468" y="2118"/>
                    <a:pt x="10747" y="2329"/>
                    <a:pt x="10987" y="2435"/>
                  </a:cubicBezTo>
                  <a:cubicBezTo>
                    <a:pt x="11228" y="2541"/>
                    <a:pt x="11431" y="2541"/>
                    <a:pt x="11677" y="2541"/>
                  </a:cubicBezTo>
                  <a:cubicBezTo>
                    <a:pt x="11923" y="2541"/>
                    <a:pt x="12212" y="2541"/>
                    <a:pt x="12445" y="2435"/>
                  </a:cubicBezTo>
                  <a:cubicBezTo>
                    <a:pt x="12678" y="2329"/>
                    <a:pt x="12854" y="2118"/>
                    <a:pt x="13033" y="1906"/>
                  </a:cubicBezTo>
                  <a:cubicBezTo>
                    <a:pt x="13212" y="1694"/>
                    <a:pt x="13394" y="1482"/>
                    <a:pt x="13582" y="1271"/>
                  </a:cubicBezTo>
                  <a:cubicBezTo>
                    <a:pt x="13769" y="1059"/>
                    <a:pt x="13961" y="847"/>
                    <a:pt x="14143" y="741"/>
                  </a:cubicBezTo>
                  <a:cubicBezTo>
                    <a:pt x="14325" y="635"/>
                    <a:pt x="14496" y="635"/>
                    <a:pt x="14678" y="635"/>
                  </a:cubicBezTo>
                  <a:cubicBezTo>
                    <a:pt x="14860" y="635"/>
                    <a:pt x="15053" y="635"/>
                    <a:pt x="15237" y="635"/>
                  </a:cubicBezTo>
                  <a:cubicBezTo>
                    <a:pt x="15422" y="635"/>
                    <a:pt x="15598" y="635"/>
                    <a:pt x="15775" y="635"/>
                  </a:cubicBezTo>
                  <a:cubicBezTo>
                    <a:pt x="15951" y="635"/>
                    <a:pt x="16128" y="635"/>
                    <a:pt x="16307" y="741"/>
                  </a:cubicBezTo>
                  <a:cubicBezTo>
                    <a:pt x="16486" y="847"/>
                    <a:pt x="16668" y="1059"/>
                    <a:pt x="16861" y="1482"/>
                  </a:cubicBezTo>
                  <a:cubicBezTo>
                    <a:pt x="17053" y="1906"/>
                    <a:pt x="17256" y="2541"/>
                    <a:pt x="17457" y="3176"/>
                  </a:cubicBezTo>
                  <a:cubicBezTo>
                    <a:pt x="17658" y="3812"/>
                    <a:pt x="17856" y="4447"/>
                    <a:pt x="18110" y="5294"/>
                  </a:cubicBezTo>
                  <a:cubicBezTo>
                    <a:pt x="18364" y="6141"/>
                    <a:pt x="18674" y="7200"/>
                    <a:pt x="18939" y="8259"/>
                  </a:cubicBezTo>
                  <a:cubicBezTo>
                    <a:pt x="19204" y="9318"/>
                    <a:pt x="19423" y="10376"/>
                    <a:pt x="19648" y="11435"/>
                  </a:cubicBezTo>
                  <a:cubicBezTo>
                    <a:pt x="19872" y="12494"/>
                    <a:pt x="20102" y="13553"/>
                    <a:pt x="20324" y="14718"/>
                  </a:cubicBezTo>
                  <a:cubicBezTo>
                    <a:pt x="20546" y="15882"/>
                    <a:pt x="20760" y="17153"/>
                    <a:pt x="20971" y="18318"/>
                  </a:cubicBezTo>
                  <a:cubicBezTo>
                    <a:pt x="21183" y="19482"/>
                    <a:pt x="21391" y="20541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7" name="Line"/>
            <p:cNvSpPr/>
            <p:nvPr/>
          </p:nvSpPr>
          <p:spPr>
            <a:xfrm>
              <a:off x="807573" y="3680083"/>
              <a:ext cx="15335" cy="3152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4" fill="norm" stroke="1" extrusionOk="0">
                  <a:moveTo>
                    <a:pt x="0" y="0"/>
                  </a:moveTo>
                  <a:cubicBezTo>
                    <a:pt x="7200" y="5702"/>
                    <a:pt x="14400" y="11405"/>
                    <a:pt x="18000" y="15206"/>
                  </a:cubicBezTo>
                  <a:cubicBezTo>
                    <a:pt x="21600" y="19008"/>
                    <a:pt x="21600" y="20909"/>
                    <a:pt x="21600" y="21254"/>
                  </a:cubicBezTo>
                  <a:cubicBezTo>
                    <a:pt x="21600" y="21600"/>
                    <a:pt x="21600" y="20390"/>
                    <a:pt x="21600" y="191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8" name="Line"/>
            <p:cNvSpPr/>
            <p:nvPr/>
          </p:nvSpPr>
          <p:spPr>
            <a:xfrm>
              <a:off x="831712" y="3695416"/>
              <a:ext cx="144533" cy="253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19157" y="0"/>
                  </a:moveTo>
                  <a:cubicBezTo>
                    <a:pt x="14989" y="2400"/>
                    <a:pt x="10820" y="4800"/>
                    <a:pt x="7978" y="6436"/>
                  </a:cubicBezTo>
                  <a:cubicBezTo>
                    <a:pt x="5136" y="8073"/>
                    <a:pt x="3620" y="8945"/>
                    <a:pt x="2294" y="9818"/>
                  </a:cubicBezTo>
                  <a:cubicBezTo>
                    <a:pt x="968" y="10691"/>
                    <a:pt x="-169" y="11564"/>
                    <a:pt x="20" y="12327"/>
                  </a:cubicBezTo>
                  <a:cubicBezTo>
                    <a:pt x="210" y="13091"/>
                    <a:pt x="1726" y="13745"/>
                    <a:pt x="5515" y="15273"/>
                  </a:cubicBezTo>
                  <a:cubicBezTo>
                    <a:pt x="9305" y="16800"/>
                    <a:pt x="15368" y="19200"/>
                    <a:pt x="2143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29" name="Line"/>
            <p:cNvSpPr/>
            <p:nvPr/>
          </p:nvSpPr>
          <p:spPr>
            <a:xfrm>
              <a:off x="1129581" y="3795085"/>
              <a:ext cx="92003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0" name="Line"/>
            <p:cNvSpPr/>
            <p:nvPr/>
          </p:nvSpPr>
          <p:spPr>
            <a:xfrm>
              <a:off x="1144914" y="3910088"/>
              <a:ext cx="12267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1" name="Line"/>
            <p:cNvSpPr/>
            <p:nvPr/>
          </p:nvSpPr>
          <p:spPr>
            <a:xfrm>
              <a:off x="1574257" y="3680083"/>
              <a:ext cx="23002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462"/>
                    <a:pt x="4800" y="10924"/>
                    <a:pt x="8400" y="14524"/>
                  </a:cubicBezTo>
                  <a:cubicBezTo>
                    <a:pt x="12000" y="18124"/>
                    <a:pt x="16800" y="19862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2" name="Line"/>
            <p:cNvSpPr/>
            <p:nvPr/>
          </p:nvSpPr>
          <p:spPr>
            <a:xfrm>
              <a:off x="660431" y="4684439"/>
              <a:ext cx="361815" cy="322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fill="norm" stroke="1" extrusionOk="0">
                  <a:moveTo>
                    <a:pt x="21080" y="0"/>
                  </a:moveTo>
                  <a:cubicBezTo>
                    <a:pt x="19559" y="4971"/>
                    <a:pt x="18037" y="9943"/>
                    <a:pt x="16364" y="13200"/>
                  </a:cubicBezTo>
                  <a:cubicBezTo>
                    <a:pt x="14691" y="16457"/>
                    <a:pt x="12866" y="18000"/>
                    <a:pt x="10584" y="18514"/>
                  </a:cubicBezTo>
                  <a:cubicBezTo>
                    <a:pt x="8302" y="19029"/>
                    <a:pt x="5564" y="18514"/>
                    <a:pt x="3815" y="18000"/>
                  </a:cubicBezTo>
                  <a:cubicBezTo>
                    <a:pt x="2066" y="17486"/>
                    <a:pt x="1305" y="16971"/>
                    <a:pt x="773" y="16286"/>
                  </a:cubicBezTo>
                  <a:cubicBezTo>
                    <a:pt x="240" y="15600"/>
                    <a:pt x="-64" y="14743"/>
                    <a:pt x="12" y="13971"/>
                  </a:cubicBezTo>
                  <a:cubicBezTo>
                    <a:pt x="88" y="13200"/>
                    <a:pt x="544" y="12514"/>
                    <a:pt x="1990" y="11743"/>
                  </a:cubicBezTo>
                  <a:cubicBezTo>
                    <a:pt x="3435" y="10971"/>
                    <a:pt x="5868" y="10114"/>
                    <a:pt x="7998" y="9686"/>
                  </a:cubicBezTo>
                  <a:cubicBezTo>
                    <a:pt x="10128" y="9257"/>
                    <a:pt x="11953" y="9257"/>
                    <a:pt x="13398" y="9943"/>
                  </a:cubicBezTo>
                  <a:cubicBezTo>
                    <a:pt x="14843" y="10629"/>
                    <a:pt x="15908" y="12000"/>
                    <a:pt x="17201" y="14057"/>
                  </a:cubicBezTo>
                  <a:cubicBezTo>
                    <a:pt x="18494" y="16114"/>
                    <a:pt x="20015" y="18857"/>
                    <a:pt x="2153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3" name="Line"/>
            <p:cNvSpPr/>
            <p:nvPr/>
          </p:nvSpPr>
          <p:spPr>
            <a:xfrm>
              <a:off x="1114247" y="4983445"/>
              <a:ext cx="23001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4" name="Line"/>
            <p:cNvSpPr/>
            <p:nvPr/>
          </p:nvSpPr>
          <p:spPr>
            <a:xfrm>
              <a:off x="877602" y="4464179"/>
              <a:ext cx="167644" cy="1512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8" h="21307" fill="norm" stroke="1" extrusionOk="0">
                  <a:moveTo>
                    <a:pt x="4777" y="7267"/>
                  </a:moveTo>
                  <a:cubicBezTo>
                    <a:pt x="3795" y="9067"/>
                    <a:pt x="2813" y="10867"/>
                    <a:pt x="1995" y="13387"/>
                  </a:cubicBezTo>
                  <a:cubicBezTo>
                    <a:pt x="1177" y="15907"/>
                    <a:pt x="523" y="19147"/>
                    <a:pt x="195" y="19507"/>
                  </a:cubicBezTo>
                  <a:cubicBezTo>
                    <a:pt x="-132" y="19867"/>
                    <a:pt x="-132" y="17347"/>
                    <a:pt x="850" y="13927"/>
                  </a:cubicBezTo>
                  <a:cubicBezTo>
                    <a:pt x="1832" y="10507"/>
                    <a:pt x="3795" y="6187"/>
                    <a:pt x="5432" y="3487"/>
                  </a:cubicBezTo>
                  <a:cubicBezTo>
                    <a:pt x="7068" y="787"/>
                    <a:pt x="8377" y="-293"/>
                    <a:pt x="10341" y="67"/>
                  </a:cubicBezTo>
                  <a:cubicBezTo>
                    <a:pt x="12304" y="427"/>
                    <a:pt x="14923" y="2227"/>
                    <a:pt x="16886" y="6007"/>
                  </a:cubicBezTo>
                  <a:cubicBezTo>
                    <a:pt x="18850" y="9787"/>
                    <a:pt x="20159" y="15547"/>
                    <a:pt x="21468" y="213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5" name="Line"/>
            <p:cNvSpPr/>
            <p:nvPr/>
          </p:nvSpPr>
          <p:spPr>
            <a:xfrm>
              <a:off x="1459255" y="4761107"/>
              <a:ext cx="130337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6" name="Line"/>
            <p:cNvSpPr/>
            <p:nvPr/>
          </p:nvSpPr>
          <p:spPr>
            <a:xfrm>
              <a:off x="1451588" y="4952778"/>
              <a:ext cx="161004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7" name="Line"/>
            <p:cNvSpPr/>
            <p:nvPr/>
          </p:nvSpPr>
          <p:spPr>
            <a:xfrm>
              <a:off x="2200793" y="4577103"/>
              <a:ext cx="308820" cy="373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4" h="21485" fill="norm" stroke="1" extrusionOk="0">
                  <a:moveTo>
                    <a:pt x="21394" y="0"/>
                  </a:moveTo>
                  <a:cubicBezTo>
                    <a:pt x="19446" y="441"/>
                    <a:pt x="17499" y="882"/>
                    <a:pt x="14666" y="1984"/>
                  </a:cubicBezTo>
                  <a:cubicBezTo>
                    <a:pt x="11833" y="3086"/>
                    <a:pt x="8115" y="4849"/>
                    <a:pt x="5548" y="6245"/>
                  </a:cubicBezTo>
                  <a:cubicBezTo>
                    <a:pt x="2981" y="7641"/>
                    <a:pt x="1564" y="8669"/>
                    <a:pt x="768" y="9551"/>
                  </a:cubicBezTo>
                  <a:cubicBezTo>
                    <a:pt x="-29" y="10433"/>
                    <a:pt x="-206" y="11167"/>
                    <a:pt x="237" y="11535"/>
                  </a:cubicBezTo>
                  <a:cubicBezTo>
                    <a:pt x="679" y="11902"/>
                    <a:pt x="1742" y="11902"/>
                    <a:pt x="3866" y="11829"/>
                  </a:cubicBezTo>
                  <a:cubicBezTo>
                    <a:pt x="5991" y="11755"/>
                    <a:pt x="9178" y="11608"/>
                    <a:pt x="11391" y="11535"/>
                  </a:cubicBezTo>
                  <a:cubicBezTo>
                    <a:pt x="13604" y="11461"/>
                    <a:pt x="14843" y="11461"/>
                    <a:pt x="15197" y="11829"/>
                  </a:cubicBezTo>
                  <a:cubicBezTo>
                    <a:pt x="15551" y="12196"/>
                    <a:pt x="15020" y="12931"/>
                    <a:pt x="13250" y="14033"/>
                  </a:cubicBezTo>
                  <a:cubicBezTo>
                    <a:pt x="11479" y="15135"/>
                    <a:pt x="8469" y="16604"/>
                    <a:pt x="6610" y="17559"/>
                  </a:cubicBezTo>
                  <a:cubicBezTo>
                    <a:pt x="4751" y="18514"/>
                    <a:pt x="4043" y="18955"/>
                    <a:pt x="3246" y="19543"/>
                  </a:cubicBezTo>
                  <a:cubicBezTo>
                    <a:pt x="2450" y="20131"/>
                    <a:pt x="1564" y="20865"/>
                    <a:pt x="1919" y="21233"/>
                  </a:cubicBezTo>
                  <a:cubicBezTo>
                    <a:pt x="2273" y="21600"/>
                    <a:pt x="3866" y="21600"/>
                    <a:pt x="7142" y="21012"/>
                  </a:cubicBezTo>
                  <a:cubicBezTo>
                    <a:pt x="10417" y="20424"/>
                    <a:pt x="15374" y="19249"/>
                    <a:pt x="20332" y="1807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8" name="Line"/>
            <p:cNvSpPr/>
            <p:nvPr/>
          </p:nvSpPr>
          <p:spPr>
            <a:xfrm>
              <a:off x="2593947" y="4692105"/>
              <a:ext cx="260673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00" y="2829"/>
                    <a:pt x="7200" y="5657"/>
                    <a:pt x="10800" y="9257"/>
                  </a:cubicBezTo>
                  <a:cubicBezTo>
                    <a:pt x="14400" y="12857"/>
                    <a:pt x="18000" y="17229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39" name="Line"/>
            <p:cNvSpPr/>
            <p:nvPr/>
          </p:nvSpPr>
          <p:spPr>
            <a:xfrm>
              <a:off x="2670555" y="4617993"/>
              <a:ext cx="184065" cy="3424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11" h="21600" fill="norm" stroke="1" extrusionOk="0">
                  <a:moveTo>
                    <a:pt x="21311" y="1290"/>
                  </a:moveTo>
                  <a:cubicBezTo>
                    <a:pt x="20423" y="645"/>
                    <a:pt x="19536" y="0"/>
                    <a:pt x="18056" y="0"/>
                  </a:cubicBezTo>
                  <a:cubicBezTo>
                    <a:pt x="16577" y="0"/>
                    <a:pt x="14506" y="645"/>
                    <a:pt x="11990" y="2499"/>
                  </a:cubicBezTo>
                  <a:cubicBezTo>
                    <a:pt x="9475" y="4352"/>
                    <a:pt x="6516" y="7415"/>
                    <a:pt x="4297" y="10397"/>
                  </a:cubicBezTo>
                  <a:cubicBezTo>
                    <a:pt x="2078" y="13379"/>
                    <a:pt x="599" y="16281"/>
                    <a:pt x="155" y="18134"/>
                  </a:cubicBezTo>
                  <a:cubicBezTo>
                    <a:pt x="-289" y="19988"/>
                    <a:pt x="303" y="20794"/>
                    <a:pt x="89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0" name="Line"/>
            <p:cNvSpPr/>
            <p:nvPr/>
          </p:nvSpPr>
          <p:spPr>
            <a:xfrm>
              <a:off x="2854619" y="4837775"/>
              <a:ext cx="91436" cy="238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7" h="21192" fill="norm" stroke="1" extrusionOk="0">
                  <a:moveTo>
                    <a:pt x="14400" y="0"/>
                  </a:moveTo>
                  <a:cubicBezTo>
                    <a:pt x="16800" y="4547"/>
                    <a:pt x="19200" y="9095"/>
                    <a:pt x="20400" y="12051"/>
                  </a:cubicBezTo>
                  <a:cubicBezTo>
                    <a:pt x="21600" y="15006"/>
                    <a:pt x="21600" y="16371"/>
                    <a:pt x="21300" y="17621"/>
                  </a:cubicBezTo>
                  <a:cubicBezTo>
                    <a:pt x="21000" y="18872"/>
                    <a:pt x="20400" y="20008"/>
                    <a:pt x="18600" y="20691"/>
                  </a:cubicBezTo>
                  <a:cubicBezTo>
                    <a:pt x="16800" y="21373"/>
                    <a:pt x="13800" y="21600"/>
                    <a:pt x="10500" y="19781"/>
                  </a:cubicBezTo>
                  <a:cubicBezTo>
                    <a:pt x="7200" y="17962"/>
                    <a:pt x="3600" y="14097"/>
                    <a:pt x="0" y="102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1" name="Line"/>
            <p:cNvSpPr/>
            <p:nvPr/>
          </p:nvSpPr>
          <p:spPr>
            <a:xfrm>
              <a:off x="2923621" y="4753440"/>
              <a:ext cx="1" cy="15335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2" name="Line"/>
            <p:cNvSpPr/>
            <p:nvPr/>
          </p:nvSpPr>
          <p:spPr>
            <a:xfrm>
              <a:off x="2394609" y="5117834"/>
              <a:ext cx="544347" cy="41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6" fill="norm" stroke="1" extrusionOk="0">
                  <a:moveTo>
                    <a:pt x="0" y="20856"/>
                  </a:moveTo>
                  <a:cubicBezTo>
                    <a:pt x="3144" y="17044"/>
                    <a:pt x="6287" y="13232"/>
                    <a:pt x="9634" y="9421"/>
                  </a:cubicBezTo>
                  <a:cubicBezTo>
                    <a:pt x="12980" y="5609"/>
                    <a:pt x="16530" y="1797"/>
                    <a:pt x="18558" y="527"/>
                  </a:cubicBezTo>
                  <a:cubicBezTo>
                    <a:pt x="20586" y="-744"/>
                    <a:pt x="21093" y="527"/>
                    <a:pt x="21600" y="179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3" name="Line"/>
            <p:cNvSpPr/>
            <p:nvPr/>
          </p:nvSpPr>
          <p:spPr>
            <a:xfrm>
              <a:off x="2655650" y="5259452"/>
              <a:ext cx="183697" cy="1996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361" fill="norm" stroke="1" extrusionOk="0">
                  <a:moveTo>
                    <a:pt x="4336" y="0"/>
                  </a:moveTo>
                  <a:cubicBezTo>
                    <a:pt x="3169" y="820"/>
                    <a:pt x="2001" y="1641"/>
                    <a:pt x="1417" y="4785"/>
                  </a:cubicBezTo>
                  <a:cubicBezTo>
                    <a:pt x="834" y="7929"/>
                    <a:pt x="834" y="13397"/>
                    <a:pt x="834" y="16815"/>
                  </a:cubicBezTo>
                  <a:cubicBezTo>
                    <a:pt x="834" y="20233"/>
                    <a:pt x="834" y="21600"/>
                    <a:pt x="542" y="21327"/>
                  </a:cubicBezTo>
                  <a:cubicBezTo>
                    <a:pt x="250" y="21053"/>
                    <a:pt x="-334" y="19139"/>
                    <a:pt x="250" y="15722"/>
                  </a:cubicBezTo>
                  <a:cubicBezTo>
                    <a:pt x="834" y="12304"/>
                    <a:pt x="2585" y="7382"/>
                    <a:pt x="4920" y="4511"/>
                  </a:cubicBezTo>
                  <a:cubicBezTo>
                    <a:pt x="7255" y="1641"/>
                    <a:pt x="10174" y="820"/>
                    <a:pt x="12363" y="547"/>
                  </a:cubicBezTo>
                  <a:cubicBezTo>
                    <a:pt x="14552" y="273"/>
                    <a:pt x="16012" y="547"/>
                    <a:pt x="17471" y="3008"/>
                  </a:cubicBezTo>
                  <a:cubicBezTo>
                    <a:pt x="18931" y="5468"/>
                    <a:pt x="20390" y="10116"/>
                    <a:pt x="20828" y="13124"/>
                  </a:cubicBezTo>
                  <a:cubicBezTo>
                    <a:pt x="21266" y="16132"/>
                    <a:pt x="20682" y="17499"/>
                    <a:pt x="20098" y="188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4" name="Line"/>
            <p:cNvSpPr/>
            <p:nvPr/>
          </p:nvSpPr>
          <p:spPr>
            <a:xfrm>
              <a:off x="3414299" y="5037113"/>
              <a:ext cx="18400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5" name="Line"/>
            <p:cNvSpPr/>
            <p:nvPr/>
          </p:nvSpPr>
          <p:spPr>
            <a:xfrm>
              <a:off x="3467966" y="5175116"/>
              <a:ext cx="161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57" y="10800"/>
                    <a:pt x="8914" y="21600"/>
                    <a:pt x="12514" y="21600"/>
                  </a:cubicBezTo>
                  <a:cubicBezTo>
                    <a:pt x="16114" y="21600"/>
                    <a:pt x="18857" y="10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6" name="Line"/>
            <p:cNvSpPr/>
            <p:nvPr/>
          </p:nvSpPr>
          <p:spPr>
            <a:xfrm>
              <a:off x="9356100" y="1403670"/>
              <a:ext cx="1709706" cy="8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3763"/>
                  </a:moveTo>
                  <a:cubicBezTo>
                    <a:pt x="1098" y="2454"/>
                    <a:pt x="2196" y="1145"/>
                    <a:pt x="3374" y="491"/>
                  </a:cubicBezTo>
                  <a:cubicBezTo>
                    <a:pt x="4552" y="-164"/>
                    <a:pt x="5812" y="-164"/>
                    <a:pt x="7071" y="491"/>
                  </a:cubicBezTo>
                  <a:cubicBezTo>
                    <a:pt x="8330" y="1145"/>
                    <a:pt x="9589" y="2454"/>
                    <a:pt x="10881" y="3436"/>
                  </a:cubicBezTo>
                  <a:cubicBezTo>
                    <a:pt x="12172" y="4418"/>
                    <a:pt x="13496" y="5072"/>
                    <a:pt x="14739" y="6381"/>
                  </a:cubicBezTo>
                  <a:cubicBezTo>
                    <a:pt x="15982" y="7691"/>
                    <a:pt x="17144" y="9654"/>
                    <a:pt x="18274" y="12272"/>
                  </a:cubicBezTo>
                  <a:cubicBezTo>
                    <a:pt x="19404" y="14891"/>
                    <a:pt x="20502" y="18163"/>
                    <a:pt x="21600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7" name="Line"/>
            <p:cNvSpPr/>
            <p:nvPr/>
          </p:nvSpPr>
          <p:spPr>
            <a:xfrm>
              <a:off x="9417434" y="1656811"/>
              <a:ext cx="1433700" cy="60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10527"/>
                  </a:moveTo>
                  <a:cubicBezTo>
                    <a:pt x="1348" y="9627"/>
                    <a:pt x="2695" y="8727"/>
                    <a:pt x="4139" y="6927"/>
                  </a:cubicBezTo>
                  <a:cubicBezTo>
                    <a:pt x="5583" y="5127"/>
                    <a:pt x="7123" y="2427"/>
                    <a:pt x="8644" y="1077"/>
                  </a:cubicBezTo>
                  <a:cubicBezTo>
                    <a:pt x="10165" y="-273"/>
                    <a:pt x="11666" y="-273"/>
                    <a:pt x="13226" y="627"/>
                  </a:cubicBezTo>
                  <a:cubicBezTo>
                    <a:pt x="14785" y="1527"/>
                    <a:pt x="16402" y="3327"/>
                    <a:pt x="17807" y="6927"/>
                  </a:cubicBezTo>
                  <a:cubicBezTo>
                    <a:pt x="19213" y="10527"/>
                    <a:pt x="20406" y="15927"/>
                    <a:pt x="21600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8" name="Line"/>
            <p:cNvSpPr/>
            <p:nvPr/>
          </p:nvSpPr>
          <p:spPr>
            <a:xfrm>
              <a:off x="3966311" y="4702044"/>
              <a:ext cx="191672" cy="271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60" fill="norm" stroke="1" extrusionOk="0">
                  <a:moveTo>
                    <a:pt x="0" y="5222"/>
                  </a:moveTo>
                  <a:cubicBezTo>
                    <a:pt x="288" y="4222"/>
                    <a:pt x="576" y="3222"/>
                    <a:pt x="2016" y="2322"/>
                  </a:cubicBezTo>
                  <a:cubicBezTo>
                    <a:pt x="3456" y="1422"/>
                    <a:pt x="6048" y="622"/>
                    <a:pt x="8208" y="222"/>
                  </a:cubicBezTo>
                  <a:cubicBezTo>
                    <a:pt x="10368" y="-178"/>
                    <a:pt x="12096" y="-178"/>
                    <a:pt x="12672" y="1422"/>
                  </a:cubicBezTo>
                  <a:cubicBezTo>
                    <a:pt x="13248" y="3022"/>
                    <a:pt x="12672" y="6222"/>
                    <a:pt x="10944" y="9222"/>
                  </a:cubicBezTo>
                  <a:cubicBezTo>
                    <a:pt x="9216" y="12222"/>
                    <a:pt x="6336" y="15022"/>
                    <a:pt x="4176" y="17022"/>
                  </a:cubicBezTo>
                  <a:cubicBezTo>
                    <a:pt x="2016" y="19022"/>
                    <a:pt x="576" y="20222"/>
                    <a:pt x="576" y="20822"/>
                  </a:cubicBezTo>
                  <a:cubicBezTo>
                    <a:pt x="576" y="21422"/>
                    <a:pt x="2016" y="21422"/>
                    <a:pt x="5760" y="20722"/>
                  </a:cubicBezTo>
                  <a:cubicBezTo>
                    <a:pt x="9504" y="20022"/>
                    <a:pt x="15552" y="18622"/>
                    <a:pt x="21600" y="172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49" name="Line"/>
            <p:cNvSpPr/>
            <p:nvPr/>
          </p:nvSpPr>
          <p:spPr>
            <a:xfrm>
              <a:off x="4211650" y="4830108"/>
              <a:ext cx="176338" cy="61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070" y="15300"/>
                    <a:pt x="8139" y="9000"/>
                    <a:pt x="11739" y="5400"/>
                  </a:cubicBezTo>
                  <a:cubicBezTo>
                    <a:pt x="15339" y="1800"/>
                    <a:pt x="18470" y="9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0" name="Line"/>
            <p:cNvSpPr/>
            <p:nvPr/>
          </p:nvSpPr>
          <p:spPr>
            <a:xfrm>
              <a:off x="4326653" y="4768774"/>
              <a:ext cx="1" cy="16867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1" name="Line"/>
            <p:cNvSpPr/>
            <p:nvPr/>
          </p:nvSpPr>
          <p:spPr>
            <a:xfrm>
              <a:off x="4485101" y="4730439"/>
              <a:ext cx="10223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710"/>
                    <a:pt x="0" y="11421"/>
                    <a:pt x="0" y="15021"/>
                  </a:cubicBezTo>
                  <a:cubicBezTo>
                    <a:pt x="0" y="18621"/>
                    <a:pt x="10800" y="2011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2" name="Line"/>
            <p:cNvSpPr/>
            <p:nvPr/>
          </p:nvSpPr>
          <p:spPr>
            <a:xfrm>
              <a:off x="4594992" y="4868443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3" name="Line"/>
            <p:cNvSpPr/>
            <p:nvPr/>
          </p:nvSpPr>
          <p:spPr>
            <a:xfrm>
              <a:off x="4664561" y="4807108"/>
              <a:ext cx="30101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0" h="21600" fill="norm" stroke="1" extrusionOk="0">
                  <a:moveTo>
                    <a:pt x="21200" y="0"/>
                  </a:moveTo>
                  <a:cubicBezTo>
                    <a:pt x="14000" y="939"/>
                    <a:pt x="6800" y="1878"/>
                    <a:pt x="3200" y="4696"/>
                  </a:cubicBezTo>
                  <a:cubicBezTo>
                    <a:pt x="-400" y="7513"/>
                    <a:pt x="-400" y="12209"/>
                    <a:pt x="500" y="15339"/>
                  </a:cubicBezTo>
                  <a:cubicBezTo>
                    <a:pt x="1400" y="18470"/>
                    <a:pt x="3200" y="20035"/>
                    <a:pt x="50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4" name="Line"/>
            <p:cNvSpPr/>
            <p:nvPr/>
          </p:nvSpPr>
          <p:spPr>
            <a:xfrm>
              <a:off x="4801997" y="4784107"/>
              <a:ext cx="15334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5" name="Line"/>
            <p:cNvSpPr/>
            <p:nvPr/>
          </p:nvSpPr>
          <p:spPr>
            <a:xfrm>
              <a:off x="4886332" y="4899110"/>
              <a:ext cx="138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6" name="Line"/>
            <p:cNvSpPr/>
            <p:nvPr/>
          </p:nvSpPr>
          <p:spPr>
            <a:xfrm>
              <a:off x="4978273" y="4822441"/>
              <a:ext cx="30729" cy="207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5867"/>
                    <a:pt x="3363" y="11733"/>
                    <a:pt x="870" y="15333"/>
                  </a:cubicBezTo>
                  <a:cubicBezTo>
                    <a:pt x="-1622" y="18933"/>
                    <a:pt x="1701" y="20267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7" name="Line"/>
            <p:cNvSpPr/>
            <p:nvPr/>
          </p:nvSpPr>
          <p:spPr>
            <a:xfrm>
              <a:off x="5177672" y="4830108"/>
              <a:ext cx="38335" cy="222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8" name="Line"/>
            <p:cNvSpPr/>
            <p:nvPr/>
          </p:nvSpPr>
          <p:spPr>
            <a:xfrm>
              <a:off x="5285008" y="4945111"/>
              <a:ext cx="130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59" name="Line"/>
            <p:cNvSpPr/>
            <p:nvPr/>
          </p:nvSpPr>
          <p:spPr>
            <a:xfrm>
              <a:off x="5354009" y="4899110"/>
              <a:ext cx="2300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0" name="Line"/>
            <p:cNvSpPr/>
            <p:nvPr/>
          </p:nvSpPr>
          <p:spPr>
            <a:xfrm>
              <a:off x="5507346" y="4805636"/>
              <a:ext cx="184005" cy="2621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1" fill="norm" stroke="1" extrusionOk="0">
                  <a:moveTo>
                    <a:pt x="0" y="3895"/>
                  </a:moveTo>
                  <a:cubicBezTo>
                    <a:pt x="600" y="2847"/>
                    <a:pt x="1200" y="1798"/>
                    <a:pt x="2550" y="1064"/>
                  </a:cubicBezTo>
                  <a:cubicBezTo>
                    <a:pt x="3900" y="330"/>
                    <a:pt x="6000" y="-89"/>
                    <a:pt x="7650" y="16"/>
                  </a:cubicBezTo>
                  <a:cubicBezTo>
                    <a:pt x="9300" y="121"/>
                    <a:pt x="10500" y="750"/>
                    <a:pt x="9900" y="3371"/>
                  </a:cubicBezTo>
                  <a:cubicBezTo>
                    <a:pt x="9300" y="5993"/>
                    <a:pt x="6900" y="10606"/>
                    <a:pt x="4650" y="13857"/>
                  </a:cubicBezTo>
                  <a:cubicBezTo>
                    <a:pt x="2400" y="17107"/>
                    <a:pt x="300" y="18995"/>
                    <a:pt x="600" y="19938"/>
                  </a:cubicBezTo>
                  <a:cubicBezTo>
                    <a:pt x="900" y="20882"/>
                    <a:pt x="3600" y="20882"/>
                    <a:pt x="7500" y="20987"/>
                  </a:cubicBezTo>
                  <a:cubicBezTo>
                    <a:pt x="11400" y="21092"/>
                    <a:pt x="16500" y="21301"/>
                    <a:pt x="21600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1" name="Line"/>
            <p:cNvSpPr/>
            <p:nvPr/>
          </p:nvSpPr>
          <p:spPr>
            <a:xfrm>
              <a:off x="4027646" y="5194503"/>
              <a:ext cx="1234362" cy="64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3" fill="norm" stroke="1" extrusionOk="0">
                  <a:moveTo>
                    <a:pt x="0" y="21113"/>
                  </a:moveTo>
                  <a:cubicBezTo>
                    <a:pt x="984" y="18621"/>
                    <a:pt x="1968" y="16128"/>
                    <a:pt x="3198" y="14467"/>
                  </a:cubicBezTo>
                  <a:cubicBezTo>
                    <a:pt x="4427" y="12805"/>
                    <a:pt x="5903" y="11975"/>
                    <a:pt x="7424" y="10728"/>
                  </a:cubicBezTo>
                  <a:cubicBezTo>
                    <a:pt x="8944" y="9482"/>
                    <a:pt x="10509" y="7821"/>
                    <a:pt x="12097" y="5744"/>
                  </a:cubicBezTo>
                  <a:cubicBezTo>
                    <a:pt x="13684" y="3667"/>
                    <a:pt x="15294" y="1175"/>
                    <a:pt x="16882" y="344"/>
                  </a:cubicBezTo>
                  <a:cubicBezTo>
                    <a:pt x="18470" y="-487"/>
                    <a:pt x="20035" y="344"/>
                    <a:pt x="21600" y="11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2" name="Line"/>
            <p:cNvSpPr/>
            <p:nvPr/>
          </p:nvSpPr>
          <p:spPr>
            <a:xfrm>
              <a:off x="4656327" y="5356041"/>
              <a:ext cx="283674" cy="2588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8" fill="norm" stroke="1" extrusionOk="0">
                  <a:moveTo>
                    <a:pt x="21600" y="2140"/>
                  </a:moveTo>
                  <a:cubicBezTo>
                    <a:pt x="19849" y="1301"/>
                    <a:pt x="18097" y="462"/>
                    <a:pt x="15470" y="148"/>
                  </a:cubicBezTo>
                  <a:cubicBezTo>
                    <a:pt x="12843" y="-167"/>
                    <a:pt x="9341" y="43"/>
                    <a:pt x="7297" y="567"/>
                  </a:cubicBezTo>
                  <a:cubicBezTo>
                    <a:pt x="5254" y="1091"/>
                    <a:pt x="4670" y="1930"/>
                    <a:pt x="4476" y="3398"/>
                  </a:cubicBezTo>
                  <a:cubicBezTo>
                    <a:pt x="4281" y="4866"/>
                    <a:pt x="4476" y="6963"/>
                    <a:pt x="5059" y="8221"/>
                  </a:cubicBezTo>
                  <a:cubicBezTo>
                    <a:pt x="5643" y="9480"/>
                    <a:pt x="6616" y="9899"/>
                    <a:pt x="8076" y="10318"/>
                  </a:cubicBezTo>
                  <a:cubicBezTo>
                    <a:pt x="9535" y="10738"/>
                    <a:pt x="11481" y="11157"/>
                    <a:pt x="12746" y="11786"/>
                  </a:cubicBezTo>
                  <a:cubicBezTo>
                    <a:pt x="14011" y="12416"/>
                    <a:pt x="14595" y="13254"/>
                    <a:pt x="14886" y="14303"/>
                  </a:cubicBezTo>
                  <a:cubicBezTo>
                    <a:pt x="15178" y="15351"/>
                    <a:pt x="15178" y="16610"/>
                    <a:pt x="13232" y="17868"/>
                  </a:cubicBezTo>
                  <a:cubicBezTo>
                    <a:pt x="11286" y="19126"/>
                    <a:pt x="7395" y="20384"/>
                    <a:pt x="4865" y="20909"/>
                  </a:cubicBezTo>
                  <a:cubicBezTo>
                    <a:pt x="2335" y="21433"/>
                    <a:pt x="1168" y="21223"/>
                    <a:pt x="0" y="210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3" name="Line"/>
            <p:cNvSpPr/>
            <p:nvPr/>
          </p:nvSpPr>
          <p:spPr>
            <a:xfrm>
              <a:off x="6082359" y="5159783"/>
              <a:ext cx="15333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4" name="Line"/>
            <p:cNvSpPr/>
            <p:nvPr/>
          </p:nvSpPr>
          <p:spPr>
            <a:xfrm>
              <a:off x="6120693" y="5259452"/>
              <a:ext cx="138005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5" name="Line"/>
            <p:cNvSpPr/>
            <p:nvPr/>
          </p:nvSpPr>
          <p:spPr>
            <a:xfrm>
              <a:off x="6527036" y="4908092"/>
              <a:ext cx="391010" cy="3053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7" fill="norm" stroke="1" extrusionOk="0">
                  <a:moveTo>
                    <a:pt x="0" y="4227"/>
                  </a:moveTo>
                  <a:cubicBezTo>
                    <a:pt x="282" y="3327"/>
                    <a:pt x="565" y="2427"/>
                    <a:pt x="2400" y="1707"/>
                  </a:cubicBezTo>
                  <a:cubicBezTo>
                    <a:pt x="4235" y="987"/>
                    <a:pt x="7624" y="447"/>
                    <a:pt x="9741" y="177"/>
                  </a:cubicBezTo>
                  <a:cubicBezTo>
                    <a:pt x="11859" y="-93"/>
                    <a:pt x="12706" y="-93"/>
                    <a:pt x="13200" y="447"/>
                  </a:cubicBezTo>
                  <a:cubicBezTo>
                    <a:pt x="13694" y="987"/>
                    <a:pt x="13835" y="2067"/>
                    <a:pt x="13341" y="4767"/>
                  </a:cubicBezTo>
                  <a:cubicBezTo>
                    <a:pt x="12847" y="7467"/>
                    <a:pt x="11718" y="11787"/>
                    <a:pt x="11012" y="14487"/>
                  </a:cubicBezTo>
                  <a:cubicBezTo>
                    <a:pt x="10306" y="17187"/>
                    <a:pt x="10024" y="18267"/>
                    <a:pt x="9671" y="19347"/>
                  </a:cubicBezTo>
                  <a:cubicBezTo>
                    <a:pt x="9318" y="20427"/>
                    <a:pt x="8894" y="21507"/>
                    <a:pt x="8259" y="21507"/>
                  </a:cubicBezTo>
                  <a:cubicBezTo>
                    <a:pt x="7624" y="21507"/>
                    <a:pt x="6776" y="20427"/>
                    <a:pt x="6000" y="19257"/>
                  </a:cubicBezTo>
                  <a:cubicBezTo>
                    <a:pt x="5224" y="18087"/>
                    <a:pt x="4518" y="16827"/>
                    <a:pt x="4588" y="16017"/>
                  </a:cubicBezTo>
                  <a:cubicBezTo>
                    <a:pt x="4659" y="15207"/>
                    <a:pt x="5506" y="14847"/>
                    <a:pt x="8471" y="14487"/>
                  </a:cubicBezTo>
                  <a:cubicBezTo>
                    <a:pt x="11435" y="14127"/>
                    <a:pt x="16518" y="13767"/>
                    <a:pt x="21600" y="13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6" name="Line"/>
            <p:cNvSpPr/>
            <p:nvPr/>
          </p:nvSpPr>
          <p:spPr>
            <a:xfrm>
              <a:off x="6634371" y="5343787"/>
              <a:ext cx="176339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7" name="Line"/>
            <p:cNvSpPr/>
            <p:nvPr/>
          </p:nvSpPr>
          <p:spPr>
            <a:xfrm>
              <a:off x="6632051" y="5466456"/>
              <a:ext cx="132657" cy="2591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63" h="21472" fill="norm" stroke="1" extrusionOk="0">
                  <a:moveTo>
                    <a:pt x="20763" y="0"/>
                  </a:moveTo>
                  <a:cubicBezTo>
                    <a:pt x="15963" y="212"/>
                    <a:pt x="11163" y="424"/>
                    <a:pt x="7963" y="847"/>
                  </a:cubicBezTo>
                  <a:cubicBezTo>
                    <a:pt x="4763" y="1271"/>
                    <a:pt x="3163" y="1906"/>
                    <a:pt x="1763" y="2647"/>
                  </a:cubicBezTo>
                  <a:cubicBezTo>
                    <a:pt x="363" y="3388"/>
                    <a:pt x="-837" y="4235"/>
                    <a:pt x="763" y="5612"/>
                  </a:cubicBezTo>
                  <a:cubicBezTo>
                    <a:pt x="2363" y="6988"/>
                    <a:pt x="6763" y="8894"/>
                    <a:pt x="10563" y="11224"/>
                  </a:cubicBezTo>
                  <a:cubicBezTo>
                    <a:pt x="14363" y="13553"/>
                    <a:pt x="17563" y="16306"/>
                    <a:pt x="18363" y="18106"/>
                  </a:cubicBezTo>
                  <a:cubicBezTo>
                    <a:pt x="19163" y="19906"/>
                    <a:pt x="17563" y="20753"/>
                    <a:pt x="15363" y="21176"/>
                  </a:cubicBezTo>
                  <a:cubicBezTo>
                    <a:pt x="13163" y="21600"/>
                    <a:pt x="10363" y="21600"/>
                    <a:pt x="8563" y="20965"/>
                  </a:cubicBezTo>
                  <a:cubicBezTo>
                    <a:pt x="6763" y="20329"/>
                    <a:pt x="5963" y="19059"/>
                    <a:pt x="5163" y="1778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8" name="Line"/>
            <p:cNvSpPr/>
            <p:nvPr/>
          </p:nvSpPr>
          <p:spPr>
            <a:xfrm>
              <a:off x="6680372" y="5428122"/>
              <a:ext cx="184006" cy="84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00" y="18327"/>
                    <a:pt x="1200" y="15055"/>
                    <a:pt x="4800" y="11455"/>
                  </a:cubicBezTo>
                  <a:cubicBezTo>
                    <a:pt x="8400" y="7855"/>
                    <a:pt x="15000" y="392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69" name="Line"/>
            <p:cNvSpPr/>
            <p:nvPr/>
          </p:nvSpPr>
          <p:spPr>
            <a:xfrm>
              <a:off x="7270719" y="5259452"/>
              <a:ext cx="13800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0" name="Line"/>
            <p:cNvSpPr/>
            <p:nvPr/>
          </p:nvSpPr>
          <p:spPr>
            <a:xfrm>
              <a:off x="7270719" y="5351453"/>
              <a:ext cx="16867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1" name="Line"/>
            <p:cNvSpPr/>
            <p:nvPr/>
          </p:nvSpPr>
          <p:spPr>
            <a:xfrm>
              <a:off x="7753730" y="5083114"/>
              <a:ext cx="3066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9800" y="3497"/>
                    <a:pt x="18000" y="6994"/>
                    <a:pt x="14400" y="10594"/>
                  </a:cubicBezTo>
                  <a:cubicBezTo>
                    <a:pt x="10800" y="14194"/>
                    <a:pt x="5400" y="17897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2" name="Line"/>
            <p:cNvSpPr/>
            <p:nvPr/>
          </p:nvSpPr>
          <p:spPr>
            <a:xfrm>
              <a:off x="7868732" y="5274785"/>
              <a:ext cx="46002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3" name="Line"/>
            <p:cNvSpPr/>
            <p:nvPr/>
          </p:nvSpPr>
          <p:spPr>
            <a:xfrm>
              <a:off x="8045161" y="5067780"/>
              <a:ext cx="137913" cy="259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3" h="21472" fill="norm" stroke="1" extrusionOk="0">
                  <a:moveTo>
                    <a:pt x="17659" y="0"/>
                  </a:moveTo>
                  <a:cubicBezTo>
                    <a:pt x="13339" y="2541"/>
                    <a:pt x="9019" y="5082"/>
                    <a:pt x="5877" y="7729"/>
                  </a:cubicBezTo>
                  <a:cubicBezTo>
                    <a:pt x="2735" y="10376"/>
                    <a:pt x="771" y="13129"/>
                    <a:pt x="182" y="15459"/>
                  </a:cubicBezTo>
                  <a:cubicBezTo>
                    <a:pt x="-407" y="17788"/>
                    <a:pt x="378" y="19694"/>
                    <a:pt x="3324" y="20647"/>
                  </a:cubicBezTo>
                  <a:cubicBezTo>
                    <a:pt x="6269" y="21600"/>
                    <a:pt x="11375" y="21600"/>
                    <a:pt x="14713" y="21282"/>
                  </a:cubicBezTo>
                  <a:cubicBezTo>
                    <a:pt x="18051" y="20965"/>
                    <a:pt x="19622" y="20329"/>
                    <a:pt x="21193" y="19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4" name="Line"/>
            <p:cNvSpPr/>
            <p:nvPr/>
          </p:nvSpPr>
          <p:spPr>
            <a:xfrm>
              <a:off x="8106405" y="5274785"/>
              <a:ext cx="53669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5" name="Line"/>
            <p:cNvSpPr/>
            <p:nvPr/>
          </p:nvSpPr>
          <p:spPr>
            <a:xfrm>
              <a:off x="421320" y="6194806"/>
              <a:ext cx="317253" cy="314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1" h="21600" fill="norm" stroke="1" extrusionOk="0">
                  <a:moveTo>
                    <a:pt x="21451" y="0"/>
                  </a:moveTo>
                  <a:cubicBezTo>
                    <a:pt x="19550" y="3863"/>
                    <a:pt x="17649" y="7727"/>
                    <a:pt x="16094" y="10361"/>
                  </a:cubicBezTo>
                  <a:cubicBezTo>
                    <a:pt x="14539" y="12995"/>
                    <a:pt x="13329" y="14400"/>
                    <a:pt x="11429" y="15541"/>
                  </a:cubicBezTo>
                  <a:cubicBezTo>
                    <a:pt x="9528" y="16683"/>
                    <a:pt x="6936" y="17561"/>
                    <a:pt x="5208" y="18088"/>
                  </a:cubicBezTo>
                  <a:cubicBezTo>
                    <a:pt x="3480" y="18615"/>
                    <a:pt x="2616" y="18790"/>
                    <a:pt x="1838" y="18439"/>
                  </a:cubicBezTo>
                  <a:cubicBezTo>
                    <a:pt x="1061" y="18088"/>
                    <a:pt x="369" y="17210"/>
                    <a:pt x="110" y="16332"/>
                  </a:cubicBezTo>
                  <a:cubicBezTo>
                    <a:pt x="-149" y="15454"/>
                    <a:pt x="24" y="14576"/>
                    <a:pt x="888" y="13698"/>
                  </a:cubicBezTo>
                  <a:cubicBezTo>
                    <a:pt x="1752" y="12819"/>
                    <a:pt x="3307" y="11941"/>
                    <a:pt x="5467" y="11415"/>
                  </a:cubicBezTo>
                  <a:cubicBezTo>
                    <a:pt x="7627" y="10888"/>
                    <a:pt x="10392" y="10712"/>
                    <a:pt x="12465" y="11502"/>
                  </a:cubicBezTo>
                  <a:cubicBezTo>
                    <a:pt x="14539" y="12293"/>
                    <a:pt x="15921" y="14049"/>
                    <a:pt x="16872" y="15893"/>
                  </a:cubicBezTo>
                  <a:cubicBezTo>
                    <a:pt x="17822" y="17737"/>
                    <a:pt x="18341" y="19668"/>
                    <a:pt x="188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6" name="Line"/>
            <p:cNvSpPr/>
            <p:nvPr/>
          </p:nvSpPr>
          <p:spPr>
            <a:xfrm>
              <a:off x="799906" y="6509147"/>
              <a:ext cx="30669" cy="138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7" name="Line"/>
            <p:cNvSpPr/>
            <p:nvPr/>
          </p:nvSpPr>
          <p:spPr>
            <a:xfrm>
              <a:off x="1073038" y="6176519"/>
              <a:ext cx="179213" cy="4169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8" h="21489" fill="norm" stroke="1" extrusionOk="0">
                  <a:moveTo>
                    <a:pt x="15638" y="943"/>
                  </a:moveTo>
                  <a:cubicBezTo>
                    <a:pt x="14738" y="416"/>
                    <a:pt x="13838" y="-111"/>
                    <a:pt x="12338" y="21"/>
                  </a:cubicBezTo>
                  <a:cubicBezTo>
                    <a:pt x="10838" y="152"/>
                    <a:pt x="8738" y="943"/>
                    <a:pt x="6338" y="2457"/>
                  </a:cubicBezTo>
                  <a:cubicBezTo>
                    <a:pt x="3938" y="3972"/>
                    <a:pt x="1238" y="6211"/>
                    <a:pt x="338" y="8713"/>
                  </a:cubicBezTo>
                  <a:cubicBezTo>
                    <a:pt x="-562" y="11216"/>
                    <a:pt x="338" y="13982"/>
                    <a:pt x="3038" y="16089"/>
                  </a:cubicBezTo>
                  <a:cubicBezTo>
                    <a:pt x="5738" y="18196"/>
                    <a:pt x="10238" y="19645"/>
                    <a:pt x="13538" y="20435"/>
                  </a:cubicBezTo>
                  <a:cubicBezTo>
                    <a:pt x="16838" y="21226"/>
                    <a:pt x="18938" y="21357"/>
                    <a:pt x="21038" y="214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8" name="Line"/>
            <p:cNvSpPr/>
            <p:nvPr/>
          </p:nvSpPr>
          <p:spPr>
            <a:xfrm>
              <a:off x="1353795" y="6204709"/>
              <a:ext cx="366133" cy="3601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0" h="21288" fill="norm" stroke="1" extrusionOk="0">
                  <a:moveTo>
                    <a:pt x="10690" y="3040"/>
                  </a:moveTo>
                  <a:cubicBezTo>
                    <a:pt x="9940" y="2738"/>
                    <a:pt x="9190" y="2436"/>
                    <a:pt x="8365" y="2360"/>
                  </a:cubicBezTo>
                  <a:cubicBezTo>
                    <a:pt x="7540" y="2285"/>
                    <a:pt x="6640" y="2436"/>
                    <a:pt x="5365" y="3946"/>
                  </a:cubicBezTo>
                  <a:cubicBezTo>
                    <a:pt x="4090" y="5457"/>
                    <a:pt x="2440" y="8327"/>
                    <a:pt x="1615" y="11046"/>
                  </a:cubicBezTo>
                  <a:cubicBezTo>
                    <a:pt x="790" y="13764"/>
                    <a:pt x="790" y="16332"/>
                    <a:pt x="1465" y="18145"/>
                  </a:cubicBezTo>
                  <a:cubicBezTo>
                    <a:pt x="2140" y="19957"/>
                    <a:pt x="3490" y="21015"/>
                    <a:pt x="5140" y="21241"/>
                  </a:cubicBezTo>
                  <a:cubicBezTo>
                    <a:pt x="6790" y="21468"/>
                    <a:pt x="8740" y="20864"/>
                    <a:pt x="10540" y="19655"/>
                  </a:cubicBezTo>
                  <a:cubicBezTo>
                    <a:pt x="12340" y="18447"/>
                    <a:pt x="13990" y="16634"/>
                    <a:pt x="15040" y="14444"/>
                  </a:cubicBezTo>
                  <a:cubicBezTo>
                    <a:pt x="16090" y="12254"/>
                    <a:pt x="16540" y="9686"/>
                    <a:pt x="16540" y="7723"/>
                  </a:cubicBezTo>
                  <a:cubicBezTo>
                    <a:pt x="16540" y="5759"/>
                    <a:pt x="16090" y="4399"/>
                    <a:pt x="14815" y="3191"/>
                  </a:cubicBezTo>
                  <a:cubicBezTo>
                    <a:pt x="13540" y="1983"/>
                    <a:pt x="11440" y="925"/>
                    <a:pt x="9340" y="397"/>
                  </a:cubicBezTo>
                  <a:cubicBezTo>
                    <a:pt x="7240" y="-132"/>
                    <a:pt x="5140" y="-132"/>
                    <a:pt x="3565" y="397"/>
                  </a:cubicBezTo>
                  <a:cubicBezTo>
                    <a:pt x="1990" y="925"/>
                    <a:pt x="940" y="1983"/>
                    <a:pt x="415" y="3040"/>
                  </a:cubicBezTo>
                  <a:cubicBezTo>
                    <a:pt x="-110" y="4097"/>
                    <a:pt x="-110" y="5155"/>
                    <a:pt x="265" y="5985"/>
                  </a:cubicBezTo>
                  <a:cubicBezTo>
                    <a:pt x="640" y="6816"/>
                    <a:pt x="1390" y="7420"/>
                    <a:pt x="3790" y="8025"/>
                  </a:cubicBezTo>
                  <a:cubicBezTo>
                    <a:pt x="6190" y="8629"/>
                    <a:pt x="10240" y="9233"/>
                    <a:pt x="13465" y="9309"/>
                  </a:cubicBezTo>
                  <a:cubicBezTo>
                    <a:pt x="16690" y="9384"/>
                    <a:pt x="19090" y="8931"/>
                    <a:pt x="21490" y="84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79" name="Line"/>
            <p:cNvSpPr/>
            <p:nvPr/>
          </p:nvSpPr>
          <p:spPr>
            <a:xfrm>
              <a:off x="1727594" y="6171805"/>
              <a:ext cx="134235" cy="4140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28" h="21600" fill="norm" stroke="1" extrusionOk="0">
                  <a:moveTo>
                    <a:pt x="0" y="0"/>
                  </a:moveTo>
                  <a:cubicBezTo>
                    <a:pt x="6676" y="2533"/>
                    <a:pt x="13353" y="5067"/>
                    <a:pt x="17084" y="7733"/>
                  </a:cubicBezTo>
                  <a:cubicBezTo>
                    <a:pt x="20815" y="10400"/>
                    <a:pt x="21600" y="13200"/>
                    <a:pt x="19440" y="15400"/>
                  </a:cubicBezTo>
                  <a:cubicBezTo>
                    <a:pt x="17280" y="17600"/>
                    <a:pt x="12175" y="19200"/>
                    <a:pt x="8640" y="20133"/>
                  </a:cubicBezTo>
                  <a:cubicBezTo>
                    <a:pt x="5105" y="21067"/>
                    <a:pt x="3142" y="21333"/>
                    <a:pt x="117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0" name="Line"/>
            <p:cNvSpPr/>
            <p:nvPr/>
          </p:nvSpPr>
          <p:spPr>
            <a:xfrm>
              <a:off x="2202938" y="6447812"/>
              <a:ext cx="21467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1" name="Line"/>
            <p:cNvSpPr/>
            <p:nvPr/>
          </p:nvSpPr>
          <p:spPr>
            <a:xfrm>
              <a:off x="2241272" y="6570481"/>
              <a:ext cx="161005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0"/>
                  </a:moveTo>
                  <a:cubicBezTo>
                    <a:pt x="1371" y="9257"/>
                    <a:pt x="2743" y="18514"/>
                    <a:pt x="6343" y="20057"/>
                  </a:cubicBezTo>
                  <a:cubicBezTo>
                    <a:pt x="9943" y="21600"/>
                    <a:pt x="15771" y="15429"/>
                    <a:pt x="21600" y="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2" name="Line"/>
            <p:cNvSpPr/>
            <p:nvPr/>
          </p:nvSpPr>
          <p:spPr>
            <a:xfrm>
              <a:off x="3010512" y="6307076"/>
              <a:ext cx="265785" cy="4114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3" fill="norm" stroke="1" extrusionOk="0">
                  <a:moveTo>
                    <a:pt x="18485" y="142"/>
                  </a:moveTo>
                  <a:cubicBezTo>
                    <a:pt x="15369" y="10"/>
                    <a:pt x="12254" y="-123"/>
                    <a:pt x="9658" y="208"/>
                  </a:cubicBezTo>
                  <a:cubicBezTo>
                    <a:pt x="7062" y="540"/>
                    <a:pt x="4985" y="1335"/>
                    <a:pt x="3531" y="2991"/>
                  </a:cubicBezTo>
                  <a:cubicBezTo>
                    <a:pt x="2077" y="4648"/>
                    <a:pt x="1246" y="7165"/>
                    <a:pt x="727" y="10014"/>
                  </a:cubicBezTo>
                  <a:cubicBezTo>
                    <a:pt x="208" y="12864"/>
                    <a:pt x="0" y="16044"/>
                    <a:pt x="0" y="17965"/>
                  </a:cubicBezTo>
                  <a:cubicBezTo>
                    <a:pt x="0" y="19887"/>
                    <a:pt x="208" y="20549"/>
                    <a:pt x="1038" y="20947"/>
                  </a:cubicBezTo>
                  <a:cubicBezTo>
                    <a:pt x="1869" y="21344"/>
                    <a:pt x="3323" y="21477"/>
                    <a:pt x="6854" y="21146"/>
                  </a:cubicBezTo>
                  <a:cubicBezTo>
                    <a:pt x="10385" y="20814"/>
                    <a:pt x="15992" y="20019"/>
                    <a:pt x="21600" y="192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3" name="Line"/>
            <p:cNvSpPr/>
            <p:nvPr/>
          </p:nvSpPr>
          <p:spPr>
            <a:xfrm>
              <a:off x="3038624" y="6516813"/>
              <a:ext cx="19167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4" name="Line"/>
            <p:cNvSpPr/>
            <p:nvPr/>
          </p:nvSpPr>
          <p:spPr>
            <a:xfrm>
              <a:off x="3419497" y="6277665"/>
              <a:ext cx="424146" cy="5517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6" h="21490" fill="norm" stroke="1" extrusionOk="0">
                  <a:moveTo>
                    <a:pt x="21466" y="356"/>
                  </a:moveTo>
                  <a:cubicBezTo>
                    <a:pt x="17715" y="157"/>
                    <a:pt x="13964" y="-42"/>
                    <a:pt x="11442" y="8"/>
                  </a:cubicBezTo>
                  <a:cubicBezTo>
                    <a:pt x="8920" y="58"/>
                    <a:pt x="7626" y="356"/>
                    <a:pt x="6786" y="1152"/>
                  </a:cubicBezTo>
                  <a:cubicBezTo>
                    <a:pt x="5945" y="1949"/>
                    <a:pt x="5557" y="3243"/>
                    <a:pt x="5104" y="5283"/>
                  </a:cubicBezTo>
                  <a:cubicBezTo>
                    <a:pt x="4652" y="7324"/>
                    <a:pt x="4134" y="10111"/>
                    <a:pt x="3294" y="12699"/>
                  </a:cubicBezTo>
                  <a:cubicBezTo>
                    <a:pt x="2453" y="15287"/>
                    <a:pt x="1289" y="17676"/>
                    <a:pt x="642" y="19119"/>
                  </a:cubicBezTo>
                  <a:cubicBezTo>
                    <a:pt x="-5" y="20563"/>
                    <a:pt x="-134" y="21060"/>
                    <a:pt x="125" y="21309"/>
                  </a:cubicBezTo>
                  <a:cubicBezTo>
                    <a:pt x="383" y="21558"/>
                    <a:pt x="1030" y="21558"/>
                    <a:pt x="3358" y="21259"/>
                  </a:cubicBezTo>
                  <a:cubicBezTo>
                    <a:pt x="5686" y="20961"/>
                    <a:pt x="9696" y="20364"/>
                    <a:pt x="13706" y="19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5" name="Line"/>
            <p:cNvSpPr/>
            <p:nvPr/>
          </p:nvSpPr>
          <p:spPr>
            <a:xfrm>
              <a:off x="3866642" y="6440145"/>
              <a:ext cx="199339" cy="329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154" y="1842"/>
                    <a:pt x="8308" y="3684"/>
                    <a:pt x="11492" y="6446"/>
                  </a:cubicBezTo>
                  <a:cubicBezTo>
                    <a:pt x="14677" y="9209"/>
                    <a:pt x="16892" y="12893"/>
                    <a:pt x="18415" y="15572"/>
                  </a:cubicBezTo>
                  <a:cubicBezTo>
                    <a:pt x="19938" y="18251"/>
                    <a:pt x="20769" y="1992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6" name="Line"/>
            <p:cNvSpPr/>
            <p:nvPr/>
          </p:nvSpPr>
          <p:spPr>
            <a:xfrm>
              <a:off x="3866642" y="6476392"/>
              <a:ext cx="253007" cy="3087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90" fill="norm" stroke="1" extrusionOk="0">
                  <a:moveTo>
                    <a:pt x="21600" y="144"/>
                  </a:moveTo>
                  <a:cubicBezTo>
                    <a:pt x="20509" y="-33"/>
                    <a:pt x="19418" y="-210"/>
                    <a:pt x="17564" y="675"/>
                  </a:cubicBezTo>
                  <a:cubicBezTo>
                    <a:pt x="15709" y="1560"/>
                    <a:pt x="13091" y="3508"/>
                    <a:pt x="10145" y="6075"/>
                  </a:cubicBezTo>
                  <a:cubicBezTo>
                    <a:pt x="7200" y="8642"/>
                    <a:pt x="3927" y="11829"/>
                    <a:pt x="2182" y="14485"/>
                  </a:cubicBezTo>
                  <a:cubicBezTo>
                    <a:pt x="436" y="17141"/>
                    <a:pt x="218" y="19265"/>
                    <a:pt x="0" y="213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7" name="Line"/>
            <p:cNvSpPr/>
            <p:nvPr/>
          </p:nvSpPr>
          <p:spPr>
            <a:xfrm>
              <a:off x="4255238" y="6409478"/>
              <a:ext cx="194085" cy="414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31" h="21600" fill="norm" stroke="1" extrusionOk="0">
                  <a:moveTo>
                    <a:pt x="21031" y="0"/>
                  </a:moveTo>
                  <a:cubicBezTo>
                    <a:pt x="17985" y="400"/>
                    <a:pt x="14939" y="800"/>
                    <a:pt x="11616" y="2133"/>
                  </a:cubicBezTo>
                  <a:cubicBezTo>
                    <a:pt x="8293" y="3467"/>
                    <a:pt x="4693" y="5733"/>
                    <a:pt x="2477" y="8267"/>
                  </a:cubicBezTo>
                  <a:cubicBezTo>
                    <a:pt x="262" y="10800"/>
                    <a:pt x="-569" y="13600"/>
                    <a:pt x="400" y="15867"/>
                  </a:cubicBezTo>
                  <a:cubicBezTo>
                    <a:pt x="1369" y="18133"/>
                    <a:pt x="4139" y="19867"/>
                    <a:pt x="6493" y="20733"/>
                  </a:cubicBezTo>
                  <a:cubicBezTo>
                    <a:pt x="8846" y="21600"/>
                    <a:pt x="10785" y="21600"/>
                    <a:pt x="12723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8" name="Line"/>
            <p:cNvSpPr/>
            <p:nvPr/>
          </p:nvSpPr>
          <p:spPr>
            <a:xfrm>
              <a:off x="4451239" y="6437234"/>
              <a:ext cx="243423" cy="341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394" fill="norm" stroke="1" extrusionOk="0">
                  <a:moveTo>
                    <a:pt x="18056" y="3542"/>
                  </a:moveTo>
                  <a:cubicBezTo>
                    <a:pt x="17831" y="2742"/>
                    <a:pt x="17606" y="1942"/>
                    <a:pt x="16594" y="1462"/>
                  </a:cubicBezTo>
                  <a:cubicBezTo>
                    <a:pt x="15581" y="982"/>
                    <a:pt x="13781" y="822"/>
                    <a:pt x="11531" y="2102"/>
                  </a:cubicBezTo>
                  <a:cubicBezTo>
                    <a:pt x="9281" y="3382"/>
                    <a:pt x="6581" y="6102"/>
                    <a:pt x="4556" y="8742"/>
                  </a:cubicBezTo>
                  <a:cubicBezTo>
                    <a:pt x="2531" y="11382"/>
                    <a:pt x="1181" y="13942"/>
                    <a:pt x="506" y="15942"/>
                  </a:cubicBezTo>
                  <a:cubicBezTo>
                    <a:pt x="-169" y="17942"/>
                    <a:pt x="-169" y="19382"/>
                    <a:pt x="506" y="20262"/>
                  </a:cubicBezTo>
                  <a:cubicBezTo>
                    <a:pt x="1181" y="21142"/>
                    <a:pt x="2531" y="21462"/>
                    <a:pt x="4556" y="21382"/>
                  </a:cubicBezTo>
                  <a:cubicBezTo>
                    <a:pt x="6581" y="21302"/>
                    <a:pt x="9281" y="20822"/>
                    <a:pt x="12094" y="19222"/>
                  </a:cubicBezTo>
                  <a:cubicBezTo>
                    <a:pt x="14906" y="17622"/>
                    <a:pt x="17831" y="14902"/>
                    <a:pt x="18956" y="12262"/>
                  </a:cubicBezTo>
                  <a:cubicBezTo>
                    <a:pt x="20081" y="9622"/>
                    <a:pt x="19406" y="7062"/>
                    <a:pt x="17156" y="5062"/>
                  </a:cubicBezTo>
                  <a:cubicBezTo>
                    <a:pt x="14906" y="3062"/>
                    <a:pt x="11081" y="1622"/>
                    <a:pt x="8606" y="822"/>
                  </a:cubicBezTo>
                  <a:cubicBezTo>
                    <a:pt x="6131" y="22"/>
                    <a:pt x="5006" y="-138"/>
                    <a:pt x="4106" y="102"/>
                  </a:cubicBezTo>
                  <a:cubicBezTo>
                    <a:pt x="3206" y="342"/>
                    <a:pt x="2531" y="982"/>
                    <a:pt x="2194" y="1782"/>
                  </a:cubicBezTo>
                  <a:cubicBezTo>
                    <a:pt x="1856" y="2582"/>
                    <a:pt x="1856" y="3542"/>
                    <a:pt x="3093" y="4822"/>
                  </a:cubicBezTo>
                  <a:cubicBezTo>
                    <a:pt x="4331" y="6102"/>
                    <a:pt x="6806" y="7702"/>
                    <a:pt x="10068" y="8662"/>
                  </a:cubicBezTo>
                  <a:cubicBezTo>
                    <a:pt x="13331" y="9622"/>
                    <a:pt x="17381" y="9942"/>
                    <a:pt x="21431" y="10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89" name="Line"/>
            <p:cNvSpPr/>
            <p:nvPr/>
          </p:nvSpPr>
          <p:spPr>
            <a:xfrm>
              <a:off x="4732995" y="6432478"/>
              <a:ext cx="145593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7" h="21600" fill="norm" stroke="1" extrusionOk="0">
                  <a:moveTo>
                    <a:pt x="0" y="0"/>
                  </a:moveTo>
                  <a:cubicBezTo>
                    <a:pt x="6224" y="2455"/>
                    <a:pt x="12447" y="4909"/>
                    <a:pt x="16292" y="7609"/>
                  </a:cubicBezTo>
                  <a:cubicBezTo>
                    <a:pt x="20136" y="10309"/>
                    <a:pt x="21600" y="13255"/>
                    <a:pt x="20502" y="15627"/>
                  </a:cubicBezTo>
                  <a:cubicBezTo>
                    <a:pt x="19403" y="18000"/>
                    <a:pt x="15742" y="19800"/>
                    <a:pt x="12997" y="20700"/>
                  </a:cubicBezTo>
                  <a:cubicBezTo>
                    <a:pt x="10251" y="21600"/>
                    <a:pt x="8420" y="21600"/>
                    <a:pt x="659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0" name="Line"/>
            <p:cNvSpPr/>
            <p:nvPr/>
          </p:nvSpPr>
          <p:spPr>
            <a:xfrm>
              <a:off x="4970667" y="6296221"/>
              <a:ext cx="190714" cy="576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2" h="21369" fill="norm" stroke="1" extrusionOk="0">
                  <a:moveTo>
                    <a:pt x="0" y="1640"/>
                  </a:moveTo>
                  <a:cubicBezTo>
                    <a:pt x="4032" y="1072"/>
                    <a:pt x="8064" y="503"/>
                    <a:pt x="11232" y="219"/>
                  </a:cubicBezTo>
                  <a:cubicBezTo>
                    <a:pt x="14400" y="-65"/>
                    <a:pt x="16704" y="-65"/>
                    <a:pt x="18288" y="172"/>
                  </a:cubicBezTo>
                  <a:cubicBezTo>
                    <a:pt x="19872" y="409"/>
                    <a:pt x="20736" y="882"/>
                    <a:pt x="21168" y="1830"/>
                  </a:cubicBezTo>
                  <a:cubicBezTo>
                    <a:pt x="21600" y="2777"/>
                    <a:pt x="21600" y="4198"/>
                    <a:pt x="21168" y="6188"/>
                  </a:cubicBezTo>
                  <a:cubicBezTo>
                    <a:pt x="20736" y="8177"/>
                    <a:pt x="19872" y="10735"/>
                    <a:pt x="19440" y="13009"/>
                  </a:cubicBezTo>
                  <a:cubicBezTo>
                    <a:pt x="19008" y="15282"/>
                    <a:pt x="19008" y="17272"/>
                    <a:pt x="18576" y="18693"/>
                  </a:cubicBezTo>
                  <a:cubicBezTo>
                    <a:pt x="18144" y="20114"/>
                    <a:pt x="17280" y="20967"/>
                    <a:pt x="15120" y="21251"/>
                  </a:cubicBezTo>
                  <a:cubicBezTo>
                    <a:pt x="12960" y="21535"/>
                    <a:pt x="9504" y="21251"/>
                    <a:pt x="6048" y="209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1" name="Line"/>
            <p:cNvSpPr/>
            <p:nvPr/>
          </p:nvSpPr>
          <p:spPr>
            <a:xfrm>
              <a:off x="5515013" y="6631816"/>
              <a:ext cx="222339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2" name="Line"/>
            <p:cNvSpPr/>
            <p:nvPr/>
          </p:nvSpPr>
          <p:spPr>
            <a:xfrm>
              <a:off x="5591681" y="6777485"/>
              <a:ext cx="184006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100" y="7200"/>
                    <a:pt x="10200" y="14400"/>
                    <a:pt x="13800" y="18000"/>
                  </a:cubicBezTo>
                  <a:cubicBezTo>
                    <a:pt x="17400" y="21600"/>
                    <a:pt x="19500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793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86934" y="-31750"/>
              <a:ext cx="5659439" cy="1971871"/>
            </a:xfrm>
            <a:prstGeom prst="rect">
              <a:avLst/>
            </a:prstGeom>
            <a:effectLst/>
          </p:spPr>
        </p:pic>
        <p:sp>
          <p:nvSpPr>
            <p:cNvPr id="1795" name="Line"/>
            <p:cNvSpPr/>
            <p:nvPr/>
          </p:nvSpPr>
          <p:spPr>
            <a:xfrm>
              <a:off x="6143382" y="6464986"/>
              <a:ext cx="611605" cy="4498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483" fill="norm" stroke="1" extrusionOk="0">
                  <a:moveTo>
                    <a:pt x="20983" y="1376"/>
                  </a:moveTo>
                  <a:cubicBezTo>
                    <a:pt x="21252" y="888"/>
                    <a:pt x="21521" y="400"/>
                    <a:pt x="21431" y="156"/>
                  </a:cubicBezTo>
                  <a:cubicBezTo>
                    <a:pt x="21342" y="-88"/>
                    <a:pt x="20894" y="-88"/>
                    <a:pt x="19415" y="461"/>
                  </a:cubicBezTo>
                  <a:cubicBezTo>
                    <a:pt x="17936" y="1010"/>
                    <a:pt x="15426" y="2109"/>
                    <a:pt x="13455" y="3024"/>
                  </a:cubicBezTo>
                  <a:cubicBezTo>
                    <a:pt x="11483" y="3939"/>
                    <a:pt x="10049" y="4671"/>
                    <a:pt x="9018" y="5343"/>
                  </a:cubicBezTo>
                  <a:cubicBezTo>
                    <a:pt x="7987" y="6014"/>
                    <a:pt x="7360" y="6624"/>
                    <a:pt x="7270" y="6990"/>
                  </a:cubicBezTo>
                  <a:cubicBezTo>
                    <a:pt x="7181" y="7356"/>
                    <a:pt x="7629" y="7478"/>
                    <a:pt x="8615" y="7539"/>
                  </a:cubicBezTo>
                  <a:cubicBezTo>
                    <a:pt x="9601" y="7600"/>
                    <a:pt x="11124" y="7600"/>
                    <a:pt x="12334" y="7722"/>
                  </a:cubicBezTo>
                  <a:cubicBezTo>
                    <a:pt x="13544" y="7844"/>
                    <a:pt x="14440" y="8088"/>
                    <a:pt x="14978" y="8515"/>
                  </a:cubicBezTo>
                  <a:cubicBezTo>
                    <a:pt x="15516" y="8943"/>
                    <a:pt x="15695" y="9553"/>
                    <a:pt x="15516" y="10102"/>
                  </a:cubicBezTo>
                  <a:cubicBezTo>
                    <a:pt x="15337" y="10651"/>
                    <a:pt x="14799" y="11139"/>
                    <a:pt x="13544" y="11993"/>
                  </a:cubicBezTo>
                  <a:cubicBezTo>
                    <a:pt x="12289" y="12848"/>
                    <a:pt x="10318" y="14068"/>
                    <a:pt x="8077" y="15410"/>
                  </a:cubicBezTo>
                  <a:cubicBezTo>
                    <a:pt x="5836" y="16753"/>
                    <a:pt x="3327" y="18217"/>
                    <a:pt x="1848" y="19254"/>
                  </a:cubicBezTo>
                  <a:cubicBezTo>
                    <a:pt x="369" y="20292"/>
                    <a:pt x="-79" y="20902"/>
                    <a:pt x="11" y="21207"/>
                  </a:cubicBezTo>
                  <a:cubicBezTo>
                    <a:pt x="100" y="21512"/>
                    <a:pt x="728" y="21512"/>
                    <a:pt x="2475" y="21451"/>
                  </a:cubicBezTo>
                  <a:cubicBezTo>
                    <a:pt x="4223" y="21390"/>
                    <a:pt x="7091" y="21268"/>
                    <a:pt x="9197" y="21146"/>
                  </a:cubicBezTo>
                  <a:cubicBezTo>
                    <a:pt x="11304" y="21024"/>
                    <a:pt x="12648" y="20902"/>
                    <a:pt x="13992" y="207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6" name="Line"/>
            <p:cNvSpPr/>
            <p:nvPr/>
          </p:nvSpPr>
          <p:spPr>
            <a:xfrm>
              <a:off x="6818525" y="6701958"/>
              <a:ext cx="383193" cy="219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9" h="21276" fill="norm" stroke="1" extrusionOk="0">
                  <a:moveTo>
                    <a:pt x="4283" y="4358"/>
                  </a:moveTo>
                  <a:cubicBezTo>
                    <a:pt x="4570" y="3117"/>
                    <a:pt x="4856" y="1875"/>
                    <a:pt x="5428" y="1255"/>
                  </a:cubicBezTo>
                  <a:cubicBezTo>
                    <a:pt x="6000" y="634"/>
                    <a:pt x="6858" y="634"/>
                    <a:pt x="7860" y="1503"/>
                  </a:cubicBezTo>
                  <a:cubicBezTo>
                    <a:pt x="8861" y="2372"/>
                    <a:pt x="10005" y="4110"/>
                    <a:pt x="10363" y="6344"/>
                  </a:cubicBezTo>
                  <a:cubicBezTo>
                    <a:pt x="10721" y="8579"/>
                    <a:pt x="10291" y="11310"/>
                    <a:pt x="8718" y="13917"/>
                  </a:cubicBezTo>
                  <a:cubicBezTo>
                    <a:pt x="7144" y="16523"/>
                    <a:pt x="4426" y="19006"/>
                    <a:pt x="2710" y="20248"/>
                  </a:cubicBezTo>
                  <a:cubicBezTo>
                    <a:pt x="993" y="21489"/>
                    <a:pt x="278" y="21489"/>
                    <a:pt x="64" y="20868"/>
                  </a:cubicBezTo>
                  <a:cubicBezTo>
                    <a:pt x="-151" y="20248"/>
                    <a:pt x="135" y="19006"/>
                    <a:pt x="1637" y="16896"/>
                  </a:cubicBezTo>
                  <a:cubicBezTo>
                    <a:pt x="3139" y="14786"/>
                    <a:pt x="5857" y="11806"/>
                    <a:pt x="8646" y="9075"/>
                  </a:cubicBezTo>
                  <a:cubicBezTo>
                    <a:pt x="11436" y="6344"/>
                    <a:pt x="14297" y="3861"/>
                    <a:pt x="16013" y="2248"/>
                  </a:cubicBezTo>
                  <a:cubicBezTo>
                    <a:pt x="17730" y="634"/>
                    <a:pt x="18302" y="-111"/>
                    <a:pt x="18159" y="13"/>
                  </a:cubicBezTo>
                  <a:cubicBezTo>
                    <a:pt x="18016" y="137"/>
                    <a:pt x="17158" y="1130"/>
                    <a:pt x="15870" y="3241"/>
                  </a:cubicBezTo>
                  <a:cubicBezTo>
                    <a:pt x="14583" y="5351"/>
                    <a:pt x="12866" y="8579"/>
                    <a:pt x="11936" y="10813"/>
                  </a:cubicBezTo>
                  <a:cubicBezTo>
                    <a:pt x="11007" y="13048"/>
                    <a:pt x="10864" y="14289"/>
                    <a:pt x="11078" y="15282"/>
                  </a:cubicBezTo>
                  <a:cubicBezTo>
                    <a:pt x="11293" y="16275"/>
                    <a:pt x="11865" y="17020"/>
                    <a:pt x="13653" y="17392"/>
                  </a:cubicBezTo>
                  <a:cubicBezTo>
                    <a:pt x="15441" y="17765"/>
                    <a:pt x="18445" y="17765"/>
                    <a:pt x="21449" y="1776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7" name="Line"/>
            <p:cNvSpPr/>
            <p:nvPr/>
          </p:nvSpPr>
          <p:spPr>
            <a:xfrm>
              <a:off x="7385722" y="6861821"/>
              <a:ext cx="7668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8" name="Line"/>
            <p:cNvSpPr/>
            <p:nvPr/>
          </p:nvSpPr>
          <p:spPr>
            <a:xfrm>
              <a:off x="7589775" y="6581698"/>
              <a:ext cx="291395" cy="6366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31" h="21525" fill="norm" stroke="1" extrusionOk="0">
                  <a:moveTo>
                    <a:pt x="9153" y="7137"/>
                  </a:moveTo>
                  <a:cubicBezTo>
                    <a:pt x="7664" y="9556"/>
                    <a:pt x="6174" y="11976"/>
                    <a:pt x="4871" y="14179"/>
                  </a:cubicBezTo>
                  <a:cubicBezTo>
                    <a:pt x="3567" y="16382"/>
                    <a:pt x="2450" y="18369"/>
                    <a:pt x="1705" y="19665"/>
                  </a:cubicBezTo>
                  <a:cubicBezTo>
                    <a:pt x="960" y="20961"/>
                    <a:pt x="588" y="21566"/>
                    <a:pt x="495" y="21523"/>
                  </a:cubicBezTo>
                  <a:cubicBezTo>
                    <a:pt x="402" y="21480"/>
                    <a:pt x="588" y="20788"/>
                    <a:pt x="1240" y="19190"/>
                  </a:cubicBezTo>
                  <a:cubicBezTo>
                    <a:pt x="1891" y="17592"/>
                    <a:pt x="3008" y="15086"/>
                    <a:pt x="4498" y="12235"/>
                  </a:cubicBezTo>
                  <a:cubicBezTo>
                    <a:pt x="5988" y="9384"/>
                    <a:pt x="7850" y="6187"/>
                    <a:pt x="9340" y="4156"/>
                  </a:cubicBezTo>
                  <a:cubicBezTo>
                    <a:pt x="10829" y="2126"/>
                    <a:pt x="11946" y="1262"/>
                    <a:pt x="12971" y="744"/>
                  </a:cubicBezTo>
                  <a:cubicBezTo>
                    <a:pt x="13995" y="225"/>
                    <a:pt x="14926" y="52"/>
                    <a:pt x="15857" y="9"/>
                  </a:cubicBezTo>
                  <a:cubicBezTo>
                    <a:pt x="16788" y="-34"/>
                    <a:pt x="17719" y="52"/>
                    <a:pt x="18743" y="614"/>
                  </a:cubicBezTo>
                  <a:cubicBezTo>
                    <a:pt x="19767" y="1176"/>
                    <a:pt x="20884" y="2212"/>
                    <a:pt x="21164" y="3422"/>
                  </a:cubicBezTo>
                  <a:cubicBezTo>
                    <a:pt x="21443" y="4632"/>
                    <a:pt x="20884" y="6014"/>
                    <a:pt x="19115" y="7137"/>
                  </a:cubicBezTo>
                  <a:cubicBezTo>
                    <a:pt x="17346" y="8260"/>
                    <a:pt x="14367" y="9124"/>
                    <a:pt x="11388" y="9686"/>
                  </a:cubicBezTo>
                  <a:cubicBezTo>
                    <a:pt x="8409" y="10248"/>
                    <a:pt x="5429" y="10507"/>
                    <a:pt x="3474" y="10636"/>
                  </a:cubicBezTo>
                  <a:cubicBezTo>
                    <a:pt x="1519" y="10766"/>
                    <a:pt x="588" y="10766"/>
                    <a:pt x="215" y="10766"/>
                  </a:cubicBezTo>
                  <a:cubicBezTo>
                    <a:pt x="-157" y="10766"/>
                    <a:pt x="29" y="10766"/>
                    <a:pt x="215" y="107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799" name="Line"/>
            <p:cNvSpPr/>
            <p:nvPr/>
          </p:nvSpPr>
          <p:spPr>
            <a:xfrm>
              <a:off x="7876399" y="6854154"/>
              <a:ext cx="92003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0" name="Line"/>
            <p:cNvSpPr/>
            <p:nvPr/>
          </p:nvSpPr>
          <p:spPr>
            <a:xfrm>
              <a:off x="7788603" y="6884821"/>
              <a:ext cx="23346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8" h="21600" fill="norm" stroke="1" extrusionOk="0">
                  <a:moveTo>
                    <a:pt x="21448" y="0"/>
                  </a:moveTo>
                  <a:cubicBezTo>
                    <a:pt x="16283" y="2400"/>
                    <a:pt x="11118" y="4800"/>
                    <a:pt x="7596" y="7200"/>
                  </a:cubicBezTo>
                  <a:cubicBezTo>
                    <a:pt x="4074" y="9600"/>
                    <a:pt x="2196" y="12000"/>
                    <a:pt x="1139" y="14057"/>
                  </a:cubicBezTo>
                  <a:cubicBezTo>
                    <a:pt x="83" y="16114"/>
                    <a:pt x="-152" y="17829"/>
                    <a:pt x="83" y="19029"/>
                  </a:cubicBezTo>
                  <a:cubicBezTo>
                    <a:pt x="318" y="20229"/>
                    <a:pt x="1022" y="20914"/>
                    <a:pt x="172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1" name="Line"/>
            <p:cNvSpPr/>
            <p:nvPr/>
          </p:nvSpPr>
          <p:spPr>
            <a:xfrm>
              <a:off x="8129405" y="6652715"/>
              <a:ext cx="184005" cy="293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1" fill="norm" stroke="1" extrusionOk="0">
                  <a:moveTo>
                    <a:pt x="21600" y="1271"/>
                  </a:moveTo>
                  <a:cubicBezTo>
                    <a:pt x="18300" y="526"/>
                    <a:pt x="15000" y="-219"/>
                    <a:pt x="12000" y="60"/>
                  </a:cubicBezTo>
                  <a:cubicBezTo>
                    <a:pt x="9000" y="340"/>
                    <a:pt x="6300" y="1643"/>
                    <a:pt x="4050" y="4436"/>
                  </a:cubicBezTo>
                  <a:cubicBezTo>
                    <a:pt x="1800" y="7229"/>
                    <a:pt x="0" y="11512"/>
                    <a:pt x="0" y="14491"/>
                  </a:cubicBezTo>
                  <a:cubicBezTo>
                    <a:pt x="0" y="17471"/>
                    <a:pt x="1800" y="19146"/>
                    <a:pt x="3600" y="20078"/>
                  </a:cubicBezTo>
                  <a:cubicBezTo>
                    <a:pt x="5400" y="21009"/>
                    <a:pt x="7200" y="21195"/>
                    <a:pt x="9000" y="213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2" name="Line"/>
            <p:cNvSpPr/>
            <p:nvPr/>
          </p:nvSpPr>
          <p:spPr>
            <a:xfrm>
              <a:off x="8320008" y="6732622"/>
              <a:ext cx="231074" cy="1800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132" fill="norm" stroke="1" extrusionOk="0">
                  <a:moveTo>
                    <a:pt x="99" y="1666"/>
                  </a:moveTo>
                  <a:cubicBezTo>
                    <a:pt x="1507" y="766"/>
                    <a:pt x="2916" y="-134"/>
                    <a:pt x="3972" y="16"/>
                  </a:cubicBezTo>
                  <a:cubicBezTo>
                    <a:pt x="5029" y="166"/>
                    <a:pt x="5733" y="1366"/>
                    <a:pt x="6203" y="3616"/>
                  </a:cubicBezTo>
                  <a:cubicBezTo>
                    <a:pt x="6672" y="5866"/>
                    <a:pt x="6907" y="9166"/>
                    <a:pt x="6320" y="12016"/>
                  </a:cubicBezTo>
                  <a:cubicBezTo>
                    <a:pt x="5733" y="14866"/>
                    <a:pt x="4325" y="17266"/>
                    <a:pt x="3151" y="18916"/>
                  </a:cubicBezTo>
                  <a:cubicBezTo>
                    <a:pt x="1977" y="20566"/>
                    <a:pt x="1038" y="21466"/>
                    <a:pt x="451" y="21016"/>
                  </a:cubicBezTo>
                  <a:cubicBezTo>
                    <a:pt x="-136" y="20566"/>
                    <a:pt x="-371" y="18766"/>
                    <a:pt x="1155" y="15616"/>
                  </a:cubicBezTo>
                  <a:cubicBezTo>
                    <a:pt x="2681" y="12466"/>
                    <a:pt x="5968" y="7966"/>
                    <a:pt x="8433" y="5266"/>
                  </a:cubicBezTo>
                  <a:cubicBezTo>
                    <a:pt x="10899" y="2566"/>
                    <a:pt x="12542" y="1666"/>
                    <a:pt x="13012" y="2266"/>
                  </a:cubicBezTo>
                  <a:cubicBezTo>
                    <a:pt x="13481" y="2866"/>
                    <a:pt x="12777" y="4966"/>
                    <a:pt x="12072" y="6766"/>
                  </a:cubicBezTo>
                  <a:cubicBezTo>
                    <a:pt x="11368" y="8566"/>
                    <a:pt x="10664" y="10066"/>
                    <a:pt x="10781" y="12166"/>
                  </a:cubicBezTo>
                  <a:cubicBezTo>
                    <a:pt x="10899" y="14266"/>
                    <a:pt x="11838" y="16966"/>
                    <a:pt x="13716" y="18316"/>
                  </a:cubicBezTo>
                  <a:cubicBezTo>
                    <a:pt x="15594" y="19666"/>
                    <a:pt x="18412" y="19666"/>
                    <a:pt x="21229" y="196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3" name="Line"/>
            <p:cNvSpPr/>
            <p:nvPr/>
          </p:nvSpPr>
          <p:spPr>
            <a:xfrm>
              <a:off x="8574082" y="6662483"/>
              <a:ext cx="185283" cy="375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5" h="21600" fill="norm" stroke="1" extrusionOk="0">
                  <a:moveTo>
                    <a:pt x="8526" y="0"/>
                  </a:moveTo>
                  <a:cubicBezTo>
                    <a:pt x="12505" y="1469"/>
                    <a:pt x="16484" y="2939"/>
                    <a:pt x="18758" y="4849"/>
                  </a:cubicBezTo>
                  <a:cubicBezTo>
                    <a:pt x="21032" y="6759"/>
                    <a:pt x="21600" y="9110"/>
                    <a:pt x="18189" y="11976"/>
                  </a:cubicBezTo>
                  <a:cubicBezTo>
                    <a:pt x="14779" y="14841"/>
                    <a:pt x="7389" y="1822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4" name="Line"/>
            <p:cNvSpPr/>
            <p:nvPr/>
          </p:nvSpPr>
          <p:spPr>
            <a:xfrm>
              <a:off x="5967356" y="7155716"/>
              <a:ext cx="237673" cy="1533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3" fill="norm" stroke="1" extrusionOk="0">
                  <a:moveTo>
                    <a:pt x="0" y="2833"/>
                  </a:moveTo>
                  <a:cubicBezTo>
                    <a:pt x="929" y="1416"/>
                    <a:pt x="1858" y="0"/>
                    <a:pt x="3832" y="0"/>
                  </a:cubicBezTo>
                  <a:cubicBezTo>
                    <a:pt x="5806" y="0"/>
                    <a:pt x="8826" y="1416"/>
                    <a:pt x="10103" y="4072"/>
                  </a:cubicBezTo>
                  <a:cubicBezTo>
                    <a:pt x="11381" y="6728"/>
                    <a:pt x="10916" y="10623"/>
                    <a:pt x="9755" y="13633"/>
                  </a:cubicBezTo>
                  <a:cubicBezTo>
                    <a:pt x="8594" y="16643"/>
                    <a:pt x="6735" y="18767"/>
                    <a:pt x="5226" y="20007"/>
                  </a:cubicBezTo>
                  <a:cubicBezTo>
                    <a:pt x="3716" y="21246"/>
                    <a:pt x="2555" y="21600"/>
                    <a:pt x="1974" y="20892"/>
                  </a:cubicBezTo>
                  <a:cubicBezTo>
                    <a:pt x="1394" y="20184"/>
                    <a:pt x="1394" y="18413"/>
                    <a:pt x="2671" y="15934"/>
                  </a:cubicBezTo>
                  <a:cubicBezTo>
                    <a:pt x="3948" y="13456"/>
                    <a:pt x="6503" y="10269"/>
                    <a:pt x="8361" y="8144"/>
                  </a:cubicBezTo>
                  <a:cubicBezTo>
                    <a:pt x="10219" y="6020"/>
                    <a:pt x="11381" y="4957"/>
                    <a:pt x="12426" y="3895"/>
                  </a:cubicBezTo>
                  <a:cubicBezTo>
                    <a:pt x="13471" y="2833"/>
                    <a:pt x="14400" y="1771"/>
                    <a:pt x="14981" y="2125"/>
                  </a:cubicBezTo>
                  <a:cubicBezTo>
                    <a:pt x="15561" y="2479"/>
                    <a:pt x="15794" y="4249"/>
                    <a:pt x="15794" y="6551"/>
                  </a:cubicBezTo>
                  <a:cubicBezTo>
                    <a:pt x="15794" y="8852"/>
                    <a:pt x="15561" y="11685"/>
                    <a:pt x="16490" y="13279"/>
                  </a:cubicBezTo>
                  <a:cubicBezTo>
                    <a:pt x="17419" y="14872"/>
                    <a:pt x="19510" y="15226"/>
                    <a:pt x="21600" y="155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5" name="Line"/>
            <p:cNvSpPr/>
            <p:nvPr/>
          </p:nvSpPr>
          <p:spPr>
            <a:xfrm>
              <a:off x="6278290" y="7128155"/>
              <a:ext cx="141411" cy="1967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050" fill="norm" stroke="1" extrusionOk="0">
                  <a:moveTo>
                    <a:pt x="21343" y="215"/>
                  </a:moveTo>
                  <a:cubicBezTo>
                    <a:pt x="19029" y="-59"/>
                    <a:pt x="16714" y="-332"/>
                    <a:pt x="13243" y="1172"/>
                  </a:cubicBezTo>
                  <a:cubicBezTo>
                    <a:pt x="9772" y="2676"/>
                    <a:pt x="5143" y="5957"/>
                    <a:pt x="2636" y="8964"/>
                  </a:cubicBezTo>
                  <a:cubicBezTo>
                    <a:pt x="129" y="11972"/>
                    <a:pt x="-257" y="14706"/>
                    <a:pt x="129" y="16620"/>
                  </a:cubicBezTo>
                  <a:cubicBezTo>
                    <a:pt x="514" y="18534"/>
                    <a:pt x="1672" y="19627"/>
                    <a:pt x="4372" y="20311"/>
                  </a:cubicBezTo>
                  <a:cubicBezTo>
                    <a:pt x="7072" y="20995"/>
                    <a:pt x="11314" y="21268"/>
                    <a:pt x="14207" y="20858"/>
                  </a:cubicBezTo>
                  <a:cubicBezTo>
                    <a:pt x="17100" y="20448"/>
                    <a:pt x="18643" y="19354"/>
                    <a:pt x="20186" y="182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6" name="Line"/>
            <p:cNvSpPr/>
            <p:nvPr/>
          </p:nvSpPr>
          <p:spPr>
            <a:xfrm>
              <a:off x="6265028" y="7260497"/>
              <a:ext cx="177673" cy="12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3" h="21600" fill="norm" stroke="1" extrusionOk="0">
                  <a:moveTo>
                    <a:pt x="4790" y="12959"/>
                  </a:moveTo>
                  <a:cubicBezTo>
                    <a:pt x="2322" y="17280"/>
                    <a:pt x="-147" y="21600"/>
                    <a:pt x="7" y="21600"/>
                  </a:cubicBezTo>
                  <a:cubicBezTo>
                    <a:pt x="162" y="21600"/>
                    <a:pt x="2939" y="17280"/>
                    <a:pt x="6950" y="12960"/>
                  </a:cubicBezTo>
                  <a:cubicBezTo>
                    <a:pt x="10962" y="8640"/>
                    <a:pt x="16207" y="4320"/>
                    <a:pt x="21453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7" name="Line"/>
            <p:cNvSpPr/>
            <p:nvPr/>
          </p:nvSpPr>
          <p:spPr>
            <a:xfrm>
              <a:off x="6458034" y="7089753"/>
              <a:ext cx="283674" cy="247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8" fill="norm" stroke="1" extrusionOk="0">
                  <a:moveTo>
                    <a:pt x="0" y="21338"/>
                  </a:moveTo>
                  <a:cubicBezTo>
                    <a:pt x="2141" y="21338"/>
                    <a:pt x="4281" y="21338"/>
                    <a:pt x="5838" y="21118"/>
                  </a:cubicBezTo>
                  <a:cubicBezTo>
                    <a:pt x="7395" y="20897"/>
                    <a:pt x="8368" y="20456"/>
                    <a:pt x="9243" y="19905"/>
                  </a:cubicBezTo>
                  <a:cubicBezTo>
                    <a:pt x="10119" y="19354"/>
                    <a:pt x="10897" y="18693"/>
                    <a:pt x="10995" y="17811"/>
                  </a:cubicBezTo>
                  <a:cubicBezTo>
                    <a:pt x="11092" y="16930"/>
                    <a:pt x="10508" y="15828"/>
                    <a:pt x="9341" y="14065"/>
                  </a:cubicBezTo>
                  <a:cubicBezTo>
                    <a:pt x="8173" y="12301"/>
                    <a:pt x="6422" y="9877"/>
                    <a:pt x="5643" y="8113"/>
                  </a:cubicBezTo>
                  <a:cubicBezTo>
                    <a:pt x="4865" y="6350"/>
                    <a:pt x="5059" y="5248"/>
                    <a:pt x="6908" y="3926"/>
                  </a:cubicBezTo>
                  <a:cubicBezTo>
                    <a:pt x="8757" y="2603"/>
                    <a:pt x="12259" y="1060"/>
                    <a:pt x="14497" y="399"/>
                  </a:cubicBezTo>
                  <a:cubicBezTo>
                    <a:pt x="16735" y="-262"/>
                    <a:pt x="17708" y="-42"/>
                    <a:pt x="18292" y="620"/>
                  </a:cubicBezTo>
                  <a:cubicBezTo>
                    <a:pt x="18876" y="1281"/>
                    <a:pt x="19070" y="2383"/>
                    <a:pt x="18681" y="3926"/>
                  </a:cubicBezTo>
                  <a:cubicBezTo>
                    <a:pt x="18292" y="5469"/>
                    <a:pt x="17319" y="7452"/>
                    <a:pt x="15957" y="9326"/>
                  </a:cubicBezTo>
                  <a:cubicBezTo>
                    <a:pt x="14595" y="11199"/>
                    <a:pt x="12843" y="12962"/>
                    <a:pt x="11676" y="14616"/>
                  </a:cubicBezTo>
                  <a:cubicBezTo>
                    <a:pt x="10508" y="16269"/>
                    <a:pt x="9924" y="17811"/>
                    <a:pt x="10119" y="18583"/>
                  </a:cubicBezTo>
                  <a:cubicBezTo>
                    <a:pt x="10313" y="19354"/>
                    <a:pt x="11286" y="19354"/>
                    <a:pt x="13330" y="19244"/>
                  </a:cubicBezTo>
                  <a:cubicBezTo>
                    <a:pt x="15373" y="19134"/>
                    <a:pt x="18486" y="18914"/>
                    <a:pt x="21600" y="186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8" name="Line"/>
            <p:cNvSpPr/>
            <p:nvPr/>
          </p:nvSpPr>
          <p:spPr>
            <a:xfrm>
              <a:off x="6795375" y="7283497"/>
              <a:ext cx="130338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235" y="2160"/>
                    <a:pt x="8471" y="4320"/>
                    <a:pt x="12071" y="7920"/>
                  </a:cubicBezTo>
                  <a:cubicBezTo>
                    <a:pt x="15671" y="11520"/>
                    <a:pt x="18635" y="1656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09" name="Line"/>
            <p:cNvSpPr/>
            <p:nvPr/>
          </p:nvSpPr>
          <p:spPr>
            <a:xfrm>
              <a:off x="6810709" y="7298831"/>
              <a:ext cx="161005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0" name="Line"/>
            <p:cNvSpPr/>
            <p:nvPr/>
          </p:nvSpPr>
          <p:spPr>
            <a:xfrm>
              <a:off x="9041759" y="6831153"/>
              <a:ext cx="18400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1" name="Line"/>
            <p:cNvSpPr/>
            <p:nvPr/>
          </p:nvSpPr>
          <p:spPr>
            <a:xfrm>
              <a:off x="9072426" y="6984491"/>
              <a:ext cx="130338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2" name="Line"/>
            <p:cNvSpPr/>
            <p:nvPr/>
          </p:nvSpPr>
          <p:spPr>
            <a:xfrm>
              <a:off x="9578438" y="6700817"/>
              <a:ext cx="15334" cy="276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5800"/>
                    <a:pt x="7200" y="11600"/>
                    <a:pt x="3600" y="15200"/>
                  </a:cubicBezTo>
                  <a:cubicBezTo>
                    <a:pt x="0" y="18800"/>
                    <a:pt x="0" y="20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3" name="Line"/>
            <p:cNvSpPr/>
            <p:nvPr/>
          </p:nvSpPr>
          <p:spPr>
            <a:xfrm>
              <a:off x="9662773" y="6907822"/>
              <a:ext cx="23001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4" name="Line"/>
            <p:cNvSpPr/>
            <p:nvPr/>
          </p:nvSpPr>
          <p:spPr>
            <a:xfrm>
              <a:off x="9856999" y="6691089"/>
              <a:ext cx="227451" cy="2376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4" fill="norm" stroke="1" extrusionOk="0">
                  <a:moveTo>
                    <a:pt x="9951" y="3594"/>
                  </a:moveTo>
                  <a:cubicBezTo>
                    <a:pt x="9708" y="2003"/>
                    <a:pt x="9465" y="411"/>
                    <a:pt x="8858" y="70"/>
                  </a:cubicBezTo>
                  <a:cubicBezTo>
                    <a:pt x="8252" y="-271"/>
                    <a:pt x="7281" y="638"/>
                    <a:pt x="5825" y="2798"/>
                  </a:cubicBezTo>
                  <a:cubicBezTo>
                    <a:pt x="4369" y="4958"/>
                    <a:pt x="2427" y="8369"/>
                    <a:pt x="1335" y="11211"/>
                  </a:cubicBezTo>
                  <a:cubicBezTo>
                    <a:pt x="243" y="14053"/>
                    <a:pt x="0" y="16327"/>
                    <a:pt x="0" y="18032"/>
                  </a:cubicBezTo>
                  <a:cubicBezTo>
                    <a:pt x="0" y="19737"/>
                    <a:pt x="243" y="20874"/>
                    <a:pt x="2427" y="21102"/>
                  </a:cubicBezTo>
                  <a:cubicBezTo>
                    <a:pt x="4611" y="21329"/>
                    <a:pt x="8737" y="20647"/>
                    <a:pt x="11649" y="19055"/>
                  </a:cubicBezTo>
                  <a:cubicBezTo>
                    <a:pt x="14562" y="17464"/>
                    <a:pt x="16261" y="14963"/>
                    <a:pt x="16989" y="12462"/>
                  </a:cubicBezTo>
                  <a:cubicBezTo>
                    <a:pt x="17717" y="9961"/>
                    <a:pt x="17474" y="7460"/>
                    <a:pt x="16382" y="5641"/>
                  </a:cubicBezTo>
                  <a:cubicBezTo>
                    <a:pt x="15290" y="3822"/>
                    <a:pt x="13348" y="2685"/>
                    <a:pt x="10921" y="2685"/>
                  </a:cubicBezTo>
                  <a:cubicBezTo>
                    <a:pt x="8494" y="2685"/>
                    <a:pt x="5582" y="3822"/>
                    <a:pt x="3762" y="4958"/>
                  </a:cubicBezTo>
                  <a:cubicBezTo>
                    <a:pt x="1942" y="6095"/>
                    <a:pt x="1214" y="7232"/>
                    <a:pt x="971" y="8369"/>
                  </a:cubicBezTo>
                  <a:cubicBezTo>
                    <a:pt x="728" y="9506"/>
                    <a:pt x="971" y="10643"/>
                    <a:pt x="1820" y="11211"/>
                  </a:cubicBezTo>
                  <a:cubicBezTo>
                    <a:pt x="2670" y="11779"/>
                    <a:pt x="4126" y="11779"/>
                    <a:pt x="7524" y="11552"/>
                  </a:cubicBezTo>
                  <a:cubicBezTo>
                    <a:pt x="10921" y="11325"/>
                    <a:pt x="16261" y="10870"/>
                    <a:pt x="21600" y="104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5" name="Line"/>
            <p:cNvSpPr/>
            <p:nvPr/>
          </p:nvSpPr>
          <p:spPr>
            <a:xfrm>
              <a:off x="10245453" y="6854154"/>
              <a:ext cx="25300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6" name="Line"/>
            <p:cNvSpPr/>
            <p:nvPr/>
          </p:nvSpPr>
          <p:spPr>
            <a:xfrm>
              <a:off x="10368122" y="6769819"/>
              <a:ext cx="7668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7" name="Line"/>
            <p:cNvSpPr/>
            <p:nvPr/>
          </p:nvSpPr>
          <p:spPr>
            <a:xfrm>
              <a:off x="10552127" y="6682708"/>
              <a:ext cx="207005" cy="2251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78" fill="norm" stroke="1" extrusionOk="0">
                  <a:moveTo>
                    <a:pt x="0" y="6088"/>
                  </a:moveTo>
                  <a:cubicBezTo>
                    <a:pt x="267" y="4875"/>
                    <a:pt x="533" y="3661"/>
                    <a:pt x="1867" y="2569"/>
                  </a:cubicBezTo>
                  <a:cubicBezTo>
                    <a:pt x="3200" y="1477"/>
                    <a:pt x="5600" y="506"/>
                    <a:pt x="7600" y="142"/>
                  </a:cubicBezTo>
                  <a:cubicBezTo>
                    <a:pt x="9600" y="-222"/>
                    <a:pt x="11200" y="21"/>
                    <a:pt x="11867" y="1962"/>
                  </a:cubicBezTo>
                  <a:cubicBezTo>
                    <a:pt x="12533" y="3904"/>
                    <a:pt x="12267" y="7544"/>
                    <a:pt x="11067" y="10335"/>
                  </a:cubicBezTo>
                  <a:cubicBezTo>
                    <a:pt x="9867" y="13126"/>
                    <a:pt x="7733" y="15068"/>
                    <a:pt x="6000" y="16645"/>
                  </a:cubicBezTo>
                  <a:cubicBezTo>
                    <a:pt x="4267" y="18223"/>
                    <a:pt x="2933" y="19436"/>
                    <a:pt x="3067" y="20165"/>
                  </a:cubicBezTo>
                  <a:cubicBezTo>
                    <a:pt x="3200" y="20893"/>
                    <a:pt x="4800" y="21135"/>
                    <a:pt x="8133" y="21257"/>
                  </a:cubicBezTo>
                  <a:cubicBezTo>
                    <a:pt x="11467" y="21378"/>
                    <a:pt x="16533" y="21378"/>
                    <a:pt x="21600" y="213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8" name="Line"/>
            <p:cNvSpPr/>
            <p:nvPr/>
          </p:nvSpPr>
          <p:spPr>
            <a:xfrm>
              <a:off x="10835799" y="6869487"/>
              <a:ext cx="15335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19" name="Line"/>
            <p:cNvSpPr/>
            <p:nvPr/>
          </p:nvSpPr>
          <p:spPr>
            <a:xfrm>
              <a:off x="10993860" y="6648295"/>
              <a:ext cx="148614" cy="2825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9" h="21513" fill="norm" stroke="1" extrusionOk="0">
                  <a:moveTo>
                    <a:pt x="21289" y="1664"/>
                  </a:moveTo>
                  <a:cubicBezTo>
                    <a:pt x="20191" y="886"/>
                    <a:pt x="19092" y="108"/>
                    <a:pt x="16347" y="10"/>
                  </a:cubicBezTo>
                  <a:cubicBezTo>
                    <a:pt x="13601" y="-87"/>
                    <a:pt x="9208" y="497"/>
                    <a:pt x="5913" y="2832"/>
                  </a:cubicBezTo>
                  <a:cubicBezTo>
                    <a:pt x="2618" y="5167"/>
                    <a:pt x="421" y="9254"/>
                    <a:pt x="55" y="12270"/>
                  </a:cubicBezTo>
                  <a:cubicBezTo>
                    <a:pt x="-311" y="15286"/>
                    <a:pt x="1153" y="17232"/>
                    <a:pt x="3899" y="18594"/>
                  </a:cubicBezTo>
                  <a:cubicBezTo>
                    <a:pt x="6645" y="19956"/>
                    <a:pt x="10672" y="20735"/>
                    <a:pt x="14699" y="215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0" name="Line"/>
            <p:cNvSpPr/>
            <p:nvPr/>
          </p:nvSpPr>
          <p:spPr>
            <a:xfrm>
              <a:off x="11165474" y="6739151"/>
              <a:ext cx="1533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1" name="Line"/>
            <p:cNvSpPr/>
            <p:nvPr/>
          </p:nvSpPr>
          <p:spPr>
            <a:xfrm>
              <a:off x="11226808" y="6803042"/>
              <a:ext cx="191672" cy="51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760" y="10800"/>
                    <a:pt x="11520" y="0"/>
                    <a:pt x="15120" y="0"/>
                  </a:cubicBezTo>
                  <a:cubicBezTo>
                    <a:pt x="18720" y="0"/>
                    <a:pt x="2016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2" name="Line"/>
            <p:cNvSpPr/>
            <p:nvPr/>
          </p:nvSpPr>
          <p:spPr>
            <a:xfrm>
              <a:off x="11511200" y="6695248"/>
              <a:ext cx="206287" cy="2485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5" h="21219" fill="norm" stroke="1" extrusionOk="0">
                  <a:moveTo>
                    <a:pt x="13525" y="3748"/>
                  </a:moveTo>
                  <a:cubicBezTo>
                    <a:pt x="12725" y="2876"/>
                    <a:pt x="11925" y="2003"/>
                    <a:pt x="10858" y="1894"/>
                  </a:cubicBezTo>
                  <a:cubicBezTo>
                    <a:pt x="9792" y="1785"/>
                    <a:pt x="8458" y="2439"/>
                    <a:pt x="6592" y="4730"/>
                  </a:cubicBezTo>
                  <a:cubicBezTo>
                    <a:pt x="4725" y="7021"/>
                    <a:pt x="2325" y="10948"/>
                    <a:pt x="1125" y="13457"/>
                  </a:cubicBezTo>
                  <a:cubicBezTo>
                    <a:pt x="-75" y="15966"/>
                    <a:pt x="-75" y="17057"/>
                    <a:pt x="58" y="18148"/>
                  </a:cubicBezTo>
                  <a:cubicBezTo>
                    <a:pt x="192" y="19239"/>
                    <a:pt x="458" y="20330"/>
                    <a:pt x="1258" y="20876"/>
                  </a:cubicBezTo>
                  <a:cubicBezTo>
                    <a:pt x="2058" y="21421"/>
                    <a:pt x="3392" y="21421"/>
                    <a:pt x="5792" y="20112"/>
                  </a:cubicBezTo>
                  <a:cubicBezTo>
                    <a:pt x="8192" y="18803"/>
                    <a:pt x="11658" y="16185"/>
                    <a:pt x="13792" y="13566"/>
                  </a:cubicBezTo>
                  <a:cubicBezTo>
                    <a:pt x="15925" y="10948"/>
                    <a:pt x="16725" y="8330"/>
                    <a:pt x="16725" y="6039"/>
                  </a:cubicBezTo>
                  <a:cubicBezTo>
                    <a:pt x="16725" y="3748"/>
                    <a:pt x="15925" y="1785"/>
                    <a:pt x="14858" y="803"/>
                  </a:cubicBezTo>
                  <a:cubicBezTo>
                    <a:pt x="13792" y="-179"/>
                    <a:pt x="12458" y="-179"/>
                    <a:pt x="10458" y="366"/>
                  </a:cubicBezTo>
                  <a:cubicBezTo>
                    <a:pt x="8458" y="912"/>
                    <a:pt x="5792" y="2003"/>
                    <a:pt x="4325" y="3203"/>
                  </a:cubicBezTo>
                  <a:cubicBezTo>
                    <a:pt x="2858" y="4403"/>
                    <a:pt x="2592" y="5712"/>
                    <a:pt x="4992" y="6803"/>
                  </a:cubicBezTo>
                  <a:cubicBezTo>
                    <a:pt x="7392" y="7894"/>
                    <a:pt x="12458" y="8766"/>
                    <a:pt x="15658" y="9094"/>
                  </a:cubicBezTo>
                  <a:cubicBezTo>
                    <a:pt x="18858" y="9421"/>
                    <a:pt x="20192" y="9203"/>
                    <a:pt x="21525" y="89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3" name="Line"/>
            <p:cNvSpPr/>
            <p:nvPr/>
          </p:nvSpPr>
          <p:spPr>
            <a:xfrm>
              <a:off x="11748154" y="6647149"/>
              <a:ext cx="106851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25" h="21600" fill="norm" stroke="1" extrusionOk="0">
                  <a:moveTo>
                    <a:pt x="1473" y="0"/>
                  </a:moveTo>
                  <a:cubicBezTo>
                    <a:pt x="8345" y="2769"/>
                    <a:pt x="15218" y="5538"/>
                    <a:pt x="18409" y="8400"/>
                  </a:cubicBezTo>
                  <a:cubicBezTo>
                    <a:pt x="21600" y="11262"/>
                    <a:pt x="21109" y="14215"/>
                    <a:pt x="17427" y="16431"/>
                  </a:cubicBezTo>
                  <a:cubicBezTo>
                    <a:pt x="13745" y="18646"/>
                    <a:pt x="6873" y="2012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4" name="Line"/>
            <p:cNvSpPr/>
            <p:nvPr/>
          </p:nvSpPr>
          <p:spPr>
            <a:xfrm>
              <a:off x="9018758" y="7413833"/>
              <a:ext cx="207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800" y="14400"/>
                    <a:pt x="1600" y="7200"/>
                    <a:pt x="5200" y="3600"/>
                  </a:cubicBezTo>
                  <a:cubicBezTo>
                    <a:pt x="8800" y="0"/>
                    <a:pt x="15200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5" name="Line"/>
            <p:cNvSpPr/>
            <p:nvPr/>
          </p:nvSpPr>
          <p:spPr>
            <a:xfrm>
              <a:off x="9018758" y="7513502"/>
              <a:ext cx="153338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6" name="Line"/>
            <p:cNvSpPr/>
            <p:nvPr/>
          </p:nvSpPr>
          <p:spPr>
            <a:xfrm>
              <a:off x="9365820" y="7347370"/>
              <a:ext cx="250953" cy="292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25" h="20597" fill="norm" stroke="1" extrusionOk="0">
                  <a:moveTo>
                    <a:pt x="13570" y="4681"/>
                  </a:moveTo>
                  <a:cubicBezTo>
                    <a:pt x="12480" y="3961"/>
                    <a:pt x="11389" y="3241"/>
                    <a:pt x="10407" y="3151"/>
                  </a:cubicBezTo>
                  <a:cubicBezTo>
                    <a:pt x="9425" y="3061"/>
                    <a:pt x="8552" y="3601"/>
                    <a:pt x="6807" y="5581"/>
                  </a:cubicBezTo>
                  <a:cubicBezTo>
                    <a:pt x="5061" y="7561"/>
                    <a:pt x="2443" y="10981"/>
                    <a:pt x="1134" y="13591"/>
                  </a:cubicBezTo>
                  <a:cubicBezTo>
                    <a:pt x="-175" y="16201"/>
                    <a:pt x="-175" y="18001"/>
                    <a:pt x="261" y="19261"/>
                  </a:cubicBezTo>
                  <a:cubicBezTo>
                    <a:pt x="698" y="20521"/>
                    <a:pt x="1570" y="21241"/>
                    <a:pt x="4734" y="19801"/>
                  </a:cubicBezTo>
                  <a:cubicBezTo>
                    <a:pt x="7898" y="18361"/>
                    <a:pt x="13352" y="14761"/>
                    <a:pt x="16516" y="11971"/>
                  </a:cubicBezTo>
                  <a:cubicBezTo>
                    <a:pt x="19680" y="9181"/>
                    <a:pt x="20552" y="7201"/>
                    <a:pt x="20552" y="5221"/>
                  </a:cubicBezTo>
                  <a:cubicBezTo>
                    <a:pt x="20552" y="3241"/>
                    <a:pt x="19680" y="1261"/>
                    <a:pt x="17607" y="451"/>
                  </a:cubicBezTo>
                  <a:cubicBezTo>
                    <a:pt x="15534" y="-359"/>
                    <a:pt x="12261" y="1"/>
                    <a:pt x="9861" y="901"/>
                  </a:cubicBezTo>
                  <a:cubicBezTo>
                    <a:pt x="7461" y="1801"/>
                    <a:pt x="5934" y="3241"/>
                    <a:pt x="5170" y="4411"/>
                  </a:cubicBezTo>
                  <a:cubicBezTo>
                    <a:pt x="4407" y="5581"/>
                    <a:pt x="4407" y="6481"/>
                    <a:pt x="7243" y="7291"/>
                  </a:cubicBezTo>
                  <a:cubicBezTo>
                    <a:pt x="10080" y="8101"/>
                    <a:pt x="15752" y="8821"/>
                    <a:pt x="21425" y="9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7" name="Line"/>
            <p:cNvSpPr/>
            <p:nvPr/>
          </p:nvSpPr>
          <p:spPr>
            <a:xfrm>
              <a:off x="9670440" y="7490501"/>
              <a:ext cx="199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8" name="Line"/>
            <p:cNvSpPr/>
            <p:nvPr/>
          </p:nvSpPr>
          <p:spPr>
            <a:xfrm>
              <a:off x="9770048" y="7398499"/>
              <a:ext cx="30729" cy="199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78" h="21600" fill="norm" stroke="1" extrusionOk="0">
                  <a:moveTo>
                    <a:pt x="19978" y="0"/>
                  </a:moveTo>
                  <a:cubicBezTo>
                    <a:pt x="11670" y="2769"/>
                    <a:pt x="3363" y="5538"/>
                    <a:pt x="870" y="9138"/>
                  </a:cubicBezTo>
                  <a:cubicBezTo>
                    <a:pt x="-1622" y="12738"/>
                    <a:pt x="1701" y="17169"/>
                    <a:pt x="502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29" name="Line"/>
            <p:cNvSpPr/>
            <p:nvPr/>
          </p:nvSpPr>
          <p:spPr>
            <a:xfrm>
              <a:off x="9992447" y="7353637"/>
              <a:ext cx="148006" cy="2416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9" h="21499" fill="norm" stroke="1" extrusionOk="0">
                  <a:moveTo>
                    <a:pt x="0" y="4674"/>
                  </a:moveTo>
                  <a:cubicBezTo>
                    <a:pt x="720" y="3537"/>
                    <a:pt x="1440" y="2400"/>
                    <a:pt x="4680" y="1491"/>
                  </a:cubicBezTo>
                  <a:cubicBezTo>
                    <a:pt x="7920" y="581"/>
                    <a:pt x="13680" y="-101"/>
                    <a:pt x="17100" y="13"/>
                  </a:cubicBezTo>
                  <a:cubicBezTo>
                    <a:pt x="20520" y="126"/>
                    <a:pt x="21600" y="1036"/>
                    <a:pt x="20340" y="3537"/>
                  </a:cubicBezTo>
                  <a:cubicBezTo>
                    <a:pt x="19080" y="6038"/>
                    <a:pt x="15480" y="10131"/>
                    <a:pt x="12060" y="13314"/>
                  </a:cubicBezTo>
                  <a:cubicBezTo>
                    <a:pt x="8640" y="16497"/>
                    <a:pt x="5400" y="18771"/>
                    <a:pt x="4680" y="20021"/>
                  </a:cubicBezTo>
                  <a:cubicBezTo>
                    <a:pt x="3960" y="21272"/>
                    <a:pt x="5760" y="21499"/>
                    <a:pt x="8820" y="21499"/>
                  </a:cubicBezTo>
                  <a:cubicBezTo>
                    <a:pt x="11880" y="21499"/>
                    <a:pt x="16200" y="21272"/>
                    <a:pt x="20520" y="210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0" name="Line"/>
            <p:cNvSpPr/>
            <p:nvPr/>
          </p:nvSpPr>
          <p:spPr>
            <a:xfrm>
              <a:off x="10314454" y="7482835"/>
              <a:ext cx="122671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1" name="Line"/>
            <p:cNvSpPr/>
            <p:nvPr/>
          </p:nvSpPr>
          <p:spPr>
            <a:xfrm>
              <a:off x="10552127" y="7358694"/>
              <a:ext cx="191671" cy="1905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8" fill="norm" stroke="1" extrusionOk="0">
                  <a:moveTo>
                    <a:pt x="0" y="1894"/>
                  </a:moveTo>
                  <a:cubicBezTo>
                    <a:pt x="4032" y="1030"/>
                    <a:pt x="8064" y="166"/>
                    <a:pt x="10800" y="22"/>
                  </a:cubicBezTo>
                  <a:cubicBezTo>
                    <a:pt x="13536" y="-122"/>
                    <a:pt x="14976" y="454"/>
                    <a:pt x="15696" y="1606"/>
                  </a:cubicBezTo>
                  <a:cubicBezTo>
                    <a:pt x="16416" y="2758"/>
                    <a:pt x="16416" y="4486"/>
                    <a:pt x="14688" y="6934"/>
                  </a:cubicBezTo>
                  <a:cubicBezTo>
                    <a:pt x="12960" y="9382"/>
                    <a:pt x="9504" y="12550"/>
                    <a:pt x="7056" y="14998"/>
                  </a:cubicBezTo>
                  <a:cubicBezTo>
                    <a:pt x="4608" y="17446"/>
                    <a:pt x="3168" y="19174"/>
                    <a:pt x="3168" y="20182"/>
                  </a:cubicBezTo>
                  <a:cubicBezTo>
                    <a:pt x="3168" y="21190"/>
                    <a:pt x="4608" y="21478"/>
                    <a:pt x="7920" y="21478"/>
                  </a:cubicBezTo>
                  <a:cubicBezTo>
                    <a:pt x="11232" y="21478"/>
                    <a:pt x="16416" y="21190"/>
                    <a:pt x="21600" y="209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2" name="Line"/>
            <p:cNvSpPr/>
            <p:nvPr/>
          </p:nvSpPr>
          <p:spPr>
            <a:xfrm>
              <a:off x="10815923" y="7345933"/>
              <a:ext cx="357219" cy="2206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2" h="20959" fill="norm" stroke="1" extrusionOk="0">
                  <a:moveTo>
                    <a:pt x="12135" y="3535"/>
                  </a:moveTo>
                  <a:cubicBezTo>
                    <a:pt x="11679" y="2565"/>
                    <a:pt x="11223" y="1594"/>
                    <a:pt x="10158" y="1594"/>
                  </a:cubicBezTo>
                  <a:cubicBezTo>
                    <a:pt x="9093" y="1594"/>
                    <a:pt x="7420" y="2565"/>
                    <a:pt x="5670" y="4506"/>
                  </a:cubicBezTo>
                  <a:cubicBezTo>
                    <a:pt x="3921" y="6448"/>
                    <a:pt x="2096" y="9360"/>
                    <a:pt x="1031" y="12030"/>
                  </a:cubicBezTo>
                  <a:cubicBezTo>
                    <a:pt x="-34" y="14700"/>
                    <a:pt x="-338" y="17126"/>
                    <a:pt x="423" y="18825"/>
                  </a:cubicBezTo>
                  <a:cubicBezTo>
                    <a:pt x="1183" y="20524"/>
                    <a:pt x="3008" y="21495"/>
                    <a:pt x="4986" y="20646"/>
                  </a:cubicBezTo>
                  <a:cubicBezTo>
                    <a:pt x="6963" y="19796"/>
                    <a:pt x="9093" y="17126"/>
                    <a:pt x="10462" y="13850"/>
                  </a:cubicBezTo>
                  <a:cubicBezTo>
                    <a:pt x="11831" y="10574"/>
                    <a:pt x="12439" y="6690"/>
                    <a:pt x="12516" y="4264"/>
                  </a:cubicBezTo>
                  <a:cubicBezTo>
                    <a:pt x="12592" y="1837"/>
                    <a:pt x="12135" y="866"/>
                    <a:pt x="10918" y="380"/>
                  </a:cubicBezTo>
                  <a:cubicBezTo>
                    <a:pt x="9701" y="-105"/>
                    <a:pt x="7724" y="-105"/>
                    <a:pt x="6431" y="259"/>
                  </a:cubicBezTo>
                  <a:cubicBezTo>
                    <a:pt x="5138" y="623"/>
                    <a:pt x="4530" y="1351"/>
                    <a:pt x="3997" y="2322"/>
                  </a:cubicBezTo>
                  <a:cubicBezTo>
                    <a:pt x="3465" y="3293"/>
                    <a:pt x="3008" y="4506"/>
                    <a:pt x="3617" y="5841"/>
                  </a:cubicBezTo>
                  <a:cubicBezTo>
                    <a:pt x="4225" y="7176"/>
                    <a:pt x="5899" y="8632"/>
                    <a:pt x="9017" y="9481"/>
                  </a:cubicBezTo>
                  <a:cubicBezTo>
                    <a:pt x="12135" y="10331"/>
                    <a:pt x="16699" y="10574"/>
                    <a:pt x="21262" y="108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3" name="Line"/>
            <p:cNvSpPr/>
            <p:nvPr/>
          </p:nvSpPr>
          <p:spPr>
            <a:xfrm>
              <a:off x="9003425" y="8034847"/>
              <a:ext cx="145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4" name="Line"/>
            <p:cNvSpPr/>
            <p:nvPr/>
          </p:nvSpPr>
          <p:spPr>
            <a:xfrm>
              <a:off x="9018758" y="8134516"/>
              <a:ext cx="22234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5" name="Line"/>
            <p:cNvSpPr/>
            <p:nvPr/>
          </p:nvSpPr>
          <p:spPr>
            <a:xfrm>
              <a:off x="9440435" y="7930037"/>
              <a:ext cx="145670" cy="288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8" h="21371" fill="norm" stroke="1" extrusionOk="0">
                  <a:moveTo>
                    <a:pt x="0" y="6634"/>
                  </a:moveTo>
                  <a:cubicBezTo>
                    <a:pt x="0" y="5687"/>
                    <a:pt x="0" y="4739"/>
                    <a:pt x="2235" y="3602"/>
                  </a:cubicBezTo>
                  <a:cubicBezTo>
                    <a:pt x="4469" y="2466"/>
                    <a:pt x="8938" y="1139"/>
                    <a:pt x="12290" y="476"/>
                  </a:cubicBezTo>
                  <a:cubicBezTo>
                    <a:pt x="15641" y="-187"/>
                    <a:pt x="17876" y="-187"/>
                    <a:pt x="19366" y="666"/>
                  </a:cubicBezTo>
                  <a:cubicBezTo>
                    <a:pt x="20855" y="1518"/>
                    <a:pt x="21600" y="3224"/>
                    <a:pt x="18807" y="5971"/>
                  </a:cubicBezTo>
                  <a:cubicBezTo>
                    <a:pt x="16014" y="8718"/>
                    <a:pt x="9683" y="12508"/>
                    <a:pt x="5772" y="14876"/>
                  </a:cubicBezTo>
                  <a:cubicBezTo>
                    <a:pt x="1862" y="17245"/>
                    <a:pt x="372" y="18192"/>
                    <a:pt x="186" y="19045"/>
                  </a:cubicBezTo>
                  <a:cubicBezTo>
                    <a:pt x="0" y="19897"/>
                    <a:pt x="1117" y="20655"/>
                    <a:pt x="3910" y="21034"/>
                  </a:cubicBezTo>
                  <a:cubicBezTo>
                    <a:pt x="6703" y="21413"/>
                    <a:pt x="11172" y="21413"/>
                    <a:pt x="14338" y="21318"/>
                  </a:cubicBezTo>
                  <a:cubicBezTo>
                    <a:pt x="17503" y="21224"/>
                    <a:pt x="19365" y="21034"/>
                    <a:pt x="21228" y="208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6" name="Line"/>
            <p:cNvSpPr/>
            <p:nvPr/>
          </p:nvSpPr>
          <p:spPr>
            <a:xfrm>
              <a:off x="9678106" y="8096182"/>
              <a:ext cx="19934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7" name="Line"/>
            <p:cNvSpPr/>
            <p:nvPr/>
          </p:nvSpPr>
          <p:spPr>
            <a:xfrm>
              <a:off x="9994537" y="7930587"/>
              <a:ext cx="404254" cy="2764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0864" fill="norm" stroke="1" extrusionOk="0">
                  <a:moveTo>
                    <a:pt x="10893" y="4975"/>
                  </a:moveTo>
                  <a:cubicBezTo>
                    <a:pt x="10485" y="4204"/>
                    <a:pt x="10078" y="3432"/>
                    <a:pt x="9534" y="3143"/>
                  </a:cubicBezTo>
                  <a:cubicBezTo>
                    <a:pt x="8991" y="2854"/>
                    <a:pt x="8312" y="3046"/>
                    <a:pt x="6817" y="4782"/>
                  </a:cubicBezTo>
                  <a:cubicBezTo>
                    <a:pt x="5323" y="6518"/>
                    <a:pt x="3014" y="9796"/>
                    <a:pt x="1655" y="12400"/>
                  </a:cubicBezTo>
                  <a:cubicBezTo>
                    <a:pt x="297" y="15004"/>
                    <a:pt x="-111" y="16932"/>
                    <a:pt x="25" y="18475"/>
                  </a:cubicBezTo>
                  <a:cubicBezTo>
                    <a:pt x="161" y="20018"/>
                    <a:pt x="840" y="21175"/>
                    <a:pt x="2810" y="20789"/>
                  </a:cubicBezTo>
                  <a:cubicBezTo>
                    <a:pt x="4780" y="20404"/>
                    <a:pt x="8040" y="18475"/>
                    <a:pt x="10078" y="16450"/>
                  </a:cubicBezTo>
                  <a:cubicBezTo>
                    <a:pt x="12115" y="14425"/>
                    <a:pt x="12930" y="12304"/>
                    <a:pt x="12998" y="9604"/>
                  </a:cubicBezTo>
                  <a:cubicBezTo>
                    <a:pt x="13066" y="6904"/>
                    <a:pt x="12387" y="3625"/>
                    <a:pt x="11368" y="1793"/>
                  </a:cubicBezTo>
                  <a:cubicBezTo>
                    <a:pt x="10349" y="-39"/>
                    <a:pt x="8991" y="-425"/>
                    <a:pt x="7497" y="443"/>
                  </a:cubicBezTo>
                  <a:cubicBezTo>
                    <a:pt x="6002" y="1311"/>
                    <a:pt x="4372" y="3432"/>
                    <a:pt x="3557" y="5071"/>
                  </a:cubicBezTo>
                  <a:cubicBezTo>
                    <a:pt x="2742" y="6711"/>
                    <a:pt x="2742" y="7868"/>
                    <a:pt x="3081" y="8639"/>
                  </a:cubicBezTo>
                  <a:cubicBezTo>
                    <a:pt x="3421" y="9411"/>
                    <a:pt x="4100" y="9796"/>
                    <a:pt x="7225" y="9796"/>
                  </a:cubicBezTo>
                  <a:cubicBezTo>
                    <a:pt x="10349" y="9796"/>
                    <a:pt x="15919" y="9411"/>
                    <a:pt x="21489" y="90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8" name="Line"/>
            <p:cNvSpPr/>
            <p:nvPr/>
          </p:nvSpPr>
          <p:spPr>
            <a:xfrm>
              <a:off x="7641014" y="5490594"/>
              <a:ext cx="588061" cy="6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6" h="21199" fill="norm" stroke="1" extrusionOk="0">
                  <a:moveTo>
                    <a:pt x="3002" y="21199"/>
                  </a:moveTo>
                  <a:cubicBezTo>
                    <a:pt x="2534" y="20299"/>
                    <a:pt x="2067" y="19399"/>
                    <a:pt x="1459" y="18049"/>
                  </a:cubicBezTo>
                  <a:cubicBezTo>
                    <a:pt x="851" y="16699"/>
                    <a:pt x="103" y="14899"/>
                    <a:pt x="10" y="13099"/>
                  </a:cubicBezTo>
                  <a:cubicBezTo>
                    <a:pt x="-84" y="11299"/>
                    <a:pt x="477" y="9499"/>
                    <a:pt x="2207" y="6799"/>
                  </a:cubicBezTo>
                  <a:cubicBezTo>
                    <a:pt x="3937" y="4099"/>
                    <a:pt x="6835" y="499"/>
                    <a:pt x="10248" y="49"/>
                  </a:cubicBezTo>
                  <a:cubicBezTo>
                    <a:pt x="13661" y="-401"/>
                    <a:pt x="17589" y="2299"/>
                    <a:pt x="21516" y="49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39" name="Line"/>
            <p:cNvSpPr/>
            <p:nvPr/>
          </p:nvSpPr>
          <p:spPr>
            <a:xfrm>
              <a:off x="7654061" y="5711795"/>
              <a:ext cx="32967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526" y="3600"/>
                    <a:pt x="11051" y="7200"/>
                    <a:pt x="14651" y="10800"/>
                  </a:cubicBezTo>
                  <a:cubicBezTo>
                    <a:pt x="18251" y="14400"/>
                    <a:pt x="19926" y="180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0" name="Line"/>
            <p:cNvSpPr/>
            <p:nvPr/>
          </p:nvSpPr>
          <p:spPr>
            <a:xfrm>
              <a:off x="9018758" y="8387522"/>
              <a:ext cx="728351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046" y="16457"/>
                    <a:pt x="4093" y="11314"/>
                    <a:pt x="6594" y="7200"/>
                  </a:cubicBezTo>
                  <a:cubicBezTo>
                    <a:pt x="9095" y="3086"/>
                    <a:pt x="12051" y="0"/>
                    <a:pt x="14627" y="0"/>
                  </a:cubicBezTo>
                  <a:cubicBezTo>
                    <a:pt x="17204" y="0"/>
                    <a:pt x="19402" y="3086"/>
                    <a:pt x="21600" y="61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1" name="Line"/>
            <p:cNvSpPr/>
            <p:nvPr/>
          </p:nvSpPr>
          <p:spPr>
            <a:xfrm>
              <a:off x="9148878" y="8453968"/>
              <a:ext cx="759235" cy="63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4" h="21600" fill="norm" stroke="1" extrusionOk="0">
                  <a:moveTo>
                    <a:pt x="1094" y="21600"/>
                  </a:moveTo>
                  <a:cubicBezTo>
                    <a:pt x="514" y="21600"/>
                    <a:pt x="-66" y="21600"/>
                    <a:pt x="6" y="20736"/>
                  </a:cubicBezTo>
                  <a:cubicBezTo>
                    <a:pt x="79" y="19872"/>
                    <a:pt x="804" y="18144"/>
                    <a:pt x="2435" y="15120"/>
                  </a:cubicBezTo>
                  <a:cubicBezTo>
                    <a:pt x="4066" y="12096"/>
                    <a:pt x="6602" y="7776"/>
                    <a:pt x="9284" y="4752"/>
                  </a:cubicBezTo>
                  <a:cubicBezTo>
                    <a:pt x="11966" y="1728"/>
                    <a:pt x="14793" y="0"/>
                    <a:pt x="16859" y="0"/>
                  </a:cubicBezTo>
                  <a:cubicBezTo>
                    <a:pt x="18925" y="0"/>
                    <a:pt x="20229" y="1728"/>
                    <a:pt x="21534" y="34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2" name="Line"/>
            <p:cNvSpPr/>
            <p:nvPr/>
          </p:nvSpPr>
          <p:spPr>
            <a:xfrm>
              <a:off x="1121914" y="8356855"/>
              <a:ext cx="38335" cy="299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4800"/>
                    <a:pt x="7200" y="9600"/>
                    <a:pt x="3600" y="13200"/>
                  </a:cubicBezTo>
                  <a:cubicBezTo>
                    <a:pt x="0" y="16800"/>
                    <a:pt x="0" y="192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3" name="Line"/>
            <p:cNvSpPr/>
            <p:nvPr/>
          </p:nvSpPr>
          <p:spPr>
            <a:xfrm>
              <a:off x="1244583" y="8556192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4" name="Line"/>
            <p:cNvSpPr/>
            <p:nvPr/>
          </p:nvSpPr>
          <p:spPr>
            <a:xfrm>
              <a:off x="1402801" y="8349188"/>
              <a:ext cx="133123" cy="2704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9" h="21360" fill="norm" stroke="1" extrusionOk="0">
                  <a:moveTo>
                    <a:pt x="20006" y="0"/>
                  </a:moveTo>
                  <a:cubicBezTo>
                    <a:pt x="14708" y="4441"/>
                    <a:pt x="9410" y="8882"/>
                    <a:pt x="6150" y="11910"/>
                  </a:cubicBezTo>
                  <a:cubicBezTo>
                    <a:pt x="2889" y="14938"/>
                    <a:pt x="1667" y="16553"/>
                    <a:pt x="852" y="17865"/>
                  </a:cubicBezTo>
                  <a:cubicBezTo>
                    <a:pt x="37" y="19178"/>
                    <a:pt x="-371" y="20187"/>
                    <a:pt x="444" y="20793"/>
                  </a:cubicBezTo>
                  <a:cubicBezTo>
                    <a:pt x="1259" y="21398"/>
                    <a:pt x="3297" y="21600"/>
                    <a:pt x="6965" y="20994"/>
                  </a:cubicBezTo>
                  <a:cubicBezTo>
                    <a:pt x="10633" y="20389"/>
                    <a:pt x="15931" y="18976"/>
                    <a:pt x="21229" y="175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5" name="Line"/>
            <p:cNvSpPr/>
            <p:nvPr/>
          </p:nvSpPr>
          <p:spPr>
            <a:xfrm>
              <a:off x="1504576" y="8517858"/>
              <a:ext cx="23681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700"/>
                    <a:pt x="2735" y="11400"/>
                    <a:pt x="575" y="15000"/>
                  </a:cubicBezTo>
                  <a:cubicBezTo>
                    <a:pt x="-1585" y="18600"/>
                    <a:pt x="2735" y="201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6" name="Line"/>
            <p:cNvSpPr/>
            <p:nvPr/>
          </p:nvSpPr>
          <p:spPr>
            <a:xfrm>
              <a:off x="1834930" y="8479524"/>
              <a:ext cx="115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7" name="Line"/>
            <p:cNvSpPr/>
            <p:nvPr/>
          </p:nvSpPr>
          <p:spPr>
            <a:xfrm>
              <a:off x="1811929" y="8571526"/>
              <a:ext cx="161005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8" name="Line"/>
            <p:cNvSpPr/>
            <p:nvPr/>
          </p:nvSpPr>
          <p:spPr>
            <a:xfrm>
              <a:off x="2352335" y="8377768"/>
              <a:ext cx="210945" cy="276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1" h="21267" fill="norm" stroke="1" extrusionOk="0">
                  <a:moveTo>
                    <a:pt x="1182" y="4873"/>
                  </a:moveTo>
                  <a:cubicBezTo>
                    <a:pt x="1182" y="3892"/>
                    <a:pt x="1182" y="2910"/>
                    <a:pt x="1703" y="2124"/>
                  </a:cubicBezTo>
                  <a:cubicBezTo>
                    <a:pt x="2223" y="1339"/>
                    <a:pt x="3264" y="750"/>
                    <a:pt x="5346" y="357"/>
                  </a:cubicBezTo>
                  <a:cubicBezTo>
                    <a:pt x="7428" y="-36"/>
                    <a:pt x="10551" y="-232"/>
                    <a:pt x="12633" y="455"/>
                  </a:cubicBezTo>
                  <a:cubicBezTo>
                    <a:pt x="14715" y="1143"/>
                    <a:pt x="15756" y="2713"/>
                    <a:pt x="15365" y="4873"/>
                  </a:cubicBezTo>
                  <a:cubicBezTo>
                    <a:pt x="14975" y="7033"/>
                    <a:pt x="13153" y="9783"/>
                    <a:pt x="10681" y="12335"/>
                  </a:cubicBezTo>
                  <a:cubicBezTo>
                    <a:pt x="8209" y="14888"/>
                    <a:pt x="5086" y="17244"/>
                    <a:pt x="3004" y="18717"/>
                  </a:cubicBezTo>
                  <a:cubicBezTo>
                    <a:pt x="922" y="20190"/>
                    <a:pt x="-119" y="20779"/>
                    <a:pt x="11" y="21073"/>
                  </a:cubicBezTo>
                  <a:cubicBezTo>
                    <a:pt x="141" y="21368"/>
                    <a:pt x="1442" y="21368"/>
                    <a:pt x="5216" y="20779"/>
                  </a:cubicBezTo>
                  <a:cubicBezTo>
                    <a:pt x="8989" y="20190"/>
                    <a:pt x="15235" y="19012"/>
                    <a:pt x="21481" y="1783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49" name="Line"/>
            <p:cNvSpPr/>
            <p:nvPr/>
          </p:nvSpPr>
          <p:spPr>
            <a:xfrm>
              <a:off x="2716616" y="8502524"/>
              <a:ext cx="207006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0" name="Line"/>
            <p:cNvSpPr/>
            <p:nvPr/>
          </p:nvSpPr>
          <p:spPr>
            <a:xfrm>
              <a:off x="3072971" y="8359909"/>
              <a:ext cx="310661" cy="2906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7" h="20998" fill="norm" stroke="1" extrusionOk="0">
                  <a:moveTo>
                    <a:pt x="12918" y="5872"/>
                  </a:moveTo>
                  <a:cubicBezTo>
                    <a:pt x="12742" y="4949"/>
                    <a:pt x="12567" y="4026"/>
                    <a:pt x="11952" y="3564"/>
                  </a:cubicBezTo>
                  <a:cubicBezTo>
                    <a:pt x="11337" y="3103"/>
                    <a:pt x="10284" y="3103"/>
                    <a:pt x="8615" y="4303"/>
                  </a:cubicBezTo>
                  <a:cubicBezTo>
                    <a:pt x="6947" y="5503"/>
                    <a:pt x="4664" y="7903"/>
                    <a:pt x="3171" y="10487"/>
                  </a:cubicBezTo>
                  <a:cubicBezTo>
                    <a:pt x="1679" y="13072"/>
                    <a:pt x="976" y="15841"/>
                    <a:pt x="801" y="17687"/>
                  </a:cubicBezTo>
                  <a:cubicBezTo>
                    <a:pt x="625" y="19533"/>
                    <a:pt x="976" y="20457"/>
                    <a:pt x="2293" y="20826"/>
                  </a:cubicBezTo>
                  <a:cubicBezTo>
                    <a:pt x="3610" y="21195"/>
                    <a:pt x="5893" y="21010"/>
                    <a:pt x="8264" y="19903"/>
                  </a:cubicBezTo>
                  <a:cubicBezTo>
                    <a:pt x="10635" y="18795"/>
                    <a:pt x="13093" y="16764"/>
                    <a:pt x="14762" y="14272"/>
                  </a:cubicBezTo>
                  <a:cubicBezTo>
                    <a:pt x="16430" y="11780"/>
                    <a:pt x="17308" y="8826"/>
                    <a:pt x="17308" y="6241"/>
                  </a:cubicBezTo>
                  <a:cubicBezTo>
                    <a:pt x="17308" y="3657"/>
                    <a:pt x="16430" y="1441"/>
                    <a:pt x="14059" y="518"/>
                  </a:cubicBezTo>
                  <a:cubicBezTo>
                    <a:pt x="11688" y="-405"/>
                    <a:pt x="7825" y="-36"/>
                    <a:pt x="5191" y="1164"/>
                  </a:cubicBezTo>
                  <a:cubicBezTo>
                    <a:pt x="2557" y="2364"/>
                    <a:pt x="1152" y="4395"/>
                    <a:pt x="449" y="5872"/>
                  </a:cubicBezTo>
                  <a:cubicBezTo>
                    <a:pt x="-253" y="7349"/>
                    <a:pt x="-253" y="8272"/>
                    <a:pt x="1327" y="9010"/>
                  </a:cubicBezTo>
                  <a:cubicBezTo>
                    <a:pt x="2908" y="9749"/>
                    <a:pt x="6069" y="10303"/>
                    <a:pt x="9669" y="9657"/>
                  </a:cubicBezTo>
                  <a:cubicBezTo>
                    <a:pt x="13269" y="9010"/>
                    <a:pt x="17308" y="7164"/>
                    <a:pt x="21347" y="5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1" name="Line"/>
            <p:cNvSpPr/>
            <p:nvPr/>
          </p:nvSpPr>
          <p:spPr>
            <a:xfrm>
              <a:off x="3129163" y="8115243"/>
              <a:ext cx="185468" cy="1729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3" h="21182" fill="norm" stroke="1" extrusionOk="0">
                  <a:moveTo>
                    <a:pt x="6383" y="7056"/>
                  </a:moveTo>
                  <a:cubicBezTo>
                    <a:pt x="4903" y="10186"/>
                    <a:pt x="3424" y="13317"/>
                    <a:pt x="2240" y="15978"/>
                  </a:cubicBezTo>
                  <a:cubicBezTo>
                    <a:pt x="1057" y="18639"/>
                    <a:pt x="169" y="20830"/>
                    <a:pt x="21" y="21143"/>
                  </a:cubicBezTo>
                  <a:cubicBezTo>
                    <a:pt x="-127" y="21456"/>
                    <a:pt x="465" y="19891"/>
                    <a:pt x="2684" y="16447"/>
                  </a:cubicBezTo>
                  <a:cubicBezTo>
                    <a:pt x="4903" y="13004"/>
                    <a:pt x="8750" y="7682"/>
                    <a:pt x="11413" y="4395"/>
                  </a:cubicBezTo>
                  <a:cubicBezTo>
                    <a:pt x="14076" y="1108"/>
                    <a:pt x="15555" y="-144"/>
                    <a:pt x="16443" y="13"/>
                  </a:cubicBezTo>
                  <a:cubicBezTo>
                    <a:pt x="17331" y="169"/>
                    <a:pt x="17626" y="1734"/>
                    <a:pt x="18070" y="4865"/>
                  </a:cubicBezTo>
                  <a:cubicBezTo>
                    <a:pt x="18514" y="7995"/>
                    <a:pt x="19106" y="12691"/>
                    <a:pt x="19698" y="15508"/>
                  </a:cubicBezTo>
                  <a:cubicBezTo>
                    <a:pt x="20289" y="18326"/>
                    <a:pt x="20881" y="19265"/>
                    <a:pt x="21473" y="20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2" name="Line"/>
            <p:cNvSpPr/>
            <p:nvPr/>
          </p:nvSpPr>
          <p:spPr>
            <a:xfrm>
              <a:off x="3894357" y="8548525"/>
              <a:ext cx="301960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7" h="21600" fill="norm" stroke="1" extrusionOk="0">
                  <a:moveTo>
                    <a:pt x="1299" y="0"/>
                  </a:moveTo>
                  <a:cubicBezTo>
                    <a:pt x="573" y="5400"/>
                    <a:pt x="-153" y="10800"/>
                    <a:pt x="29" y="14400"/>
                  </a:cubicBezTo>
                  <a:cubicBezTo>
                    <a:pt x="210" y="18000"/>
                    <a:pt x="1299" y="19800"/>
                    <a:pt x="5020" y="20700"/>
                  </a:cubicBezTo>
                  <a:cubicBezTo>
                    <a:pt x="8741" y="21600"/>
                    <a:pt x="15094" y="21600"/>
                    <a:pt x="2144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3" name="Line"/>
            <p:cNvSpPr/>
            <p:nvPr/>
          </p:nvSpPr>
          <p:spPr>
            <a:xfrm>
              <a:off x="3842276" y="8571526"/>
              <a:ext cx="423043" cy="760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9" h="21418" fill="norm" stroke="1" extrusionOk="0">
                  <a:moveTo>
                    <a:pt x="3973" y="17280"/>
                  </a:moveTo>
                  <a:cubicBezTo>
                    <a:pt x="3062" y="18000"/>
                    <a:pt x="2151" y="18720"/>
                    <a:pt x="1370" y="19440"/>
                  </a:cubicBezTo>
                  <a:cubicBezTo>
                    <a:pt x="590" y="20160"/>
                    <a:pt x="-61" y="20880"/>
                    <a:pt x="4" y="21240"/>
                  </a:cubicBezTo>
                  <a:cubicBezTo>
                    <a:pt x="69" y="21600"/>
                    <a:pt x="850" y="21600"/>
                    <a:pt x="3843" y="19440"/>
                  </a:cubicBezTo>
                  <a:cubicBezTo>
                    <a:pt x="6835" y="17280"/>
                    <a:pt x="12040" y="12960"/>
                    <a:pt x="15358" y="9360"/>
                  </a:cubicBezTo>
                  <a:cubicBezTo>
                    <a:pt x="18676" y="5760"/>
                    <a:pt x="20108" y="2880"/>
                    <a:pt x="2153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4" name="Line"/>
            <p:cNvSpPr/>
            <p:nvPr/>
          </p:nvSpPr>
          <p:spPr>
            <a:xfrm>
              <a:off x="4196316" y="8456524"/>
              <a:ext cx="199339" cy="222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646" y="2731"/>
                    <a:pt x="13292" y="5462"/>
                    <a:pt x="17031" y="7448"/>
                  </a:cubicBezTo>
                  <a:cubicBezTo>
                    <a:pt x="20769" y="9434"/>
                    <a:pt x="21600" y="10676"/>
                    <a:pt x="21600" y="11793"/>
                  </a:cubicBezTo>
                  <a:cubicBezTo>
                    <a:pt x="21600" y="12910"/>
                    <a:pt x="20769" y="13903"/>
                    <a:pt x="18277" y="15517"/>
                  </a:cubicBezTo>
                  <a:cubicBezTo>
                    <a:pt x="15785" y="17131"/>
                    <a:pt x="11631" y="19366"/>
                    <a:pt x="747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5" name="Line"/>
            <p:cNvSpPr/>
            <p:nvPr/>
          </p:nvSpPr>
          <p:spPr>
            <a:xfrm>
              <a:off x="4710954" y="8468682"/>
              <a:ext cx="259714" cy="269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1" h="20911" fill="norm" stroke="1" extrusionOk="0">
                  <a:moveTo>
                    <a:pt x="15803" y="841"/>
                  </a:moveTo>
                  <a:cubicBezTo>
                    <a:pt x="14956" y="246"/>
                    <a:pt x="14109" y="-348"/>
                    <a:pt x="12309" y="246"/>
                  </a:cubicBezTo>
                  <a:cubicBezTo>
                    <a:pt x="10509" y="841"/>
                    <a:pt x="7756" y="2624"/>
                    <a:pt x="5745" y="5002"/>
                  </a:cubicBezTo>
                  <a:cubicBezTo>
                    <a:pt x="3733" y="7380"/>
                    <a:pt x="2462" y="10353"/>
                    <a:pt x="1615" y="12335"/>
                  </a:cubicBezTo>
                  <a:cubicBezTo>
                    <a:pt x="768" y="14316"/>
                    <a:pt x="345" y="15307"/>
                    <a:pt x="133" y="16496"/>
                  </a:cubicBezTo>
                  <a:cubicBezTo>
                    <a:pt x="-79" y="17685"/>
                    <a:pt x="-79" y="19072"/>
                    <a:pt x="450" y="19964"/>
                  </a:cubicBezTo>
                  <a:cubicBezTo>
                    <a:pt x="980" y="20856"/>
                    <a:pt x="2039" y="21252"/>
                    <a:pt x="4474" y="20558"/>
                  </a:cubicBezTo>
                  <a:cubicBezTo>
                    <a:pt x="6909" y="19865"/>
                    <a:pt x="10721" y="18081"/>
                    <a:pt x="13474" y="15703"/>
                  </a:cubicBezTo>
                  <a:cubicBezTo>
                    <a:pt x="16227" y="13325"/>
                    <a:pt x="17921" y="10353"/>
                    <a:pt x="18768" y="8272"/>
                  </a:cubicBezTo>
                  <a:cubicBezTo>
                    <a:pt x="19615" y="6191"/>
                    <a:pt x="19615" y="5002"/>
                    <a:pt x="18027" y="3813"/>
                  </a:cubicBezTo>
                  <a:cubicBezTo>
                    <a:pt x="16439" y="2624"/>
                    <a:pt x="13262" y="1435"/>
                    <a:pt x="11145" y="841"/>
                  </a:cubicBezTo>
                  <a:cubicBezTo>
                    <a:pt x="9027" y="246"/>
                    <a:pt x="7968" y="246"/>
                    <a:pt x="6803" y="643"/>
                  </a:cubicBezTo>
                  <a:cubicBezTo>
                    <a:pt x="5639" y="1039"/>
                    <a:pt x="4368" y="1832"/>
                    <a:pt x="3627" y="2922"/>
                  </a:cubicBezTo>
                  <a:cubicBezTo>
                    <a:pt x="2886" y="4012"/>
                    <a:pt x="2674" y="5399"/>
                    <a:pt x="3203" y="6390"/>
                  </a:cubicBezTo>
                  <a:cubicBezTo>
                    <a:pt x="3733" y="7380"/>
                    <a:pt x="5003" y="7975"/>
                    <a:pt x="8180" y="7975"/>
                  </a:cubicBezTo>
                  <a:cubicBezTo>
                    <a:pt x="11356" y="7975"/>
                    <a:pt x="16439" y="7380"/>
                    <a:pt x="21521" y="67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6" name="Line"/>
            <p:cNvSpPr/>
            <p:nvPr/>
          </p:nvSpPr>
          <p:spPr>
            <a:xfrm>
              <a:off x="4808190" y="8262495"/>
              <a:ext cx="147144" cy="1633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2" h="21242" fill="norm" stroke="1" extrusionOk="0">
                  <a:moveTo>
                    <a:pt x="5801" y="8282"/>
                  </a:moveTo>
                  <a:cubicBezTo>
                    <a:pt x="4311" y="9611"/>
                    <a:pt x="2821" y="10940"/>
                    <a:pt x="1704" y="12602"/>
                  </a:cubicBezTo>
                  <a:cubicBezTo>
                    <a:pt x="587" y="14264"/>
                    <a:pt x="-158" y="16257"/>
                    <a:pt x="28" y="16257"/>
                  </a:cubicBezTo>
                  <a:cubicBezTo>
                    <a:pt x="214" y="16257"/>
                    <a:pt x="1332" y="14264"/>
                    <a:pt x="3752" y="11273"/>
                  </a:cubicBezTo>
                  <a:cubicBezTo>
                    <a:pt x="6173" y="8282"/>
                    <a:pt x="9897" y="4294"/>
                    <a:pt x="12690" y="2134"/>
                  </a:cubicBezTo>
                  <a:cubicBezTo>
                    <a:pt x="15483" y="-26"/>
                    <a:pt x="17345" y="-358"/>
                    <a:pt x="18277" y="307"/>
                  </a:cubicBezTo>
                  <a:cubicBezTo>
                    <a:pt x="19208" y="971"/>
                    <a:pt x="19208" y="2633"/>
                    <a:pt x="19580" y="6288"/>
                  </a:cubicBezTo>
                  <a:cubicBezTo>
                    <a:pt x="19952" y="9944"/>
                    <a:pt x="20697" y="15593"/>
                    <a:pt x="21442" y="21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7" name="Line"/>
            <p:cNvSpPr/>
            <p:nvPr/>
          </p:nvSpPr>
          <p:spPr>
            <a:xfrm>
              <a:off x="5024335" y="8617527"/>
              <a:ext cx="14567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8" name="Line"/>
            <p:cNvSpPr/>
            <p:nvPr/>
          </p:nvSpPr>
          <p:spPr>
            <a:xfrm>
              <a:off x="5055003" y="8709529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59" name="Line"/>
            <p:cNvSpPr/>
            <p:nvPr/>
          </p:nvSpPr>
          <p:spPr>
            <a:xfrm>
              <a:off x="5367711" y="8521492"/>
              <a:ext cx="220429" cy="277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3" h="21118" fill="norm" stroke="1" extrusionOk="0">
                  <a:moveTo>
                    <a:pt x="8164" y="3226"/>
                  </a:moveTo>
                  <a:cubicBezTo>
                    <a:pt x="9135" y="1864"/>
                    <a:pt x="10106" y="501"/>
                    <a:pt x="9985" y="112"/>
                  </a:cubicBezTo>
                  <a:cubicBezTo>
                    <a:pt x="9863" y="-277"/>
                    <a:pt x="8650" y="307"/>
                    <a:pt x="6708" y="2447"/>
                  </a:cubicBezTo>
                  <a:cubicBezTo>
                    <a:pt x="4767" y="4588"/>
                    <a:pt x="2097" y="8285"/>
                    <a:pt x="883" y="11301"/>
                  </a:cubicBezTo>
                  <a:cubicBezTo>
                    <a:pt x="-330" y="14318"/>
                    <a:pt x="-87" y="16653"/>
                    <a:pt x="398" y="18209"/>
                  </a:cubicBezTo>
                  <a:cubicBezTo>
                    <a:pt x="883" y="19766"/>
                    <a:pt x="1612" y="20545"/>
                    <a:pt x="3432" y="20934"/>
                  </a:cubicBezTo>
                  <a:cubicBezTo>
                    <a:pt x="5252" y="21323"/>
                    <a:pt x="8164" y="21323"/>
                    <a:pt x="11319" y="18599"/>
                  </a:cubicBezTo>
                  <a:cubicBezTo>
                    <a:pt x="14474" y="15874"/>
                    <a:pt x="17872" y="10426"/>
                    <a:pt x="19571" y="7215"/>
                  </a:cubicBezTo>
                  <a:cubicBezTo>
                    <a:pt x="21270" y="4004"/>
                    <a:pt x="21270" y="3031"/>
                    <a:pt x="20178" y="2155"/>
                  </a:cubicBezTo>
                  <a:cubicBezTo>
                    <a:pt x="19086" y="1280"/>
                    <a:pt x="16901" y="501"/>
                    <a:pt x="15324" y="793"/>
                  </a:cubicBezTo>
                  <a:cubicBezTo>
                    <a:pt x="13746" y="1085"/>
                    <a:pt x="12776" y="2447"/>
                    <a:pt x="11805" y="38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0" name="Line"/>
            <p:cNvSpPr/>
            <p:nvPr/>
          </p:nvSpPr>
          <p:spPr>
            <a:xfrm>
              <a:off x="5630016" y="8717196"/>
              <a:ext cx="3066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1" name="Line"/>
            <p:cNvSpPr/>
            <p:nvPr/>
          </p:nvSpPr>
          <p:spPr>
            <a:xfrm>
              <a:off x="5752685" y="8505734"/>
              <a:ext cx="222339" cy="32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96" fill="norm" stroke="1" extrusionOk="0">
                  <a:moveTo>
                    <a:pt x="21600" y="3838"/>
                  </a:moveTo>
                  <a:cubicBezTo>
                    <a:pt x="21352" y="2488"/>
                    <a:pt x="21103" y="1138"/>
                    <a:pt x="20359" y="463"/>
                  </a:cubicBezTo>
                  <a:cubicBezTo>
                    <a:pt x="19614" y="-212"/>
                    <a:pt x="18372" y="-212"/>
                    <a:pt x="16510" y="885"/>
                  </a:cubicBezTo>
                  <a:cubicBezTo>
                    <a:pt x="14648" y="1982"/>
                    <a:pt x="12166" y="4176"/>
                    <a:pt x="9559" y="7129"/>
                  </a:cubicBezTo>
                  <a:cubicBezTo>
                    <a:pt x="6952" y="10082"/>
                    <a:pt x="4221" y="13794"/>
                    <a:pt x="2979" y="16241"/>
                  </a:cubicBezTo>
                  <a:cubicBezTo>
                    <a:pt x="1738" y="18688"/>
                    <a:pt x="1986" y="19869"/>
                    <a:pt x="2855" y="20544"/>
                  </a:cubicBezTo>
                  <a:cubicBezTo>
                    <a:pt x="3724" y="21219"/>
                    <a:pt x="5214" y="21388"/>
                    <a:pt x="6952" y="20966"/>
                  </a:cubicBezTo>
                  <a:cubicBezTo>
                    <a:pt x="8690" y="20544"/>
                    <a:pt x="10676" y="19532"/>
                    <a:pt x="11917" y="18604"/>
                  </a:cubicBezTo>
                  <a:cubicBezTo>
                    <a:pt x="13159" y="17676"/>
                    <a:pt x="13655" y="16832"/>
                    <a:pt x="13531" y="16072"/>
                  </a:cubicBezTo>
                  <a:cubicBezTo>
                    <a:pt x="13407" y="15313"/>
                    <a:pt x="12662" y="14638"/>
                    <a:pt x="10303" y="14722"/>
                  </a:cubicBezTo>
                  <a:cubicBezTo>
                    <a:pt x="7945" y="14807"/>
                    <a:pt x="3972" y="15651"/>
                    <a:pt x="0" y="164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2" name="Line"/>
            <p:cNvSpPr/>
            <p:nvPr/>
          </p:nvSpPr>
          <p:spPr>
            <a:xfrm>
              <a:off x="4764622" y="8874260"/>
              <a:ext cx="124120" cy="187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466" fill="norm" stroke="1" extrusionOk="0">
                  <a:moveTo>
                    <a:pt x="6318" y="6580"/>
                  </a:moveTo>
                  <a:cubicBezTo>
                    <a:pt x="5022" y="8039"/>
                    <a:pt x="3726" y="9498"/>
                    <a:pt x="2646" y="11542"/>
                  </a:cubicBezTo>
                  <a:cubicBezTo>
                    <a:pt x="1566" y="13585"/>
                    <a:pt x="702" y="16212"/>
                    <a:pt x="270" y="16796"/>
                  </a:cubicBezTo>
                  <a:cubicBezTo>
                    <a:pt x="-162" y="17379"/>
                    <a:pt x="-162" y="15920"/>
                    <a:pt x="918" y="13147"/>
                  </a:cubicBezTo>
                  <a:cubicBezTo>
                    <a:pt x="1998" y="10374"/>
                    <a:pt x="4158" y="6288"/>
                    <a:pt x="5886" y="3661"/>
                  </a:cubicBezTo>
                  <a:cubicBezTo>
                    <a:pt x="7614" y="1034"/>
                    <a:pt x="8910" y="-134"/>
                    <a:pt x="9558" y="12"/>
                  </a:cubicBezTo>
                  <a:cubicBezTo>
                    <a:pt x="10206" y="158"/>
                    <a:pt x="10206" y="1617"/>
                    <a:pt x="10422" y="3077"/>
                  </a:cubicBezTo>
                  <a:cubicBezTo>
                    <a:pt x="10638" y="4536"/>
                    <a:pt x="11070" y="5996"/>
                    <a:pt x="13014" y="6288"/>
                  </a:cubicBezTo>
                  <a:cubicBezTo>
                    <a:pt x="14958" y="6580"/>
                    <a:pt x="18414" y="5704"/>
                    <a:pt x="19926" y="6434"/>
                  </a:cubicBezTo>
                  <a:cubicBezTo>
                    <a:pt x="21438" y="7163"/>
                    <a:pt x="21006" y="9498"/>
                    <a:pt x="20574" y="12271"/>
                  </a:cubicBezTo>
                  <a:cubicBezTo>
                    <a:pt x="20142" y="15044"/>
                    <a:pt x="19710" y="18255"/>
                    <a:pt x="19278" y="214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3" name="Line"/>
            <p:cNvSpPr/>
            <p:nvPr/>
          </p:nvSpPr>
          <p:spPr>
            <a:xfrm>
              <a:off x="4943501" y="8928919"/>
              <a:ext cx="119169" cy="1562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305" fill="norm" stroke="1" extrusionOk="0">
                  <a:moveTo>
                    <a:pt x="6264" y="4582"/>
                  </a:moveTo>
                  <a:cubicBezTo>
                    <a:pt x="5345" y="6324"/>
                    <a:pt x="4426" y="8066"/>
                    <a:pt x="3507" y="9808"/>
                  </a:cubicBezTo>
                  <a:cubicBezTo>
                    <a:pt x="2587" y="11550"/>
                    <a:pt x="1668" y="13292"/>
                    <a:pt x="979" y="13292"/>
                  </a:cubicBezTo>
                  <a:cubicBezTo>
                    <a:pt x="290" y="13292"/>
                    <a:pt x="-170" y="11550"/>
                    <a:pt x="60" y="9460"/>
                  </a:cubicBezTo>
                  <a:cubicBezTo>
                    <a:pt x="290" y="7370"/>
                    <a:pt x="1209" y="4931"/>
                    <a:pt x="2358" y="3015"/>
                  </a:cubicBezTo>
                  <a:cubicBezTo>
                    <a:pt x="3507" y="1099"/>
                    <a:pt x="4885" y="-295"/>
                    <a:pt x="5345" y="53"/>
                  </a:cubicBezTo>
                  <a:cubicBezTo>
                    <a:pt x="5804" y="402"/>
                    <a:pt x="5345" y="2492"/>
                    <a:pt x="5804" y="4234"/>
                  </a:cubicBezTo>
                  <a:cubicBezTo>
                    <a:pt x="6264" y="5976"/>
                    <a:pt x="7643" y="7370"/>
                    <a:pt x="9251" y="7370"/>
                  </a:cubicBezTo>
                  <a:cubicBezTo>
                    <a:pt x="10860" y="7370"/>
                    <a:pt x="12698" y="5976"/>
                    <a:pt x="14307" y="4582"/>
                  </a:cubicBezTo>
                  <a:cubicBezTo>
                    <a:pt x="15915" y="3189"/>
                    <a:pt x="17294" y="1795"/>
                    <a:pt x="18213" y="1970"/>
                  </a:cubicBezTo>
                  <a:cubicBezTo>
                    <a:pt x="19132" y="2144"/>
                    <a:pt x="19592" y="3886"/>
                    <a:pt x="20051" y="7370"/>
                  </a:cubicBezTo>
                  <a:cubicBezTo>
                    <a:pt x="20511" y="10853"/>
                    <a:pt x="20970" y="16079"/>
                    <a:pt x="21430" y="213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4" name="Line"/>
            <p:cNvSpPr/>
            <p:nvPr/>
          </p:nvSpPr>
          <p:spPr>
            <a:xfrm>
              <a:off x="5104567" y="8945022"/>
              <a:ext cx="126774" cy="1431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0858" fill="norm" stroke="1" extrusionOk="0">
                  <a:moveTo>
                    <a:pt x="20134" y="318"/>
                  </a:moveTo>
                  <a:cubicBezTo>
                    <a:pt x="17974" y="-55"/>
                    <a:pt x="15814" y="-427"/>
                    <a:pt x="12790" y="1249"/>
                  </a:cubicBezTo>
                  <a:cubicBezTo>
                    <a:pt x="9766" y="2925"/>
                    <a:pt x="5878" y="6649"/>
                    <a:pt x="3502" y="9442"/>
                  </a:cubicBezTo>
                  <a:cubicBezTo>
                    <a:pt x="1126" y="12235"/>
                    <a:pt x="262" y="14097"/>
                    <a:pt x="46" y="15959"/>
                  </a:cubicBezTo>
                  <a:cubicBezTo>
                    <a:pt x="-170" y="17821"/>
                    <a:pt x="262" y="19683"/>
                    <a:pt x="3934" y="20428"/>
                  </a:cubicBezTo>
                  <a:cubicBezTo>
                    <a:pt x="7606" y="21173"/>
                    <a:pt x="14518" y="20801"/>
                    <a:pt x="21430" y="204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5" name="Line"/>
            <p:cNvSpPr/>
            <p:nvPr/>
          </p:nvSpPr>
          <p:spPr>
            <a:xfrm>
              <a:off x="5116337" y="9039203"/>
              <a:ext cx="184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6" name="Line"/>
            <p:cNvSpPr/>
            <p:nvPr/>
          </p:nvSpPr>
          <p:spPr>
            <a:xfrm>
              <a:off x="6297031" y="8678862"/>
              <a:ext cx="153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7" name="Line"/>
            <p:cNvSpPr/>
            <p:nvPr/>
          </p:nvSpPr>
          <p:spPr>
            <a:xfrm>
              <a:off x="6320031" y="8770864"/>
              <a:ext cx="245340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00" y="21600"/>
                    <a:pt x="5400" y="21600"/>
                    <a:pt x="9000" y="18000"/>
                  </a:cubicBezTo>
                  <a:cubicBezTo>
                    <a:pt x="12600" y="14400"/>
                    <a:pt x="171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8" name="Line"/>
            <p:cNvSpPr/>
            <p:nvPr/>
          </p:nvSpPr>
          <p:spPr>
            <a:xfrm>
              <a:off x="6718706" y="8557151"/>
              <a:ext cx="112448" cy="2137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4" fill="norm" stroke="1" extrusionOk="0">
                  <a:moveTo>
                    <a:pt x="2946" y="2218"/>
                  </a:moveTo>
                  <a:cubicBezTo>
                    <a:pt x="5400" y="1447"/>
                    <a:pt x="7855" y="675"/>
                    <a:pt x="10309" y="290"/>
                  </a:cubicBezTo>
                  <a:cubicBezTo>
                    <a:pt x="12764" y="-96"/>
                    <a:pt x="15218" y="-96"/>
                    <a:pt x="17427" y="290"/>
                  </a:cubicBezTo>
                  <a:cubicBezTo>
                    <a:pt x="19636" y="675"/>
                    <a:pt x="21600" y="1447"/>
                    <a:pt x="21600" y="2347"/>
                  </a:cubicBezTo>
                  <a:cubicBezTo>
                    <a:pt x="21600" y="3247"/>
                    <a:pt x="19636" y="4275"/>
                    <a:pt x="17427" y="5047"/>
                  </a:cubicBezTo>
                  <a:cubicBezTo>
                    <a:pt x="15218" y="5818"/>
                    <a:pt x="12764" y="6333"/>
                    <a:pt x="9573" y="7104"/>
                  </a:cubicBezTo>
                  <a:cubicBezTo>
                    <a:pt x="6382" y="7875"/>
                    <a:pt x="2455" y="8904"/>
                    <a:pt x="1718" y="9418"/>
                  </a:cubicBezTo>
                  <a:cubicBezTo>
                    <a:pt x="982" y="9933"/>
                    <a:pt x="3436" y="9933"/>
                    <a:pt x="6627" y="10575"/>
                  </a:cubicBezTo>
                  <a:cubicBezTo>
                    <a:pt x="9818" y="11218"/>
                    <a:pt x="13746" y="12504"/>
                    <a:pt x="15709" y="13790"/>
                  </a:cubicBezTo>
                  <a:cubicBezTo>
                    <a:pt x="17673" y="15075"/>
                    <a:pt x="17673" y="16361"/>
                    <a:pt x="14727" y="17647"/>
                  </a:cubicBezTo>
                  <a:cubicBezTo>
                    <a:pt x="11782" y="18933"/>
                    <a:pt x="5891" y="20218"/>
                    <a:pt x="0" y="21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69" name="Line"/>
            <p:cNvSpPr/>
            <p:nvPr/>
          </p:nvSpPr>
          <p:spPr>
            <a:xfrm>
              <a:off x="6757041" y="8586860"/>
              <a:ext cx="248292" cy="3986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4" h="21600" fill="norm" stroke="1" extrusionOk="0">
                  <a:moveTo>
                    <a:pt x="19837" y="0"/>
                  </a:moveTo>
                  <a:cubicBezTo>
                    <a:pt x="20718" y="415"/>
                    <a:pt x="21600" y="831"/>
                    <a:pt x="21380" y="1523"/>
                  </a:cubicBezTo>
                  <a:cubicBezTo>
                    <a:pt x="21159" y="2215"/>
                    <a:pt x="19837" y="3185"/>
                    <a:pt x="17192" y="4985"/>
                  </a:cubicBezTo>
                  <a:cubicBezTo>
                    <a:pt x="14547" y="6785"/>
                    <a:pt x="10580" y="9415"/>
                    <a:pt x="7494" y="12323"/>
                  </a:cubicBezTo>
                  <a:cubicBezTo>
                    <a:pt x="4408" y="15231"/>
                    <a:pt x="2204" y="1841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0" name="Line"/>
            <p:cNvSpPr/>
            <p:nvPr/>
          </p:nvSpPr>
          <p:spPr>
            <a:xfrm>
              <a:off x="6886750" y="8876723"/>
              <a:ext cx="130964" cy="2119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7" h="21329" fill="norm" stroke="1" extrusionOk="0">
                  <a:moveTo>
                    <a:pt x="21287" y="920"/>
                  </a:moveTo>
                  <a:cubicBezTo>
                    <a:pt x="15472" y="405"/>
                    <a:pt x="9656" y="-109"/>
                    <a:pt x="5918" y="20"/>
                  </a:cubicBezTo>
                  <a:cubicBezTo>
                    <a:pt x="2179" y="148"/>
                    <a:pt x="518" y="920"/>
                    <a:pt x="102" y="1948"/>
                  </a:cubicBezTo>
                  <a:cubicBezTo>
                    <a:pt x="-313" y="2977"/>
                    <a:pt x="518" y="4262"/>
                    <a:pt x="3010" y="6062"/>
                  </a:cubicBezTo>
                  <a:cubicBezTo>
                    <a:pt x="5502" y="7862"/>
                    <a:pt x="9656" y="10177"/>
                    <a:pt x="12564" y="11977"/>
                  </a:cubicBezTo>
                  <a:cubicBezTo>
                    <a:pt x="15472" y="13777"/>
                    <a:pt x="17133" y="15062"/>
                    <a:pt x="18172" y="16477"/>
                  </a:cubicBezTo>
                  <a:cubicBezTo>
                    <a:pt x="19210" y="17891"/>
                    <a:pt x="19626" y="19434"/>
                    <a:pt x="18379" y="20334"/>
                  </a:cubicBezTo>
                  <a:cubicBezTo>
                    <a:pt x="17133" y="21234"/>
                    <a:pt x="14226" y="21491"/>
                    <a:pt x="11733" y="21234"/>
                  </a:cubicBezTo>
                  <a:cubicBezTo>
                    <a:pt x="9241" y="20977"/>
                    <a:pt x="7164" y="20205"/>
                    <a:pt x="5087" y="19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1" name="Line"/>
            <p:cNvSpPr/>
            <p:nvPr/>
          </p:nvSpPr>
          <p:spPr>
            <a:xfrm>
              <a:off x="6910378" y="8832199"/>
              <a:ext cx="26834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71" y="14400"/>
                    <a:pt x="12343" y="7200"/>
                    <a:pt x="15943" y="3600"/>
                  </a:cubicBezTo>
                  <a:cubicBezTo>
                    <a:pt x="19543" y="0"/>
                    <a:pt x="20571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2" name="Line"/>
            <p:cNvSpPr/>
            <p:nvPr/>
          </p:nvSpPr>
          <p:spPr>
            <a:xfrm>
              <a:off x="6509097" y="8225871"/>
              <a:ext cx="908761" cy="1168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1469" fill="norm" stroke="1" extrusionOk="0">
                  <a:moveTo>
                    <a:pt x="14765" y="2407"/>
                  </a:moveTo>
                  <a:cubicBezTo>
                    <a:pt x="14462" y="2407"/>
                    <a:pt x="14159" y="2407"/>
                    <a:pt x="13917" y="2289"/>
                  </a:cubicBezTo>
                  <a:cubicBezTo>
                    <a:pt x="13675" y="2172"/>
                    <a:pt x="13494" y="1937"/>
                    <a:pt x="13010" y="1749"/>
                  </a:cubicBezTo>
                  <a:cubicBezTo>
                    <a:pt x="12526" y="1561"/>
                    <a:pt x="11739" y="1421"/>
                    <a:pt x="11044" y="1350"/>
                  </a:cubicBezTo>
                  <a:cubicBezTo>
                    <a:pt x="10348" y="1280"/>
                    <a:pt x="9743" y="1280"/>
                    <a:pt x="8986" y="1444"/>
                  </a:cubicBezTo>
                  <a:cubicBezTo>
                    <a:pt x="8230" y="1608"/>
                    <a:pt x="7323" y="1937"/>
                    <a:pt x="6657" y="2266"/>
                  </a:cubicBezTo>
                  <a:cubicBezTo>
                    <a:pt x="5991" y="2595"/>
                    <a:pt x="5568" y="2923"/>
                    <a:pt x="5054" y="3252"/>
                  </a:cubicBezTo>
                  <a:cubicBezTo>
                    <a:pt x="4539" y="3581"/>
                    <a:pt x="3934" y="3909"/>
                    <a:pt x="3511" y="4144"/>
                  </a:cubicBezTo>
                  <a:cubicBezTo>
                    <a:pt x="3087" y="4379"/>
                    <a:pt x="2845" y="4520"/>
                    <a:pt x="2633" y="4825"/>
                  </a:cubicBezTo>
                  <a:cubicBezTo>
                    <a:pt x="2422" y="5130"/>
                    <a:pt x="2240" y="5600"/>
                    <a:pt x="1938" y="6351"/>
                  </a:cubicBezTo>
                  <a:cubicBezTo>
                    <a:pt x="1635" y="7102"/>
                    <a:pt x="1212" y="8135"/>
                    <a:pt x="849" y="9168"/>
                  </a:cubicBezTo>
                  <a:cubicBezTo>
                    <a:pt x="486" y="10201"/>
                    <a:pt x="183" y="11235"/>
                    <a:pt x="62" y="12221"/>
                  </a:cubicBezTo>
                  <a:cubicBezTo>
                    <a:pt x="-59" y="13207"/>
                    <a:pt x="2" y="14146"/>
                    <a:pt x="213" y="15108"/>
                  </a:cubicBezTo>
                  <a:cubicBezTo>
                    <a:pt x="425" y="16071"/>
                    <a:pt x="788" y="17057"/>
                    <a:pt x="1242" y="17879"/>
                  </a:cubicBezTo>
                  <a:cubicBezTo>
                    <a:pt x="1696" y="18701"/>
                    <a:pt x="2240" y="19358"/>
                    <a:pt x="3087" y="19921"/>
                  </a:cubicBezTo>
                  <a:cubicBezTo>
                    <a:pt x="3934" y="20485"/>
                    <a:pt x="5084" y="20955"/>
                    <a:pt x="6415" y="21213"/>
                  </a:cubicBezTo>
                  <a:cubicBezTo>
                    <a:pt x="7746" y="21471"/>
                    <a:pt x="9259" y="21518"/>
                    <a:pt x="10892" y="21424"/>
                  </a:cubicBezTo>
                  <a:cubicBezTo>
                    <a:pt x="12526" y="21330"/>
                    <a:pt x="14281" y="21095"/>
                    <a:pt x="15551" y="20767"/>
                  </a:cubicBezTo>
                  <a:cubicBezTo>
                    <a:pt x="16822" y="20438"/>
                    <a:pt x="17608" y="20015"/>
                    <a:pt x="18274" y="19499"/>
                  </a:cubicBezTo>
                  <a:cubicBezTo>
                    <a:pt x="18939" y="18982"/>
                    <a:pt x="19484" y="18372"/>
                    <a:pt x="19938" y="17480"/>
                  </a:cubicBezTo>
                  <a:cubicBezTo>
                    <a:pt x="20391" y="16588"/>
                    <a:pt x="20754" y="15414"/>
                    <a:pt x="21027" y="14381"/>
                  </a:cubicBezTo>
                  <a:cubicBezTo>
                    <a:pt x="21299" y="13348"/>
                    <a:pt x="21480" y="12455"/>
                    <a:pt x="21511" y="11516"/>
                  </a:cubicBezTo>
                  <a:cubicBezTo>
                    <a:pt x="21541" y="10577"/>
                    <a:pt x="21420" y="9591"/>
                    <a:pt x="21117" y="8628"/>
                  </a:cubicBezTo>
                  <a:cubicBezTo>
                    <a:pt x="20815" y="7666"/>
                    <a:pt x="20331" y="6727"/>
                    <a:pt x="19756" y="5975"/>
                  </a:cubicBezTo>
                  <a:cubicBezTo>
                    <a:pt x="19181" y="5224"/>
                    <a:pt x="18516" y="4661"/>
                    <a:pt x="17608" y="3839"/>
                  </a:cubicBezTo>
                  <a:cubicBezTo>
                    <a:pt x="16701" y="3017"/>
                    <a:pt x="15551" y="1937"/>
                    <a:pt x="14765" y="1162"/>
                  </a:cubicBezTo>
                  <a:cubicBezTo>
                    <a:pt x="13978" y="388"/>
                    <a:pt x="13554" y="-82"/>
                    <a:pt x="12344" y="12"/>
                  </a:cubicBezTo>
                  <a:cubicBezTo>
                    <a:pt x="11134" y="106"/>
                    <a:pt x="9138" y="763"/>
                    <a:pt x="7141" y="14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3" name="Line"/>
            <p:cNvSpPr/>
            <p:nvPr/>
          </p:nvSpPr>
          <p:spPr>
            <a:xfrm>
              <a:off x="9175770" y="1510367"/>
              <a:ext cx="2617763" cy="22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93" fill="norm" stroke="1" extrusionOk="0">
                  <a:moveTo>
                    <a:pt x="1288" y="10428"/>
                  </a:moveTo>
                  <a:cubicBezTo>
                    <a:pt x="1791" y="11421"/>
                    <a:pt x="2293" y="12414"/>
                    <a:pt x="2984" y="13034"/>
                  </a:cubicBezTo>
                  <a:cubicBezTo>
                    <a:pt x="3674" y="13655"/>
                    <a:pt x="4553" y="13903"/>
                    <a:pt x="5380" y="14028"/>
                  </a:cubicBezTo>
                  <a:cubicBezTo>
                    <a:pt x="6207" y="14152"/>
                    <a:pt x="6981" y="14152"/>
                    <a:pt x="7798" y="14152"/>
                  </a:cubicBezTo>
                  <a:cubicBezTo>
                    <a:pt x="8614" y="14152"/>
                    <a:pt x="9472" y="14152"/>
                    <a:pt x="10320" y="14152"/>
                  </a:cubicBezTo>
                  <a:cubicBezTo>
                    <a:pt x="11167" y="14152"/>
                    <a:pt x="12005" y="14152"/>
                    <a:pt x="12831" y="14524"/>
                  </a:cubicBezTo>
                  <a:cubicBezTo>
                    <a:pt x="13658" y="14897"/>
                    <a:pt x="14474" y="15641"/>
                    <a:pt x="15301" y="16386"/>
                  </a:cubicBezTo>
                  <a:cubicBezTo>
                    <a:pt x="16128" y="17131"/>
                    <a:pt x="16965" y="17876"/>
                    <a:pt x="17760" y="18745"/>
                  </a:cubicBezTo>
                  <a:cubicBezTo>
                    <a:pt x="18556" y="19614"/>
                    <a:pt x="19309" y="20607"/>
                    <a:pt x="19749" y="21103"/>
                  </a:cubicBezTo>
                  <a:cubicBezTo>
                    <a:pt x="20188" y="21600"/>
                    <a:pt x="20314" y="21600"/>
                    <a:pt x="20293" y="21228"/>
                  </a:cubicBezTo>
                  <a:cubicBezTo>
                    <a:pt x="20272" y="20855"/>
                    <a:pt x="20105" y="20110"/>
                    <a:pt x="19623" y="18993"/>
                  </a:cubicBezTo>
                  <a:cubicBezTo>
                    <a:pt x="19142" y="17876"/>
                    <a:pt x="18346" y="16386"/>
                    <a:pt x="17530" y="15145"/>
                  </a:cubicBezTo>
                  <a:cubicBezTo>
                    <a:pt x="16714" y="13903"/>
                    <a:pt x="15877" y="12910"/>
                    <a:pt x="15071" y="11917"/>
                  </a:cubicBezTo>
                  <a:cubicBezTo>
                    <a:pt x="14265" y="10924"/>
                    <a:pt x="13491" y="9931"/>
                    <a:pt x="12727" y="8938"/>
                  </a:cubicBezTo>
                  <a:cubicBezTo>
                    <a:pt x="11963" y="7945"/>
                    <a:pt x="11209" y="6952"/>
                    <a:pt x="10456" y="6207"/>
                  </a:cubicBezTo>
                  <a:cubicBezTo>
                    <a:pt x="9702" y="5462"/>
                    <a:pt x="8949" y="4966"/>
                    <a:pt x="8132" y="4593"/>
                  </a:cubicBezTo>
                  <a:cubicBezTo>
                    <a:pt x="7316" y="4221"/>
                    <a:pt x="6437" y="3972"/>
                    <a:pt x="5548" y="3848"/>
                  </a:cubicBezTo>
                  <a:cubicBezTo>
                    <a:pt x="4658" y="3724"/>
                    <a:pt x="3758" y="3724"/>
                    <a:pt x="2910" y="3848"/>
                  </a:cubicBezTo>
                  <a:cubicBezTo>
                    <a:pt x="2063" y="3972"/>
                    <a:pt x="1267" y="4221"/>
                    <a:pt x="1320" y="4345"/>
                  </a:cubicBezTo>
                  <a:cubicBezTo>
                    <a:pt x="1372" y="4469"/>
                    <a:pt x="2272" y="4469"/>
                    <a:pt x="3120" y="4469"/>
                  </a:cubicBezTo>
                  <a:cubicBezTo>
                    <a:pt x="3967" y="4469"/>
                    <a:pt x="4763" y="4469"/>
                    <a:pt x="5506" y="4593"/>
                  </a:cubicBezTo>
                  <a:cubicBezTo>
                    <a:pt x="6249" y="4717"/>
                    <a:pt x="6939" y="4966"/>
                    <a:pt x="7651" y="5338"/>
                  </a:cubicBezTo>
                  <a:cubicBezTo>
                    <a:pt x="8363" y="5710"/>
                    <a:pt x="9095" y="6207"/>
                    <a:pt x="9880" y="6703"/>
                  </a:cubicBezTo>
                  <a:cubicBezTo>
                    <a:pt x="10665" y="7200"/>
                    <a:pt x="11502" y="7697"/>
                    <a:pt x="12318" y="8193"/>
                  </a:cubicBezTo>
                  <a:cubicBezTo>
                    <a:pt x="13135" y="8690"/>
                    <a:pt x="13930" y="9186"/>
                    <a:pt x="14778" y="9807"/>
                  </a:cubicBezTo>
                  <a:cubicBezTo>
                    <a:pt x="15625" y="10428"/>
                    <a:pt x="16525" y="11172"/>
                    <a:pt x="17384" y="11917"/>
                  </a:cubicBezTo>
                  <a:cubicBezTo>
                    <a:pt x="18242" y="12662"/>
                    <a:pt x="19058" y="13407"/>
                    <a:pt x="19696" y="14028"/>
                  </a:cubicBezTo>
                  <a:cubicBezTo>
                    <a:pt x="20335" y="14648"/>
                    <a:pt x="20795" y="15145"/>
                    <a:pt x="21078" y="15517"/>
                  </a:cubicBezTo>
                  <a:cubicBezTo>
                    <a:pt x="21360" y="15890"/>
                    <a:pt x="21465" y="16138"/>
                    <a:pt x="21434" y="16138"/>
                  </a:cubicBezTo>
                  <a:cubicBezTo>
                    <a:pt x="21402" y="16138"/>
                    <a:pt x="21235" y="15890"/>
                    <a:pt x="20701" y="14897"/>
                  </a:cubicBezTo>
                  <a:cubicBezTo>
                    <a:pt x="20167" y="13903"/>
                    <a:pt x="19267" y="12166"/>
                    <a:pt x="18462" y="10924"/>
                  </a:cubicBezTo>
                  <a:cubicBezTo>
                    <a:pt x="17656" y="9683"/>
                    <a:pt x="16944" y="8938"/>
                    <a:pt x="16170" y="8317"/>
                  </a:cubicBezTo>
                  <a:cubicBezTo>
                    <a:pt x="15395" y="7697"/>
                    <a:pt x="14558" y="7200"/>
                    <a:pt x="13700" y="6579"/>
                  </a:cubicBezTo>
                  <a:cubicBezTo>
                    <a:pt x="12842" y="5959"/>
                    <a:pt x="11963" y="5214"/>
                    <a:pt x="11167" y="4717"/>
                  </a:cubicBezTo>
                  <a:cubicBezTo>
                    <a:pt x="10372" y="4221"/>
                    <a:pt x="9660" y="3972"/>
                    <a:pt x="8875" y="3724"/>
                  </a:cubicBezTo>
                  <a:cubicBezTo>
                    <a:pt x="8091" y="3476"/>
                    <a:pt x="7232" y="3228"/>
                    <a:pt x="6353" y="2979"/>
                  </a:cubicBezTo>
                  <a:cubicBezTo>
                    <a:pt x="5474" y="2731"/>
                    <a:pt x="4574" y="2483"/>
                    <a:pt x="3706" y="2359"/>
                  </a:cubicBezTo>
                  <a:cubicBezTo>
                    <a:pt x="2837" y="2234"/>
                    <a:pt x="2000" y="2234"/>
                    <a:pt x="1414" y="2359"/>
                  </a:cubicBezTo>
                  <a:cubicBezTo>
                    <a:pt x="828" y="2483"/>
                    <a:pt x="493" y="2731"/>
                    <a:pt x="252" y="2855"/>
                  </a:cubicBezTo>
                  <a:cubicBezTo>
                    <a:pt x="12" y="2979"/>
                    <a:pt x="-135" y="2979"/>
                    <a:pt x="179" y="2855"/>
                  </a:cubicBezTo>
                  <a:cubicBezTo>
                    <a:pt x="493" y="2731"/>
                    <a:pt x="1267" y="2483"/>
                    <a:pt x="2105" y="2234"/>
                  </a:cubicBezTo>
                  <a:cubicBezTo>
                    <a:pt x="2942" y="1986"/>
                    <a:pt x="3842" y="1738"/>
                    <a:pt x="4668" y="1614"/>
                  </a:cubicBezTo>
                  <a:cubicBezTo>
                    <a:pt x="5495" y="1490"/>
                    <a:pt x="6249" y="1490"/>
                    <a:pt x="7002" y="1490"/>
                  </a:cubicBezTo>
                  <a:cubicBezTo>
                    <a:pt x="7756" y="1490"/>
                    <a:pt x="8509" y="1490"/>
                    <a:pt x="9263" y="1738"/>
                  </a:cubicBezTo>
                  <a:cubicBezTo>
                    <a:pt x="10016" y="1986"/>
                    <a:pt x="10770" y="2483"/>
                    <a:pt x="11513" y="3103"/>
                  </a:cubicBezTo>
                  <a:cubicBezTo>
                    <a:pt x="12256" y="3724"/>
                    <a:pt x="12988" y="4469"/>
                    <a:pt x="13784" y="5214"/>
                  </a:cubicBezTo>
                  <a:cubicBezTo>
                    <a:pt x="14579" y="5959"/>
                    <a:pt x="15437" y="6703"/>
                    <a:pt x="16264" y="7572"/>
                  </a:cubicBezTo>
                  <a:cubicBezTo>
                    <a:pt x="17091" y="8441"/>
                    <a:pt x="17886" y="9434"/>
                    <a:pt x="18462" y="10179"/>
                  </a:cubicBezTo>
                  <a:cubicBezTo>
                    <a:pt x="19037" y="10924"/>
                    <a:pt x="19393" y="11421"/>
                    <a:pt x="19665" y="11917"/>
                  </a:cubicBezTo>
                  <a:cubicBezTo>
                    <a:pt x="19937" y="12414"/>
                    <a:pt x="20125" y="12910"/>
                    <a:pt x="20146" y="13159"/>
                  </a:cubicBezTo>
                  <a:cubicBezTo>
                    <a:pt x="20167" y="13407"/>
                    <a:pt x="20021" y="13407"/>
                    <a:pt x="19518" y="12786"/>
                  </a:cubicBezTo>
                  <a:cubicBezTo>
                    <a:pt x="19016" y="12166"/>
                    <a:pt x="18158" y="10924"/>
                    <a:pt x="17300" y="9807"/>
                  </a:cubicBezTo>
                  <a:cubicBezTo>
                    <a:pt x="16442" y="8690"/>
                    <a:pt x="15584" y="7697"/>
                    <a:pt x="14705" y="6828"/>
                  </a:cubicBezTo>
                  <a:cubicBezTo>
                    <a:pt x="13825" y="5959"/>
                    <a:pt x="12925" y="5214"/>
                    <a:pt x="12099" y="4469"/>
                  </a:cubicBezTo>
                  <a:cubicBezTo>
                    <a:pt x="11272" y="3724"/>
                    <a:pt x="10518" y="2979"/>
                    <a:pt x="9702" y="2483"/>
                  </a:cubicBezTo>
                  <a:cubicBezTo>
                    <a:pt x="8886" y="1986"/>
                    <a:pt x="8007" y="1738"/>
                    <a:pt x="7170" y="1490"/>
                  </a:cubicBezTo>
                  <a:cubicBezTo>
                    <a:pt x="6332" y="1241"/>
                    <a:pt x="5537" y="993"/>
                    <a:pt x="4773" y="745"/>
                  </a:cubicBezTo>
                  <a:cubicBezTo>
                    <a:pt x="4009" y="497"/>
                    <a:pt x="3277" y="248"/>
                    <a:pt x="2628" y="124"/>
                  </a:cubicBezTo>
                  <a:cubicBezTo>
                    <a:pt x="1979" y="0"/>
                    <a:pt x="1414" y="0"/>
                    <a:pt x="1068" y="0"/>
                  </a:cubicBezTo>
                  <a:cubicBezTo>
                    <a:pt x="723" y="0"/>
                    <a:pt x="598" y="0"/>
                    <a:pt x="598" y="124"/>
                  </a:cubicBezTo>
                  <a:cubicBezTo>
                    <a:pt x="598" y="248"/>
                    <a:pt x="723" y="497"/>
                    <a:pt x="1225" y="869"/>
                  </a:cubicBezTo>
                  <a:cubicBezTo>
                    <a:pt x="1728" y="1241"/>
                    <a:pt x="2607" y="1738"/>
                    <a:pt x="3507" y="2110"/>
                  </a:cubicBezTo>
                  <a:cubicBezTo>
                    <a:pt x="4407" y="2483"/>
                    <a:pt x="5328" y="2731"/>
                    <a:pt x="6165" y="2979"/>
                  </a:cubicBezTo>
                  <a:cubicBezTo>
                    <a:pt x="7002" y="3228"/>
                    <a:pt x="7756" y="3476"/>
                    <a:pt x="8488" y="3848"/>
                  </a:cubicBezTo>
                  <a:cubicBezTo>
                    <a:pt x="9221" y="4221"/>
                    <a:pt x="9932" y="4717"/>
                    <a:pt x="10655" y="5214"/>
                  </a:cubicBezTo>
                  <a:cubicBezTo>
                    <a:pt x="11377" y="5710"/>
                    <a:pt x="12109" y="6207"/>
                    <a:pt x="12863" y="6703"/>
                  </a:cubicBezTo>
                  <a:cubicBezTo>
                    <a:pt x="13616" y="7200"/>
                    <a:pt x="14391" y="7697"/>
                    <a:pt x="15217" y="8441"/>
                  </a:cubicBezTo>
                  <a:cubicBezTo>
                    <a:pt x="16044" y="9186"/>
                    <a:pt x="16923" y="10179"/>
                    <a:pt x="17541" y="11048"/>
                  </a:cubicBezTo>
                  <a:cubicBezTo>
                    <a:pt x="18158" y="11917"/>
                    <a:pt x="18514" y="12662"/>
                    <a:pt x="18870" y="13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4" name="Line"/>
            <p:cNvSpPr/>
            <p:nvPr/>
          </p:nvSpPr>
          <p:spPr>
            <a:xfrm>
              <a:off x="1175582" y="8770864"/>
              <a:ext cx="1801708" cy="1061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73" fill="norm" stroke="1" extrusionOk="0">
                  <a:moveTo>
                    <a:pt x="0" y="16577"/>
                  </a:moveTo>
                  <a:cubicBezTo>
                    <a:pt x="92" y="18586"/>
                    <a:pt x="184" y="20596"/>
                    <a:pt x="551" y="20847"/>
                  </a:cubicBezTo>
                  <a:cubicBezTo>
                    <a:pt x="919" y="21098"/>
                    <a:pt x="1563" y="19591"/>
                    <a:pt x="2329" y="16075"/>
                  </a:cubicBezTo>
                  <a:cubicBezTo>
                    <a:pt x="3094" y="12558"/>
                    <a:pt x="3983" y="7033"/>
                    <a:pt x="4657" y="3768"/>
                  </a:cubicBezTo>
                  <a:cubicBezTo>
                    <a:pt x="5331" y="503"/>
                    <a:pt x="5791" y="-502"/>
                    <a:pt x="6311" y="503"/>
                  </a:cubicBezTo>
                  <a:cubicBezTo>
                    <a:pt x="6832" y="1507"/>
                    <a:pt x="7414" y="4521"/>
                    <a:pt x="8119" y="7284"/>
                  </a:cubicBezTo>
                  <a:cubicBezTo>
                    <a:pt x="8824" y="10047"/>
                    <a:pt x="9651" y="12559"/>
                    <a:pt x="10586" y="13312"/>
                  </a:cubicBezTo>
                  <a:cubicBezTo>
                    <a:pt x="11520" y="14065"/>
                    <a:pt x="12562" y="13061"/>
                    <a:pt x="13511" y="12558"/>
                  </a:cubicBezTo>
                  <a:cubicBezTo>
                    <a:pt x="14461" y="12056"/>
                    <a:pt x="15319" y="12056"/>
                    <a:pt x="15993" y="12558"/>
                  </a:cubicBezTo>
                  <a:cubicBezTo>
                    <a:pt x="16667" y="13061"/>
                    <a:pt x="17157" y="14065"/>
                    <a:pt x="17586" y="13814"/>
                  </a:cubicBezTo>
                  <a:cubicBezTo>
                    <a:pt x="18015" y="13563"/>
                    <a:pt x="18383" y="12056"/>
                    <a:pt x="18965" y="9544"/>
                  </a:cubicBezTo>
                  <a:cubicBezTo>
                    <a:pt x="19547" y="7033"/>
                    <a:pt x="20344" y="3517"/>
                    <a:pt x="20819" y="1758"/>
                  </a:cubicBezTo>
                  <a:cubicBezTo>
                    <a:pt x="21294" y="0"/>
                    <a:pt x="21447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5" name="Line"/>
            <p:cNvSpPr/>
            <p:nvPr/>
          </p:nvSpPr>
          <p:spPr>
            <a:xfrm>
              <a:off x="1173026" y="9013793"/>
              <a:ext cx="201894" cy="2006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00" fill="norm" stroke="1" extrusionOk="0">
                  <a:moveTo>
                    <a:pt x="21600" y="255"/>
                  </a:moveTo>
                  <a:cubicBezTo>
                    <a:pt x="19959" y="-15"/>
                    <a:pt x="18319" y="-285"/>
                    <a:pt x="15311" y="660"/>
                  </a:cubicBezTo>
                  <a:cubicBezTo>
                    <a:pt x="12304" y="1605"/>
                    <a:pt x="7929" y="3765"/>
                    <a:pt x="4922" y="5520"/>
                  </a:cubicBezTo>
                  <a:cubicBezTo>
                    <a:pt x="1914" y="7275"/>
                    <a:pt x="273" y="8625"/>
                    <a:pt x="137" y="9435"/>
                  </a:cubicBezTo>
                  <a:cubicBezTo>
                    <a:pt x="0" y="10245"/>
                    <a:pt x="1367" y="10515"/>
                    <a:pt x="3418" y="10650"/>
                  </a:cubicBezTo>
                  <a:cubicBezTo>
                    <a:pt x="5468" y="10785"/>
                    <a:pt x="8203" y="10785"/>
                    <a:pt x="10253" y="10920"/>
                  </a:cubicBezTo>
                  <a:cubicBezTo>
                    <a:pt x="12304" y="11055"/>
                    <a:pt x="13671" y="11325"/>
                    <a:pt x="13671" y="12135"/>
                  </a:cubicBezTo>
                  <a:cubicBezTo>
                    <a:pt x="13671" y="12945"/>
                    <a:pt x="12304" y="14295"/>
                    <a:pt x="10253" y="15645"/>
                  </a:cubicBezTo>
                  <a:cubicBezTo>
                    <a:pt x="8203" y="16995"/>
                    <a:pt x="5468" y="18345"/>
                    <a:pt x="3418" y="19290"/>
                  </a:cubicBezTo>
                  <a:cubicBezTo>
                    <a:pt x="1367" y="20235"/>
                    <a:pt x="0" y="20775"/>
                    <a:pt x="0" y="21045"/>
                  </a:cubicBezTo>
                  <a:cubicBezTo>
                    <a:pt x="0" y="21315"/>
                    <a:pt x="1367" y="21315"/>
                    <a:pt x="5058" y="20370"/>
                  </a:cubicBezTo>
                  <a:cubicBezTo>
                    <a:pt x="8749" y="19425"/>
                    <a:pt x="14765" y="17535"/>
                    <a:pt x="20780" y="1564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6" name="Line"/>
            <p:cNvSpPr/>
            <p:nvPr/>
          </p:nvSpPr>
          <p:spPr>
            <a:xfrm>
              <a:off x="1382586" y="9069871"/>
              <a:ext cx="130337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7" name="Line"/>
            <p:cNvSpPr/>
            <p:nvPr/>
          </p:nvSpPr>
          <p:spPr>
            <a:xfrm>
              <a:off x="1386129" y="9030060"/>
              <a:ext cx="149795" cy="154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9" h="21450" fill="norm" stroke="1" extrusionOk="0">
                  <a:moveTo>
                    <a:pt x="21459" y="1266"/>
                  </a:moveTo>
                  <a:cubicBezTo>
                    <a:pt x="19628" y="558"/>
                    <a:pt x="17798" y="-150"/>
                    <a:pt x="16151" y="27"/>
                  </a:cubicBezTo>
                  <a:cubicBezTo>
                    <a:pt x="14503" y="204"/>
                    <a:pt x="13039" y="1266"/>
                    <a:pt x="10476" y="4099"/>
                  </a:cubicBezTo>
                  <a:cubicBezTo>
                    <a:pt x="7913" y="6932"/>
                    <a:pt x="4252" y="11535"/>
                    <a:pt x="2239" y="14722"/>
                  </a:cubicBezTo>
                  <a:cubicBezTo>
                    <a:pt x="225" y="17909"/>
                    <a:pt x="-141" y="19680"/>
                    <a:pt x="42" y="20565"/>
                  </a:cubicBezTo>
                  <a:cubicBezTo>
                    <a:pt x="225" y="21450"/>
                    <a:pt x="957" y="21450"/>
                    <a:pt x="1690" y="214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8" name="Line"/>
            <p:cNvSpPr/>
            <p:nvPr/>
          </p:nvSpPr>
          <p:spPr>
            <a:xfrm>
              <a:off x="1512922" y="9115872"/>
              <a:ext cx="38336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21600" y="4114"/>
                    <a:pt x="21600" y="8229"/>
                    <a:pt x="21600" y="11571"/>
                  </a:cubicBezTo>
                  <a:cubicBezTo>
                    <a:pt x="21600" y="14914"/>
                    <a:pt x="21600" y="17486"/>
                    <a:pt x="18000" y="19029"/>
                  </a:cubicBezTo>
                  <a:cubicBezTo>
                    <a:pt x="14400" y="20571"/>
                    <a:pt x="7200" y="21086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79" name="Line"/>
            <p:cNvSpPr/>
            <p:nvPr/>
          </p:nvSpPr>
          <p:spPr>
            <a:xfrm>
              <a:off x="1528256" y="9039203"/>
              <a:ext cx="3066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0" name="Line"/>
            <p:cNvSpPr/>
            <p:nvPr/>
          </p:nvSpPr>
          <p:spPr>
            <a:xfrm>
              <a:off x="1236916" y="9273924"/>
              <a:ext cx="306675" cy="336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6" fill="norm" stroke="1" extrusionOk="0">
                  <a:moveTo>
                    <a:pt x="0" y="20296"/>
                  </a:moveTo>
                  <a:cubicBezTo>
                    <a:pt x="4860" y="12582"/>
                    <a:pt x="9720" y="4867"/>
                    <a:pt x="13320" y="1782"/>
                  </a:cubicBezTo>
                  <a:cubicBezTo>
                    <a:pt x="16920" y="-1304"/>
                    <a:pt x="19260" y="239"/>
                    <a:pt x="21600" y="17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1" name="Line"/>
            <p:cNvSpPr/>
            <p:nvPr/>
          </p:nvSpPr>
          <p:spPr>
            <a:xfrm>
              <a:off x="1376005" y="9361211"/>
              <a:ext cx="136918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159" fill="norm" stroke="1" extrusionOk="0">
                  <a:moveTo>
                    <a:pt x="7030" y="0"/>
                  </a:moveTo>
                  <a:cubicBezTo>
                    <a:pt x="5430" y="4408"/>
                    <a:pt x="3830" y="8816"/>
                    <a:pt x="2630" y="12343"/>
                  </a:cubicBezTo>
                  <a:cubicBezTo>
                    <a:pt x="1430" y="15869"/>
                    <a:pt x="630" y="18514"/>
                    <a:pt x="230" y="18294"/>
                  </a:cubicBezTo>
                  <a:cubicBezTo>
                    <a:pt x="-170" y="18073"/>
                    <a:pt x="-170" y="14988"/>
                    <a:pt x="1230" y="11682"/>
                  </a:cubicBezTo>
                  <a:cubicBezTo>
                    <a:pt x="2630" y="8375"/>
                    <a:pt x="5430" y="4849"/>
                    <a:pt x="8630" y="2645"/>
                  </a:cubicBezTo>
                  <a:cubicBezTo>
                    <a:pt x="11830" y="441"/>
                    <a:pt x="15430" y="-441"/>
                    <a:pt x="17630" y="220"/>
                  </a:cubicBezTo>
                  <a:cubicBezTo>
                    <a:pt x="19830" y="881"/>
                    <a:pt x="20630" y="3086"/>
                    <a:pt x="21030" y="6832"/>
                  </a:cubicBezTo>
                  <a:cubicBezTo>
                    <a:pt x="21430" y="10579"/>
                    <a:pt x="21430" y="15869"/>
                    <a:pt x="21430" y="211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2" name="Line"/>
            <p:cNvSpPr/>
            <p:nvPr/>
          </p:nvSpPr>
          <p:spPr>
            <a:xfrm>
              <a:off x="145493" y="9101854"/>
              <a:ext cx="248072" cy="2427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95" h="21372" fill="norm" stroke="1" extrusionOk="0">
                  <a:moveTo>
                    <a:pt x="236" y="5284"/>
                  </a:moveTo>
                  <a:cubicBezTo>
                    <a:pt x="15" y="4159"/>
                    <a:pt x="-205" y="3034"/>
                    <a:pt x="346" y="2134"/>
                  </a:cubicBezTo>
                  <a:cubicBezTo>
                    <a:pt x="897" y="1234"/>
                    <a:pt x="2219" y="559"/>
                    <a:pt x="3652" y="221"/>
                  </a:cubicBezTo>
                  <a:cubicBezTo>
                    <a:pt x="5085" y="-116"/>
                    <a:pt x="6628" y="-116"/>
                    <a:pt x="8171" y="559"/>
                  </a:cubicBezTo>
                  <a:cubicBezTo>
                    <a:pt x="9713" y="1234"/>
                    <a:pt x="11256" y="2584"/>
                    <a:pt x="11477" y="4947"/>
                  </a:cubicBezTo>
                  <a:cubicBezTo>
                    <a:pt x="11697" y="7309"/>
                    <a:pt x="10595" y="10684"/>
                    <a:pt x="9162" y="13159"/>
                  </a:cubicBezTo>
                  <a:cubicBezTo>
                    <a:pt x="7730" y="15634"/>
                    <a:pt x="5966" y="17209"/>
                    <a:pt x="4424" y="18447"/>
                  </a:cubicBezTo>
                  <a:cubicBezTo>
                    <a:pt x="2881" y="19684"/>
                    <a:pt x="1558" y="20584"/>
                    <a:pt x="1779" y="21034"/>
                  </a:cubicBezTo>
                  <a:cubicBezTo>
                    <a:pt x="1999" y="21484"/>
                    <a:pt x="3762" y="21484"/>
                    <a:pt x="7289" y="21034"/>
                  </a:cubicBezTo>
                  <a:cubicBezTo>
                    <a:pt x="10815" y="20584"/>
                    <a:pt x="16105" y="19684"/>
                    <a:pt x="21395" y="18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3" name="Line"/>
            <p:cNvSpPr/>
            <p:nvPr/>
          </p:nvSpPr>
          <p:spPr>
            <a:xfrm>
              <a:off x="516233" y="9230874"/>
              <a:ext cx="26067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6141" y="15840"/>
                    <a:pt x="12282" y="10080"/>
                    <a:pt x="15882" y="6480"/>
                  </a:cubicBezTo>
                  <a:cubicBezTo>
                    <a:pt x="19482" y="2880"/>
                    <a:pt x="20541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4" name="Line"/>
            <p:cNvSpPr/>
            <p:nvPr/>
          </p:nvSpPr>
          <p:spPr>
            <a:xfrm>
              <a:off x="1949932" y="9269208"/>
              <a:ext cx="176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5" name="Line"/>
            <p:cNvSpPr/>
            <p:nvPr/>
          </p:nvSpPr>
          <p:spPr>
            <a:xfrm>
              <a:off x="1988266" y="9338210"/>
              <a:ext cx="199339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538" y="17280"/>
                    <a:pt x="11077" y="12960"/>
                    <a:pt x="14677" y="9360"/>
                  </a:cubicBezTo>
                  <a:cubicBezTo>
                    <a:pt x="18277" y="5760"/>
                    <a:pt x="19938" y="288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6" name="Line"/>
            <p:cNvSpPr/>
            <p:nvPr/>
          </p:nvSpPr>
          <p:spPr>
            <a:xfrm>
              <a:off x="2428579" y="9191068"/>
              <a:ext cx="280372" cy="2084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0726" fill="norm" stroke="1" extrusionOk="0">
                  <a:moveTo>
                    <a:pt x="13760" y="4720"/>
                  </a:moveTo>
                  <a:cubicBezTo>
                    <a:pt x="13565" y="3450"/>
                    <a:pt x="13371" y="2179"/>
                    <a:pt x="12787" y="1290"/>
                  </a:cubicBezTo>
                  <a:cubicBezTo>
                    <a:pt x="12203" y="400"/>
                    <a:pt x="11230" y="-108"/>
                    <a:pt x="9868" y="19"/>
                  </a:cubicBezTo>
                  <a:cubicBezTo>
                    <a:pt x="8506" y="146"/>
                    <a:pt x="6754" y="908"/>
                    <a:pt x="5003" y="3577"/>
                  </a:cubicBezTo>
                  <a:cubicBezTo>
                    <a:pt x="3252" y="6245"/>
                    <a:pt x="1500" y="10819"/>
                    <a:pt x="625" y="13868"/>
                  </a:cubicBezTo>
                  <a:cubicBezTo>
                    <a:pt x="-251" y="16918"/>
                    <a:pt x="-251" y="18443"/>
                    <a:pt x="917" y="19586"/>
                  </a:cubicBezTo>
                  <a:cubicBezTo>
                    <a:pt x="2084" y="20730"/>
                    <a:pt x="4419" y="21492"/>
                    <a:pt x="7630" y="19459"/>
                  </a:cubicBezTo>
                  <a:cubicBezTo>
                    <a:pt x="10841" y="17426"/>
                    <a:pt x="14927" y="12598"/>
                    <a:pt x="17165" y="9294"/>
                  </a:cubicBezTo>
                  <a:cubicBezTo>
                    <a:pt x="19403" y="5991"/>
                    <a:pt x="19792" y="4212"/>
                    <a:pt x="19500" y="2941"/>
                  </a:cubicBezTo>
                  <a:cubicBezTo>
                    <a:pt x="19208" y="1671"/>
                    <a:pt x="18235" y="908"/>
                    <a:pt x="16484" y="527"/>
                  </a:cubicBezTo>
                  <a:cubicBezTo>
                    <a:pt x="14733" y="146"/>
                    <a:pt x="12203" y="146"/>
                    <a:pt x="10354" y="273"/>
                  </a:cubicBezTo>
                  <a:cubicBezTo>
                    <a:pt x="8506" y="400"/>
                    <a:pt x="7338" y="654"/>
                    <a:pt x="6463" y="1290"/>
                  </a:cubicBezTo>
                  <a:cubicBezTo>
                    <a:pt x="5587" y="1925"/>
                    <a:pt x="5003" y="2941"/>
                    <a:pt x="5198" y="3831"/>
                  </a:cubicBezTo>
                  <a:cubicBezTo>
                    <a:pt x="5392" y="4720"/>
                    <a:pt x="6365" y="5483"/>
                    <a:pt x="9187" y="5356"/>
                  </a:cubicBezTo>
                  <a:cubicBezTo>
                    <a:pt x="12008" y="5228"/>
                    <a:pt x="16679" y="4212"/>
                    <a:pt x="21349" y="31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87" name="Line"/>
            <p:cNvSpPr/>
            <p:nvPr/>
          </p:nvSpPr>
          <p:spPr>
            <a:xfrm>
              <a:off x="2524945" y="9033328"/>
              <a:ext cx="184006" cy="117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067" fill="norm" stroke="1" extrusionOk="0">
                  <a:moveTo>
                    <a:pt x="4500" y="9329"/>
                  </a:moveTo>
                  <a:cubicBezTo>
                    <a:pt x="3600" y="11627"/>
                    <a:pt x="2700" y="13925"/>
                    <a:pt x="1800" y="16223"/>
                  </a:cubicBezTo>
                  <a:cubicBezTo>
                    <a:pt x="900" y="18520"/>
                    <a:pt x="0" y="20818"/>
                    <a:pt x="0" y="21048"/>
                  </a:cubicBezTo>
                  <a:cubicBezTo>
                    <a:pt x="0" y="21278"/>
                    <a:pt x="900" y="19440"/>
                    <a:pt x="2400" y="16223"/>
                  </a:cubicBezTo>
                  <a:cubicBezTo>
                    <a:pt x="3900" y="13006"/>
                    <a:pt x="6000" y="8410"/>
                    <a:pt x="7950" y="5423"/>
                  </a:cubicBezTo>
                  <a:cubicBezTo>
                    <a:pt x="9900" y="2435"/>
                    <a:pt x="11700" y="1057"/>
                    <a:pt x="13500" y="367"/>
                  </a:cubicBezTo>
                  <a:cubicBezTo>
                    <a:pt x="15300" y="-322"/>
                    <a:pt x="17100" y="-322"/>
                    <a:pt x="18450" y="2895"/>
                  </a:cubicBezTo>
                  <a:cubicBezTo>
                    <a:pt x="19800" y="6112"/>
                    <a:pt x="20700" y="12546"/>
                    <a:pt x="21600" y="189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6" name="Drawing"/>
          <p:cNvGrpSpPr/>
          <p:nvPr/>
        </p:nvGrpSpPr>
        <p:grpSpPr>
          <a:xfrm>
            <a:off x="609109" y="286423"/>
            <a:ext cx="12334618" cy="9022486"/>
            <a:chOff x="0" y="-31749"/>
            <a:chExt cx="12334617" cy="9022484"/>
          </a:xfrm>
        </p:grpSpPr>
        <p:sp>
          <p:nvSpPr>
            <p:cNvPr id="1890" name="Line"/>
            <p:cNvSpPr/>
            <p:nvPr/>
          </p:nvSpPr>
          <p:spPr>
            <a:xfrm>
              <a:off x="0" y="347441"/>
              <a:ext cx="366838" cy="5112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83" h="21392" fill="norm" stroke="1" extrusionOk="0">
                  <a:moveTo>
                    <a:pt x="5065" y="2464"/>
                  </a:moveTo>
                  <a:cubicBezTo>
                    <a:pt x="5363" y="2999"/>
                    <a:pt x="5661" y="3534"/>
                    <a:pt x="7374" y="3748"/>
                  </a:cubicBezTo>
                  <a:cubicBezTo>
                    <a:pt x="9087" y="3961"/>
                    <a:pt x="12215" y="3854"/>
                    <a:pt x="14599" y="3427"/>
                  </a:cubicBezTo>
                  <a:cubicBezTo>
                    <a:pt x="16982" y="2999"/>
                    <a:pt x="18621" y="2250"/>
                    <a:pt x="19738" y="1609"/>
                  </a:cubicBezTo>
                  <a:cubicBezTo>
                    <a:pt x="20855" y="967"/>
                    <a:pt x="21451" y="433"/>
                    <a:pt x="21377" y="165"/>
                  </a:cubicBezTo>
                  <a:cubicBezTo>
                    <a:pt x="21302" y="-102"/>
                    <a:pt x="20557" y="-102"/>
                    <a:pt x="18770" y="593"/>
                  </a:cubicBezTo>
                  <a:cubicBezTo>
                    <a:pt x="16982" y="1288"/>
                    <a:pt x="14152" y="2678"/>
                    <a:pt x="12141" y="3748"/>
                  </a:cubicBezTo>
                  <a:cubicBezTo>
                    <a:pt x="10130" y="4817"/>
                    <a:pt x="8938" y="5565"/>
                    <a:pt x="8268" y="6207"/>
                  </a:cubicBezTo>
                  <a:cubicBezTo>
                    <a:pt x="7597" y="6848"/>
                    <a:pt x="7448" y="7383"/>
                    <a:pt x="7821" y="7704"/>
                  </a:cubicBezTo>
                  <a:cubicBezTo>
                    <a:pt x="8193" y="8025"/>
                    <a:pt x="9087" y="8132"/>
                    <a:pt x="9906" y="8185"/>
                  </a:cubicBezTo>
                  <a:cubicBezTo>
                    <a:pt x="10725" y="8239"/>
                    <a:pt x="11470" y="8239"/>
                    <a:pt x="12290" y="8239"/>
                  </a:cubicBezTo>
                  <a:cubicBezTo>
                    <a:pt x="13109" y="8239"/>
                    <a:pt x="14003" y="8239"/>
                    <a:pt x="14301" y="8559"/>
                  </a:cubicBezTo>
                  <a:cubicBezTo>
                    <a:pt x="14599" y="8880"/>
                    <a:pt x="14301" y="9522"/>
                    <a:pt x="12364" y="10912"/>
                  </a:cubicBezTo>
                  <a:cubicBezTo>
                    <a:pt x="10428" y="12302"/>
                    <a:pt x="6852" y="14441"/>
                    <a:pt x="4543" y="15991"/>
                  </a:cubicBezTo>
                  <a:cubicBezTo>
                    <a:pt x="2234" y="17542"/>
                    <a:pt x="1192" y="18504"/>
                    <a:pt x="596" y="19252"/>
                  </a:cubicBezTo>
                  <a:cubicBezTo>
                    <a:pt x="0" y="20001"/>
                    <a:pt x="-149" y="20536"/>
                    <a:pt x="149" y="20910"/>
                  </a:cubicBezTo>
                  <a:cubicBezTo>
                    <a:pt x="447" y="21284"/>
                    <a:pt x="1192" y="21498"/>
                    <a:pt x="3501" y="21338"/>
                  </a:cubicBezTo>
                  <a:cubicBezTo>
                    <a:pt x="5810" y="21177"/>
                    <a:pt x="9683" y="20643"/>
                    <a:pt x="12364" y="20108"/>
                  </a:cubicBezTo>
                  <a:cubicBezTo>
                    <a:pt x="15045" y="19573"/>
                    <a:pt x="16535" y="19039"/>
                    <a:pt x="18025" y="185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1" name="Line"/>
            <p:cNvSpPr/>
            <p:nvPr/>
          </p:nvSpPr>
          <p:spPr>
            <a:xfrm>
              <a:off x="419646" y="561747"/>
              <a:ext cx="349594" cy="302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1" h="21293" fill="norm" stroke="1" extrusionOk="0">
                  <a:moveTo>
                    <a:pt x="281" y="4174"/>
                  </a:moveTo>
                  <a:cubicBezTo>
                    <a:pt x="1063" y="3994"/>
                    <a:pt x="1846" y="3814"/>
                    <a:pt x="2472" y="4264"/>
                  </a:cubicBezTo>
                  <a:cubicBezTo>
                    <a:pt x="3098" y="4714"/>
                    <a:pt x="3568" y="5794"/>
                    <a:pt x="3568" y="8224"/>
                  </a:cubicBezTo>
                  <a:cubicBezTo>
                    <a:pt x="3568" y="10654"/>
                    <a:pt x="3098" y="14434"/>
                    <a:pt x="2394" y="17044"/>
                  </a:cubicBezTo>
                  <a:cubicBezTo>
                    <a:pt x="1689" y="19654"/>
                    <a:pt x="750" y="21094"/>
                    <a:pt x="281" y="21274"/>
                  </a:cubicBezTo>
                  <a:cubicBezTo>
                    <a:pt x="-189" y="21454"/>
                    <a:pt x="-189" y="20374"/>
                    <a:pt x="1220" y="17494"/>
                  </a:cubicBezTo>
                  <a:cubicBezTo>
                    <a:pt x="2628" y="14614"/>
                    <a:pt x="5446" y="9934"/>
                    <a:pt x="7481" y="6874"/>
                  </a:cubicBezTo>
                  <a:cubicBezTo>
                    <a:pt x="9515" y="3814"/>
                    <a:pt x="10768" y="2374"/>
                    <a:pt x="11785" y="1384"/>
                  </a:cubicBezTo>
                  <a:cubicBezTo>
                    <a:pt x="12802" y="394"/>
                    <a:pt x="13585" y="-146"/>
                    <a:pt x="13820" y="34"/>
                  </a:cubicBezTo>
                  <a:cubicBezTo>
                    <a:pt x="14054" y="214"/>
                    <a:pt x="13741" y="1114"/>
                    <a:pt x="13037" y="3184"/>
                  </a:cubicBezTo>
                  <a:cubicBezTo>
                    <a:pt x="12333" y="5254"/>
                    <a:pt x="11237" y="8494"/>
                    <a:pt x="10689" y="10564"/>
                  </a:cubicBezTo>
                  <a:cubicBezTo>
                    <a:pt x="10141" y="12634"/>
                    <a:pt x="10141" y="13534"/>
                    <a:pt x="10533" y="14164"/>
                  </a:cubicBezTo>
                  <a:cubicBezTo>
                    <a:pt x="10924" y="14794"/>
                    <a:pt x="11707" y="15154"/>
                    <a:pt x="13585" y="14794"/>
                  </a:cubicBezTo>
                  <a:cubicBezTo>
                    <a:pt x="15463" y="14434"/>
                    <a:pt x="18437" y="13354"/>
                    <a:pt x="21411" y="122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2" name="Line"/>
            <p:cNvSpPr/>
            <p:nvPr/>
          </p:nvSpPr>
          <p:spPr>
            <a:xfrm>
              <a:off x="1150310" y="360341"/>
              <a:ext cx="201610" cy="3241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404" fill="norm" stroke="1" extrusionOk="0">
                  <a:moveTo>
                    <a:pt x="13200" y="0"/>
                  </a:moveTo>
                  <a:cubicBezTo>
                    <a:pt x="10500" y="4219"/>
                    <a:pt x="7800" y="8437"/>
                    <a:pt x="5640" y="11559"/>
                  </a:cubicBezTo>
                  <a:cubicBezTo>
                    <a:pt x="3480" y="14681"/>
                    <a:pt x="1860" y="16706"/>
                    <a:pt x="915" y="18225"/>
                  </a:cubicBezTo>
                  <a:cubicBezTo>
                    <a:pt x="-30" y="19744"/>
                    <a:pt x="-300" y="20756"/>
                    <a:pt x="375" y="21178"/>
                  </a:cubicBezTo>
                  <a:cubicBezTo>
                    <a:pt x="1050" y="21600"/>
                    <a:pt x="2670" y="21431"/>
                    <a:pt x="5505" y="20672"/>
                  </a:cubicBezTo>
                  <a:cubicBezTo>
                    <a:pt x="8340" y="19913"/>
                    <a:pt x="12390" y="18562"/>
                    <a:pt x="15225" y="17466"/>
                  </a:cubicBezTo>
                  <a:cubicBezTo>
                    <a:pt x="18060" y="16369"/>
                    <a:pt x="19680" y="15525"/>
                    <a:pt x="21300" y="146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3" name="Line"/>
            <p:cNvSpPr/>
            <p:nvPr/>
          </p:nvSpPr>
          <p:spPr>
            <a:xfrm>
              <a:off x="1325967" y="559679"/>
              <a:ext cx="33620" cy="230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96" h="21600" fill="norm" stroke="1" extrusionOk="0">
                  <a:moveTo>
                    <a:pt x="20296" y="0"/>
                  </a:moveTo>
                  <a:cubicBezTo>
                    <a:pt x="12582" y="4080"/>
                    <a:pt x="4867" y="8160"/>
                    <a:pt x="1782" y="11760"/>
                  </a:cubicBezTo>
                  <a:cubicBezTo>
                    <a:pt x="-1304" y="15360"/>
                    <a:pt x="239" y="18480"/>
                    <a:pt x="178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4" name="Line"/>
            <p:cNvSpPr/>
            <p:nvPr/>
          </p:nvSpPr>
          <p:spPr>
            <a:xfrm>
              <a:off x="224894" y="881686"/>
              <a:ext cx="943022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8857"/>
                    <a:pt x="4800" y="16114"/>
                    <a:pt x="7024" y="13543"/>
                  </a:cubicBezTo>
                  <a:cubicBezTo>
                    <a:pt x="9249" y="10971"/>
                    <a:pt x="11298" y="8571"/>
                    <a:pt x="13698" y="6343"/>
                  </a:cubicBezTo>
                  <a:cubicBezTo>
                    <a:pt x="16098" y="4114"/>
                    <a:pt x="18849" y="205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5" name="Line"/>
            <p:cNvSpPr/>
            <p:nvPr/>
          </p:nvSpPr>
          <p:spPr>
            <a:xfrm>
              <a:off x="583872" y="912353"/>
              <a:ext cx="630045" cy="168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9" h="21600" fill="norm" stroke="1" extrusionOk="0">
                  <a:moveTo>
                    <a:pt x="1096" y="21600"/>
                  </a:moveTo>
                  <a:cubicBezTo>
                    <a:pt x="571" y="21600"/>
                    <a:pt x="46" y="21600"/>
                    <a:pt x="3" y="21436"/>
                  </a:cubicBezTo>
                  <a:cubicBezTo>
                    <a:pt x="-41" y="21273"/>
                    <a:pt x="396" y="20945"/>
                    <a:pt x="2102" y="18982"/>
                  </a:cubicBezTo>
                  <a:cubicBezTo>
                    <a:pt x="3807" y="17018"/>
                    <a:pt x="6780" y="13418"/>
                    <a:pt x="9972" y="10309"/>
                  </a:cubicBezTo>
                  <a:cubicBezTo>
                    <a:pt x="13164" y="7200"/>
                    <a:pt x="16574" y="4582"/>
                    <a:pt x="18542" y="2945"/>
                  </a:cubicBezTo>
                  <a:cubicBezTo>
                    <a:pt x="20510" y="1309"/>
                    <a:pt x="21034" y="655"/>
                    <a:pt x="21559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6" name="Line"/>
            <p:cNvSpPr/>
            <p:nvPr/>
          </p:nvSpPr>
          <p:spPr>
            <a:xfrm>
              <a:off x="1551257" y="590346"/>
              <a:ext cx="38335" cy="69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7" name="Line"/>
            <p:cNvSpPr/>
            <p:nvPr/>
          </p:nvSpPr>
          <p:spPr>
            <a:xfrm>
              <a:off x="1597258" y="743683"/>
              <a:ext cx="15334" cy="1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8" name="Line"/>
            <p:cNvSpPr/>
            <p:nvPr/>
          </p:nvSpPr>
          <p:spPr>
            <a:xfrm>
              <a:off x="2632281" y="682348"/>
              <a:ext cx="253007" cy="3963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6" fill="norm" stroke="1" extrusionOk="0">
                  <a:moveTo>
                    <a:pt x="0" y="0"/>
                  </a:moveTo>
                  <a:cubicBezTo>
                    <a:pt x="3927" y="3600"/>
                    <a:pt x="7855" y="7200"/>
                    <a:pt x="11018" y="10523"/>
                  </a:cubicBezTo>
                  <a:cubicBezTo>
                    <a:pt x="14182" y="13846"/>
                    <a:pt x="16582" y="16892"/>
                    <a:pt x="18109" y="18831"/>
                  </a:cubicBezTo>
                  <a:cubicBezTo>
                    <a:pt x="19636" y="20769"/>
                    <a:pt x="20291" y="21600"/>
                    <a:pt x="20727" y="21462"/>
                  </a:cubicBezTo>
                  <a:cubicBezTo>
                    <a:pt x="21164" y="21323"/>
                    <a:pt x="21382" y="20215"/>
                    <a:pt x="21600" y="1910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899" name="Line"/>
            <p:cNvSpPr/>
            <p:nvPr/>
          </p:nvSpPr>
          <p:spPr>
            <a:xfrm>
              <a:off x="2624614" y="623068"/>
              <a:ext cx="337342" cy="4886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0" fill="norm" stroke="1" extrusionOk="0">
                  <a:moveTo>
                    <a:pt x="21600" y="585"/>
                  </a:moveTo>
                  <a:cubicBezTo>
                    <a:pt x="20945" y="248"/>
                    <a:pt x="20291" y="-90"/>
                    <a:pt x="19555" y="22"/>
                  </a:cubicBezTo>
                  <a:cubicBezTo>
                    <a:pt x="18818" y="135"/>
                    <a:pt x="18000" y="697"/>
                    <a:pt x="15955" y="2722"/>
                  </a:cubicBezTo>
                  <a:cubicBezTo>
                    <a:pt x="13909" y="4747"/>
                    <a:pt x="10636" y="8235"/>
                    <a:pt x="7855" y="11329"/>
                  </a:cubicBezTo>
                  <a:cubicBezTo>
                    <a:pt x="5073" y="14422"/>
                    <a:pt x="2782" y="17123"/>
                    <a:pt x="1555" y="18754"/>
                  </a:cubicBezTo>
                  <a:cubicBezTo>
                    <a:pt x="327" y="20385"/>
                    <a:pt x="164" y="20948"/>
                    <a:pt x="0" y="215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0" name="Line"/>
            <p:cNvSpPr/>
            <p:nvPr/>
          </p:nvSpPr>
          <p:spPr>
            <a:xfrm>
              <a:off x="3161293" y="851019"/>
              <a:ext cx="161005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1" name="Line"/>
            <p:cNvSpPr/>
            <p:nvPr/>
          </p:nvSpPr>
          <p:spPr>
            <a:xfrm>
              <a:off x="3199627" y="1012022"/>
              <a:ext cx="161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2" name="Line"/>
            <p:cNvSpPr/>
            <p:nvPr/>
          </p:nvSpPr>
          <p:spPr>
            <a:xfrm>
              <a:off x="3807509" y="440736"/>
              <a:ext cx="296806" cy="8717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1" h="21544" fill="norm" stroke="1" extrusionOk="0">
                  <a:moveTo>
                    <a:pt x="21441" y="666"/>
                  </a:moveTo>
                  <a:cubicBezTo>
                    <a:pt x="19041" y="350"/>
                    <a:pt x="16641" y="34"/>
                    <a:pt x="14610" y="3"/>
                  </a:cubicBezTo>
                  <a:cubicBezTo>
                    <a:pt x="12579" y="-29"/>
                    <a:pt x="10918" y="224"/>
                    <a:pt x="9718" y="697"/>
                  </a:cubicBezTo>
                  <a:cubicBezTo>
                    <a:pt x="8518" y="1171"/>
                    <a:pt x="7779" y="1866"/>
                    <a:pt x="7410" y="2371"/>
                  </a:cubicBezTo>
                  <a:cubicBezTo>
                    <a:pt x="7041" y="2876"/>
                    <a:pt x="7041" y="3192"/>
                    <a:pt x="7779" y="3666"/>
                  </a:cubicBezTo>
                  <a:cubicBezTo>
                    <a:pt x="8518" y="4139"/>
                    <a:pt x="9995" y="4771"/>
                    <a:pt x="11010" y="5466"/>
                  </a:cubicBezTo>
                  <a:cubicBezTo>
                    <a:pt x="12026" y="6160"/>
                    <a:pt x="12579" y="6918"/>
                    <a:pt x="12303" y="7550"/>
                  </a:cubicBezTo>
                  <a:cubicBezTo>
                    <a:pt x="12026" y="8182"/>
                    <a:pt x="10918" y="8687"/>
                    <a:pt x="9903" y="9066"/>
                  </a:cubicBezTo>
                  <a:cubicBezTo>
                    <a:pt x="8887" y="9445"/>
                    <a:pt x="7964" y="9697"/>
                    <a:pt x="7041" y="9855"/>
                  </a:cubicBezTo>
                  <a:cubicBezTo>
                    <a:pt x="6118" y="10013"/>
                    <a:pt x="5195" y="10076"/>
                    <a:pt x="4087" y="10013"/>
                  </a:cubicBezTo>
                  <a:cubicBezTo>
                    <a:pt x="2979" y="9950"/>
                    <a:pt x="1687" y="9760"/>
                    <a:pt x="1503" y="9603"/>
                  </a:cubicBezTo>
                  <a:cubicBezTo>
                    <a:pt x="1318" y="9445"/>
                    <a:pt x="2241" y="9318"/>
                    <a:pt x="3533" y="9255"/>
                  </a:cubicBezTo>
                  <a:cubicBezTo>
                    <a:pt x="4826" y="9192"/>
                    <a:pt x="6487" y="9192"/>
                    <a:pt x="7687" y="9318"/>
                  </a:cubicBezTo>
                  <a:cubicBezTo>
                    <a:pt x="8887" y="9445"/>
                    <a:pt x="9626" y="9697"/>
                    <a:pt x="10087" y="10139"/>
                  </a:cubicBezTo>
                  <a:cubicBezTo>
                    <a:pt x="10549" y="10582"/>
                    <a:pt x="10733" y="11213"/>
                    <a:pt x="9718" y="12287"/>
                  </a:cubicBezTo>
                  <a:cubicBezTo>
                    <a:pt x="8703" y="13360"/>
                    <a:pt x="6487" y="14876"/>
                    <a:pt x="4641" y="16139"/>
                  </a:cubicBezTo>
                  <a:cubicBezTo>
                    <a:pt x="2795" y="17403"/>
                    <a:pt x="1318" y="18413"/>
                    <a:pt x="579" y="19203"/>
                  </a:cubicBezTo>
                  <a:cubicBezTo>
                    <a:pt x="-159" y="19992"/>
                    <a:pt x="-159" y="20560"/>
                    <a:pt x="395" y="20939"/>
                  </a:cubicBezTo>
                  <a:cubicBezTo>
                    <a:pt x="949" y="21318"/>
                    <a:pt x="2056" y="21508"/>
                    <a:pt x="5287" y="21539"/>
                  </a:cubicBezTo>
                  <a:cubicBezTo>
                    <a:pt x="8518" y="21571"/>
                    <a:pt x="13872" y="21445"/>
                    <a:pt x="19226" y="213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3" name="Line"/>
            <p:cNvSpPr/>
            <p:nvPr/>
          </p:nvSpPr>
          <p:spPr>
            <a:xfrm>
              <a:off x="4594992" y="322007"/>
              <a:ext cx="23001" cy="314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400" y="5093"/>
                    <a:pt x="4800" y="10185"/>
                    <a:pt x="8400" y="13785"/>
                  </a:cubicBezTo>
                  <a:cubicBezTo>
                    <a:pt x="12000" y="17385"/>
                    <a:pt x="16800" y="19493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4" name="Line"/>
            <p:cNvSpPr/>
            <p:nvPr/>
          </p:nvSpPr>
          <p:spPr>
            <a:xfrm>
              <a:off x="5362893" y="398675"/>
              <a:ext cx="189031" cy="176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2" h="21293" fill="norm" stroke="1" extrusionOk="0">
                  <a:moveTo>
                    <a:pt x="2455" y="0"/>
                  </a:moveTo>
                  <a:cubicBezTo>
                    <a:pt x="1591" y="5246"/>
                    <a:pt x="727" y="10491"/>
                    <a:pt x="295" y="13886"/>
                  </a:cubicBezTo>
                  <a:cubicBezTo>
                    <a:pt x="-137" y="17280"/>
                    <a:pt x="-137" y="18823"/>
                    <a:pt x="583" y="19903"/>
                  </a:cubicBezTo>
                  <a:cubicBezTo>
                    <a:pt x="1303" y="20983"/>
                    <a:pt x="2743" y="21600"/>
                    <a:pt x="4183" y="21137"/>
                  </a:cubicBezTo>
                  <a:cubicBezTo>
                    <a:pt x="5623" y="20674"/>
                    <a:pt x="7063" y="19131"/>
                    <a:pt x="8215" y="17743"/>
                  </a:cubicBezTo>
                  <a:cubicBezTo>
                    <a:pt x="9367" y="16354"/>
                    <a:pt x="10231" y="15120"/>
                    <a:pt x="10807" y="15274"/>
                  </a:cubicBezTo>
                  <a:cubicBezTo>
                    <a:pt x="11383" y="15429"/>
                    <a:pt x="11671" y="16971"/>
                    <a:pt x="12247" y="18360"/>
                  </a:cubicBezTo>
                  <a:cubicBezTo>
                    <a:pt x="12823" y="19749"/>
                    <a:pt x="13687" y="20983"/>
                    <a:pt x="14695" y="21137"/>
                  </a:cubicBezTo>
                  <a:cubicBezTo>
                    <a:pt x="15703" y="21291"/>
                    <a:pt x="16855" y="20366"/>
                    <a:pt x="18007" y="18514"/>
                  </a:cubicBezTo>
                  <a:cubicBezTo>
                    <a:pt x="19159" y="16663"/>
                    <a:pt x="20311" y="13886"/>
                    <a:pt x="20887" y="11726"/>
                  </a:cubicBezTo>
                  <a:cubicBezTo>
                    <a:pt x="21463" y="9566"/>
                    <a:pt x="21463" y="8023"/>
                    <a:pt x="20743" y="7097"/>
                  </a:cubicBezTo>
                  <a:cubicBezTo>
                    <a:pt x="20023" y="6171"/>
                    <a:pt x="18583" y="5863"/>
                    <a:pt x="17143" y="55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5" name="Line"/>
            <p:cNvSpPr/>
            <p:nvPr/>
          </p:nvSpPr>
          <p:spPr>
            <a:xfrm>
              <a:off x="5637682" y="521345"/>
              <a:ext cx="23002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4400" y="14400"/>
                    <a:pt x="7200" y="720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6" name="Line"/>
            <p:cNvSpPr/>
            <p:nvPr/>
          </p:nvSpPr>
          <p:spPr>
            <a:xfrm>
              <a:off x="5730123" y="380682"/>
              <a:ext cx="74969" cy="4338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39" h="21317" fill="norm" stroke="1" extrusionOk="0">
                  <a:moveTo>
                    <a:pt x="6151" y="5782"/>
                  </a:moveTo>
                  <a:cubicBezTo>
                    <a:pt x="6848" y="9801"/>
                    <a:pt x="7544" y="13820"/>
                    <a:pt x="7893" y="16143"/>
                  </a:cubicBezTo>
                  <a:cubicBezTo>
                    <a:pt x="8241" y="18466"/>
                    <a:pt x="8241" y="19094"/>
                    <a:pt x="7544" y="19847"/>
                  </a:cubicBezTo>
                  <a:cubicBezTo>
                    <a:pt x="6848" y="20601"/>
                    <a:pt x="5454" y="21480"/>
                    <a:pt x="4757" y="21292"/>
                  </a:cubicBezTo>
                  <a:cubicBezTo>
                    <a:pt x="4061" y="21103"/>
                    <a:pt x="4061" y="19847"/>
                    <a:pt x="3364" y="17085"/>
                  </a:cubicBezTo>
                  <a:cubicBezTo>
                    <a:pt x="2667" y="14322"/>
                    <a:pt x="1274" y="10052"/>
                    <a:pt x="577" y="7289"/>
                  </a:cubicBezTo>
                  <a:cubicBezTo>
                    <a:pt x="-120" y="4527"/>
                    <a:pt x="-120" y="3271"/>
                    <a:pt x="228" y="2329"/>
                  </a:cubicBezTo>
                  <a:cubicBezTo>
                    <a:pt x="577" y="1387"/>
                    <a:pt x="1273" y="759"/>
                    <a:pt x="3364" y="382"/>
                  </a:cubicBezTo>
                  <a:cubicBezTo>
                    <a:pt x="5454" y="6"/>
                    <a:pt x="8938" y="-120"/>
                    <a:pt x="11725" y="131"/>
                  </a:cubicBezTo>
                  <a:cubicBezTo>
                    <a:pt x="14512" y="382"/>
                    <a:pt x="16603" y="1010"/>
                    <a:pt x="18344" y="2015"/>
                  </a:cubicBezTo>
                  <a:cubicBezTo>
                    <a:pt x="20086" y="3020"/>
                    <a:pt x="21480" y="4401"/>
                    <a:pt x="19390" y="5720"/>
                  </a:cubicBezTo>
                  <a:cubicBezTo>
                    <a:pt x="17299" y="7038"/>
                    <a:pt x="11725" y="8294"/>
                    <a:pt x="6151" y="95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7" name="Line"/>
            <p:cNvSpPr/>
            <p:nvPr/>
          </p:nvSpPr>
          <p:spPr>
            <a:xfrm>
              <a:off x="5875354" y="521345"/>
              <a:ext cx="15335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8" name="Line"/>
            <p:cNvSpPr/>
            <p:nvPr/>
          </p:nvSpPr>
          <p:spPr>
            <a:xfrm>
              <a:off x="6558305" y="334565"/>
              <a:ext cx="298406" cy="308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0880" fill="norm" stroke="1" extrusionOk="0">
                  <a:moveTo>
                    <a:pt x="10391" y="2779"/>
                  </a:moveTo>
                  <a:cubicBezTo>
                    <a:pt x="10574" y="1915"/>
                    <a:pt x="10757" y="1051"/>
                    <a:pt x="10299" y="533"/>
                  </a:cubicBezTo>
                  <a:cubicBezTo>
                    <a:pt x="9842" y="15"/>
                    <a:pt x="8743" y="-158"/>
                    <a:pt x="7462" y="360"/>
                  </a:cubicBezTo>
                  <a:cubicBezTo>
                    <a:pt x="6181" y="879"/>
                    <a:pt x="4716" y="2088"/>
                    <a:pt x="3252" y="4680"/>
                  </a:cubicBezTo>
                  <a:cubicBezTo>
                    <a:pt x="1788" y="7272"/>
                    <a:pt x="323" y="11247"/>
                    <a:pt x="49" y="14184"/>
                  </a:cubicBezTo>
                  <a:cubicBezTo>
                    <a:pt x="-226" y="17122"/>
                    <a:pt x="689" y="19023"/>
                    <a:pt x="2245" y="20059"/>
                  </a:cubicBezTo>
                  <a:cubicBezTo>
                    <a:pt x="3801" y="21096"/>
                    <a:pt x="5998" y="21269"/>
                    <a:pt x="8377" y="19887"/>
                  </a:cubicBezTo>
                  <a:cubicBezTo>
                    <a:pt x="10757" y="18504"/>
                    <a:pt x="13320" y="15567"/>
                    <a:pt x="14693" y="12715"/>
                  </a:cubicBezTo>
                  <a:cubicBezTo>
                    <a:pt x="16066" y="9864"/>
                    <a:pt x="16249" y="7099"/>
                    <a:pt x="15242" y="4767"/>
                  </a:cubicBezTo>
                  <a:cubicBezTo>
                    <a:pt x="14235" y="2434"/>
                    <a:pt x="12038" y="533"/>
                    <a:pt x="10116" y="101"/>
                  </a:cubicBezTo>
                  <a:cubicBezTo>
                    <a:pt x="8194" y="-331"/>
                    <a:pt x="6547" y="706"/>
                    <a:pt x="5449" y="1570"/>
                  </a:cubicBezTo>
                  <a:cubicBezTo>
                    <a:pt x="4350" y="2434"/>
                    <a:pt x="3801" y="3125"/>
                    <a:pt x="3435" y="3989"/>
                  </a:cubicBezTo>
                  <a:cubicBezTo>
                    <a:pt x="3069" y="4853"/>
                    <a:pt x="2886" y="5890"/>
                    <a:pt x="5174" y="6840"/>
                  </a:cubicBezTo>
                  <a:cubicBezTo>
                    <a:pt x="7462" y="7791"/>
                    <a:pt x="12221" y="8655"/>
                    <a:pt x="15333" y="8827"/>
                  </a:cubicBezTo>
                  <a:cubicBezTo>
                    <a:pt x="18445" y="9000"/>
                    <a:pt x="19910" y="8482"/>
                    <a:pt x="21374" y="79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09" name="Line"/>
            <p:cNvSpPr/>
            <p:nvPr/>
          </p:nvSpPr>
          <p:spPr>
            <a:xfrm>
              <a:off x="4487656" y="1044547"/>
              <a:ext cx="276007" cy="331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56" fill="norm" stroke="1" extrusionOk="0">
                  <a:moveTo>
                    <a:pt x="0" y="4299"/>
                  </a:moveTo>
                  <a:cubicBezTo>
                    <a:pt x="0" y="3481"/>
                    <a:pt x="0" y="2662"/>
                    <a:pt x="600" y="2008"/>
                  </a:cubicBezTo>
                  <a:cubicBezTo>
                    <a:pt x="1200" y="1353"/>
                    <a:pt x="2400" y="862"/>
                    <a:pt x="4500" y="453"/>
                  </a:cubicBezTo>
                  <a:cubicBezTo>
                    <a:pt x="6600" y="44"/>
                    <a:pt x="9600" y="-283"/>
                    <a:pt x="11400" y="372"/>
                  </a:cubicBezTo>
                  <a:cubicBezTo>
                    <a:pt x="13200" y="1026"/>
                    <a:pt x="13800" y="2662"/>
                    <a:pt x="12400" y="5608"/>
                  </a:cubicBezTo>
                  <a:cubicBezTo>
                    <a:pt x="11000" y="8553"/>
                    <a:pt x="7600" y="12808"/>
                    <a:pt x="5500" y="15262"/>
                  </a:cubicBezTo>
                  <a:cubicBezTo>
                    <a:pt x="3400" y="17717"/>
                    <a:pt x="2600" y="18372"/>
                    <a:pt x="1900" y="19026"/>
                  </a:cubicBezTo>
                  <a:cubicBezTo>
                    <a:pt x="1200" y="19681"/>
                    <a:pt x="600" y="20335"/>
                    <a:pt x="900" y="20744"/>
                  </a:cubicBezTo>
                  <a:cubicBezTo>
                    <a:pt x="1200" y="21153"/>
                    <a:pt x="2400" y="21317"/>
                    <a:pt x="6000" y="21235"/>
                  </a:cubicBezTo>
                  <a:cubicBezTo>
                    <a:pt x="9600" y="21153"/>
                    <a:pt x="15600" y="20826"/>
                    <a:pt x="21600" y="204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0" name="Line"/>
            <p:cNvSpPr/>
            <p:nvPr/>
          </p:nvSpPr>
          <p:spPr>
            <a:xfrm>
              <a:off x="5462304" y="1178137"/>
              <a:ext cx="204544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83" h="21600" fill="norm" stroke="1" extrusionOk="0">
                  <a:moveTo>
                    <a:pt x="5433" y="3429"/>
                  </a:moveTo>
                  <a:cubicBezTo>
                    <a:pt x="5169" y="1714"/>
                    <a:pt x="4906" y="0"/>
                    <a:pt x="4247" y="0"/>
                  </a:cubicBezTo>
                  <a:cubicBezTo>
                    <a:pt x="3589" y="0"/>
                    <a:pt x="2535" y="1714"/>
                    <a:pt x="1745" y="4457"/>
                  </a:cubicBezTo>
                  <a:cubicBezTo>
                    <a:pt x="955" y="7200"/>
                    <a:pt x="428" y="10971"/>
                    <a:pt x="164" y="13886"/>
                  </a:cubicBezTo>
                  <a:cubicBezTo>
                    <a:pt x="-99" y="16800"/>
                    <a:pt x="-99" y="18857"/>
                    <a:pt x="560" y="20057"/>
                  </a:cubicBezTo>
                  <a:cubicBezTo>
                    <a:pt x="1218" y="21257"/>
                    <a:pt x="2535" y="21600"/>
                    <a:pt x="3852" y="21600"/>
                  </a:cubicBezTo>
                  <a:cubicBezTo>
                    <a:pt x="5169" y="21600"/>
                    <a:pt x="6486" y="21257"/>
                    <a:pt x="8330" y="20400"/>
                  </a:cubicBezTo>
                  <a:cubicBezTo>
                    <a:pt x="10174" y="19543"/>
                    <a:pt x="12545" y="18171"/>
                    <a:pt x="14916" y="15600"/>
                  </a:cubicBezTo>
                  <a:cubicBezTo>
                    <a:pt x="17286" y="13029"/>
                    <a:pt x="19657" y="9257"/>
                    <a:pt x="20579" y="6514"/>
                  </a:cubicBezTo>
                  <a:cubicBezTo>
                    <a:pt x="21501" y="3771"/>
                    <a:pt x="20974" y="2057"/>
                    <a:pt x="20447" y="34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1" name="Line"/>
            <p:cNvSpPr/>
            <p:nvPr/>
          </p:nvSpPr>
          <p:spPr>
            <a:xfrm>
              <a:off x="5760352" y="1242028"/>
              <a:ext cx="7668" cy="76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2" name="Line"/>
            <p:cNvSpPr/>
            <p:nvPr/>
          </p:nvSpPr>
          <p:spPr>
            <a:xfrm>
              <a:off x="5847242" y="1085759"/>
              <a:ext cx="104379" cy="4385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16" h="21301" fill="norm" stroke="1" extrusionOk="0">
                  <a:moveTo>
                    <a:pt x="8540" y="7591"/>
                  </a:moveTo>
                  <a:cubicBezTo>
                    <a:pt x="7535" y="10446"/>
                    <a:pt x="6530" y="13301"/>
                    <a:pt x="5777" y="15411"/>
                  </a:cubicBezTo>
                  <a:cubicBezTo>
                    <a:pt x="5023" y="17522"/>
                    <a:pt x="4521" y="18887"/>
                    <a:pt x="3767" y="19880"/>
                  </a:cubicBezTo>
                  <a:cubicBezTo>
                    <a:pt x="3014" y="20873"/>
                    <a:pt x="2009" y="21494"/>
                    <a:pt x="1507" y="21246"/>
                  </a:cubicBezTo>
                  <a:cubicBezTo>
                    <a:pt x="1005" y="20997"/>
                    <a:pt x="1005" y="19880"/>
                    <a:pt x="754" y="17087"/>
                  </a:cubicBezTo>
                  <a:cubicBezTo>
                    <a:pt x="502" y="14294"/>
                    <a:pt x="0" y="9825"/>
                    <a:pt x="0" y="6970"/>
                  </a:cubicBezTo>
                  <a:cubicBezTo>
                    <a:pt x="0" y="4115"/>
                    <a:pt x="502" y="2873"/>
                    <a:pt x="2512" y="1880"/>
                  </a:cubicBezTo>
                  <a:cubicBezTo>
                    <a:pt x="4521" y="887"/>
                    <a:pt x="8037" y="142"/>
                    <a:pt x="10800" y="18"/>
                  </a:cubicBezTo>
                  <a:cubicBezTo>
                    <a:pt x="13563" y="-106"/>
                    <a:pt x="15572" y="391"/>
                    <a:pt x="17581" y="1880"/>
                  </a:cubicBezTo>
                  <a:cubicBezTo>
                    <a:pt x="19591" y="3370"/>
                    <a:pt x="21600" y="5853"/>
                    <a:pt x="19842" y="7591"/>
                  </a:cubicBezTo>
                  <a:cubicBezTo>
                    <a:pt x="18084" y="9328"/>
                    <a:pt x="12558" y="10322"/>
                    <a:pt x="7033" y="113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3" name="Line"/>
            <p:cNvSpPr/>
            <p:nvPr/>
          </p:nvSpPr>
          <p:spPr>
            <a:xfrm>
              <a:off x="6021024" y="1249694"/>
              <a:ext cx="30668" cy="30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4" name="Line"/>
            <p:cNvSpPr/>
            <p:nvPr/>
          </p:nvSpPr>
          <p:spPr>
            <a:xfrm>
              <a:off x="6688039" y="1096358"/>
              <a:ext cx="7668" cy="268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5" name="Line"/>
            <p:cNvSpPr/>
            <p:nvPr/>
          </p:nvSpPr>
          <p:spPr>
            <a:xfrm>
              <a:off x="6772374" y="1253747"/>
              <a:ext cx="268341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823" y="11918"/>
                    <a:pt x="1646" y="3818"/>
                    <a:pt x="5246" y="1118"/>
                  </a:cubicBezTo>
                  <a:cubicBezTo>
                    <a:pt x="8846" y="-1582"/>
                    <a:pt x="15223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6" name="Line"/>
            <p:cNvSpPr/>
            <p:nvPr/>
          </p:nvSpPr>
          <p:spPr>
            <a:xfrm>
              <a:off x="7177520" y="1112829"/>
              <a:ext cx="300204" cy="3108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22" h="21358" fill="norm" stroke="1" extrusionOk="0">
                  <a:moveTo>
                    <a:pt x="10431" y="976"/>
                  </a:moveTo>
                  <a:cubicBezTo>
                    <a:pt x="9705" y="449"/>
                    <a:pt x="8979" y="-78"/>
                    <a:pt x="7981" y="10"/>
                  </a:cubicBezTo>
                  <a:cubicBezTo>
                    <a:pt x="6982" y="98"/>
                    <a:pt x="5712" y="800"/>
                    <a:pt x="4260" y="2907"/>
                  </a:cubicBezTo>
                  <a:cubicBezTo>
                    <a:pt x="2808" y="5015"/>
                    <a:pt x="1174" y="8527"/>
                    <a:pt x="448" y="11249"/>
                  </a:cubicBezTo>
                  <a:cubicBezTo>
                    <a:pt x="-278" y="13971"/>
                    <a:pt x="-96" y="15902"/>
                    <a:pt x="811" y="17483"/>
                  </a:cubicBezTo>
                  <a:cubicBezTo>
                    <a:pt x="1719" y="19063"/>
                    <a:pt x="3352" y="20293"/>
                    <a:pt x="4623" y="20907"/>
                  </a:cubicBezTo>
                  <a:cubicBezTo>
                    <a:pt x="5893" y="21522"/>
                    <a:pt x="6801" y="21522"/>
                    <a:pt x="7981" y="20820"/>
                  </a:cubicBezTo>
                  <a:cubicBezTo>
                    <a:pt x="9161" y="20117"/>
                    <a:pt x="10613" y="18712"/>
                    <a:pt x="11974" y="16166"/>
                  </a:cubicBezTo>
                  <a:cubicBezTo>
                    <a:pt x="13335" y="13620"/>
                    <a:pt x="14606" y="9932"/>
                    <a:pt x="14969" y="7298"/>
                  </a:cubicBezTo>
                  <a:cubicBezTo>
                    <a:pt x="15332" y="4663"/>
                    <a:pt x="14788" y="3083"/>
                    <a:pt x="13245" y="2029"/>
                  </a:cubicBezTo>
                  <a:cubicBezTo>
                    <a:pt x="11702" y="976"/>
                    <a:pt x="9161" y="449"/>
                    <a:pt x="7436" y="273"/>
                  </a:cubicBezTo>
                  <a:cubicBezTo>
                    <a:pt x="5712" y="98"/>
                    <a:pt x="4804" y="273"/>
                    <a:pt x="4351" y="800"/>
                  </a:cubicBezTo>
                  <a:cubicBezTo>
                    <a:pt x="3897" y="1327"/>
                    <a:pt x="3897" y="2205"/>
                    <a:pt x="4351" y="2820"/>
                  </a:cubicBezTo>
                  <a:cubicBezTo>
                    <a:pt x="4804" y="3434"/>
                    <a:pt x="5712" y="3785"/>
                    <a:pt x="7890" y="4400"/>
                  </a:cubicBezTo>
                  <a:cubicBezTo>
                    <a:pt x="10068" y="5015"/>
                    <a:pt x="13517" y="5893"/>
                    <a:pt x="15967" y="6068"/>
                  </a:cubicBezTo>
                  <a:cubicBezTo>
                    <a:pt x="18418" y="6244"/>
                    <a:pt x="19870" y="5717"/>
                    <a:pt x="21322" y="519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7" name="Line"/>
            <p:cNvSpPr/>
            <p:nvPr/>
          </p:nvSpPr>
          <p:spPr>
            <a:xfrm>
              <a:off x="8716577" y="619831"/>
              <a:ext cx="208519" cy="4370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81" h="21353" fill="norm" stroke="1" extrusionOk="0">
                  <a:moveTo>
                    <a:pt x="5719" y="4178"/>
                  </a:moveTo>
                  <a:cubicBezTo>
                    <a:pt x="4691" y="7299"/>
                    <a:pt x="3662" y="10421"/>
                    <a:pt x="3019" y="12606"/>
                  </a:cubicBezTo>
                  <a:cubicBezTo>
                    <a:pt x="2376" y="14791"/>
                    <a:pt x="2119" y="16039"/>
                    <a:pt x="1991" y="17163"/>
                  </a:cubicBezTo>
                  <a:cubicBezTo>
                    <a:pt x="1862" y="18287"/>
                    <a:pt x="1862" y="19285"/>
                    <a:pt x="1605" y="19161"/>
                  </a:cubicBezTo>
                  <a:cubicBezTo>
                    <a:pt x="1348" y="19036"/>
                    <a:pt x="834" y="17787"/>
                    <a:pt x="448" y="15290"/>
                  </a:cubicBezTo>
                  <a:cubicBezTo>
                    <a:pt x="62" y="12793"/>
                    <a:pt x="-195" y="9047"/>
                    <a:pt x="191" y="6550"/>
                  </a:cubicBezTo>
                  <a:cubicBezTo>
                    <a:pt x="576" y="4053"/>
                    <a:pt x="1605" y="2805"/>
                    <a:pt x="2634" y="1931"/>
                  </a:cubicBezTo>
                  <a:cubicBezTo>
                    <a:pt x="3662" y="1057"/>
                    <a:pt x="4691" y="557"/>
                    <a:pt x="6105" y="245"/>
                  </a:cubicBezTo>
                  <a:cubicBezTo>
                    <a:pt x="7519" y="-67"/>
                    <a:pt x="9319" y="-192"/>
                    <a:pt x="11762" y="557"/>
                  </a:cubicBezTo>
                  <a:cubicBezTo>
                    <a:pt x="14205" y="1306"/>
                    <a:pt x="17291" y="2929"/>
                    <a:pt x="19091" y="5364"/>
                  </a:cubicBezTo>
                  <a:cubicBezTo>
                    <a:pt x="20891" y="7799"/>
                    <a:pt x="21405" y="11045"/>
                    <a:pt x="20634" y="13667"/>
                  </a:cubicBezTo>
                  <a:cubicBezTo>
                    <a:pt x="19862" y="16289"/>
                    <a:pt x="17805" y="18287"/>
                    <a:pt x="16005" y="19535"/>
                  </a:cubicBezTo>
                  <a:cubicBezTo>
                    <a:pt x="14205" y="20784"/>
                    <a:pt x="12662" y="21283"/>
                    <a:pt x="10476" y="21346"/>
                  </a:cubicBezTo>
                  <a:cubicBezTo>
                    <a:pt x="8291" y="21408"/>
                    <a:pt x="5462" y="21033"/>
                    <a:pt x="2634" y="206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8" name="Line"/>
            <p:cNvSpPr/>
            <p:nvPr/>
          </p:nvSpPr>
          <p:spPr>
            <a:xfrm>
              <a:off x="9080093" y="851019"/>
              <a:ext cx="130337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94" y="10800"/>
                    <a:pt x="3388" y="0"/>
                    <a:pt x="6988" y="0"/>
                  </a:cubicBezTo>
                  <a:cubicBezTo>
                    <a:pt x="10588" y="0"/>
                    <a:pt x="16094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19" name="Line"/>
            <p:cNvSpPr/>
            <p:nvPr/>
          </p:nvSpPr>
          <p:spPr>
            <a:xfrm>
              <a:off x="9110760" y="973688"/>
              <a:ext cx="130338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0" name="Line"/>
            <p:cNvSpPr/>
            <p:nvPr/>
          </p:nvSpPr>
          <p:spPr>
            <a:xfrm>
              <a:off x="9372748" y="681668"/>
              <a:ext cx="205691" cy="4592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1446" fill="norm" stroke="1" extrusionOk="0">
                  <a:moveTo>
                    <a:pt x="21463" y="389"/>
                  </a:moveTo>
                  <a:cubicBezTo>
                    <a:pt x="17196" y="151"/>
                    <a:pt x="12930" y="-88"/>
                    <a:pt x="9596" y="31"/>
                  </a:cubicBezTo>
                  <a:cubicBezTo>
                    <a:pt x="6263" y="151"/>
                    <a:pt x="3863" y="628"/>
                    <a:pt x="2530" y="1165"/>
                  </a:cubicBezTo>
                  <a:cubicBezTo>
                    <a:pt x="1196" y="1702"/>
                    <a:pt x="930" y="2299"/>
                    <a:pt x="1330" y="2776"/>
                  </a:cubicBezTo>
                  <a:cubicBezTo>
                    <a:pt x="1730" y="3253"/>
                    <a:pt x="2796" y="3611"/>
                    <a:pt x="4796" y="3969"/>
                  </a:cubicBezTo>
                  <a:cubicBezTo>
                    <a:pt x="6796" y="4327"/>
                    <a:pt x="9730" y="4685"/>
                    <a:pt x="11730" y="5163"/>
                  </a:cubicBezTo>
                  <a:cubicBezTo>
                    <a:pt x="13730" y="5640"/>
                    <a:pt x="14796" y="6237"/>
                    <a:pt x="15196" y="6834"/>
                  </a:cubicBezTo>
                  <a:cubicBezTo>
                    <a:pt x="15596" y="7430"/>
                    <a:pt x="15330" y="8027"/>
                    <a:pt x="13863" y="8803"/>
                  </a:cubicBezTo>
                  <a:cubicBezTo>
                    <a:pt x="12396" y="9578"/>
                    <a:pt x="9730" y="10533"/>
                    <a:pt x="7730" y="11130"/>
                  </a:cubicBezTo>
                  <a:cubicBezTo>
                    <a:pt x="5730" y="11726"/>
                    <a:pt x="4396" y="11965"/>
                    <a:pt x="3063" y="12204"/>
                  </a:cubicBezTo>
                  <a:cubicBezTo>
                    <a:pt x="1730" y="12442"/>
                    <a:pt x="396" y="12681"/>
                    <a:pt x="263" y="13039"/>
                  </a:cubicBezTo>
                  <a:cubicBezTo>
                    <a:pt x="130" y="13397"/>
                    <a:pt x="1196" y="13874"/>
                    <a:pt x="1330" y="15008"/>
                  </a:cubicBezTo>
                  <a:cubicBezTo>
                    <a:pt x="1463" y="16142"/>
                    <a:pt x="663" y="17932"/>
                    <a:pt x="263" y="19125"/>
                  </a:cubicBezTo>
                  <a:cubicBezTo>
                    <a:pt x="-137" y="20319"/>
                    <a:pt x="-137" y="20915"/>
                    <a:pt x="663" y="21214"/>
                  </a:cubicBezTo>
                  <a:cubicBezTo>
                    <a:pt x="1463" y="21512"/>
                    <a:pt x="3063" y="21512"/>
                    <a:pt x="5063" y="21273"/>
                  </a:cubicBezTo>
                  <a:cubicBezTo>
                    <a:pt x="7063" y="21035"/>
                    <a:pt x="9463" y="20557"/>
                    <a:pt x="11863" y="20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1" name="Line"/>
            <p:cNvSpPr/>
            <p:nvPr/>
          </p:nvSpPr>
          <p:spPr>
            <a:xfrm>
              <a:off x="9622337" y="782531"/>
              <a:ext cx="186106" cy="23715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6" h="21553" fill="norm" stroke="1" extrusionOk="0">
                  <a:moveTo>
                    <a:pt x="2867" y="4134"/>
                  </a:moveTo>
                  <a:cubicBezTo>
                    <a:pt x="2575" y="2972"/>
                    <a:pt x="2283" y="1811"/>
                    <a:pt x="2867" y="1114"/>
                  </a:cubicBezTo>
                  <a:cubicBezTo>
                    <a:pt x="3451" y="418"/>
                    <a:pt x="4910" y="185"/>
                    <a:pt x="6369" y="69"/>
                  </a:cubicBezTo>
                  <a:cubicBezTo>
                    <a:pt x="7829" y="-47"/>
                    <a:pt x="9288" y="-47"/>
                    <a:pt x="10602" y="301"/>
                  </a:cubicBezTo>
                  <a:cubicBezTo>
                    <a:pt x="11915" y="650"/>
                    <a:pt x="13083" y="1347"/>
                    <a:pt x="12207" y="3901"/>
                  </a:cubicBezTo>
                  <a:cubicBezTo>
                    <a:pt x="11332" y="6456"/>
                    <a:pt x="8413" y="10869"/>
                    <a:pt x="6370" y="13540"/>
                  </a:cubicBezTo>
                  <a:cubicBezTo>
                    <a:pt x="4326" y="16211"/>
                    <a:pt x="3159" y="17140"/>
                    <a:pt x="1991" y="18185"/>
                  </a:cubicBezTo>
                  <a:cubicBezTo>
                    <a:pt x="824" y="19230"/>
                    <a:pt x="-344" y="20392"/>
                    <a:pt x="94" y="20972"/>
                  </a:cubicBezTo>
                  <a:cubicBezTo>
                    <a:pt x="532" y="21553"/>
                    <a:pt x="2575" y="21553"/>
                    <a:pt x="6370" y="21553"/>
                  </a:cubicBezTo>
                  <a:cubicBezTo>
                    <a:pt x="10164" y="21553"/>
                    <a:pt x="15710" y="21553"/>
                    <a:pt x="21256" y="21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2" name="Line"/>
            <p:cNvSpPr/>
            <p:nvPr/>
          </p:nvSpPr>
          <p:spPr>
            <a:xfrm>
              <a:off x="9862111" y="1073357"/>
              <a:ext cx="99670" cy="138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3" name="Line"/>
            <p:cNvSpPr/>
            <p:nvPr/>
          </p:nvSpPr>
          <p:spPr>
            <a:xfrm>
              <a:off x="10214785" y="828018"/>
              <a:ext cx="15335" cy="19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4" name="Line"/>
            <p:cNvSpPr/>
            <p:nvPr/>
          </p:nvSpPr>
          <p:spPr>
            <a:xfrm>
              <a:off x="10299120" y="1035023"/>
              <a:ext cx="92003" cy="99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5" name="Line"/>
            <p:cNvSpPr/>
            <p:nvPr/>
          </p:nvSpPr>
          <p:spPr>
            <a:xfrm>
              <a:off x="10575127" y="825463"/>
              <a:ext cx="30668" cy="2172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541"/>
                  </a:moveTo>
                  <a:cubicBezTo>
                    <a:pt x="5400" y="1271"/>
                    <a:pt x="10800" y="0"/>
                    <a:pt x="14400" y="0"/>
                  </a:cubicBezTo>
                  <a:cubicBezTo>
                    <a:pt x="18000" y="0"/>
                    <a:pt x="19800" y="1271"/>
                    <a:pt x="19800" y="4701"/>
                  </a:cubicBezTo>
                  <a:cubicBezTo>
                    <a:pt x="19800" y="8132"/>
                    <a:pt x="18000" y="13722"/>
                    <a:pt x="18000" y="16899"/>
                  </a:cubicBezTo>
                  <a:cubicBezTo>
                    <a:pt x="18000" y="20075"/>
                    <a:pt x="19800" y="2083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6" name="Line"/>
            <p:cNvSpPr/>
            <p:nvPr/>
          </p:nvSpPr>
          <p:spPr>
            <a:xfrm>
              <a:off x="10705463" y="1065690"/>
              <a:ext cx="107337" cy="115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7" name="Line"/>
            <p:cNvSpPr/>
            <p:nvPr/>
          </p:nvSpPr>
          <p:spPr>
            <a:xfrm>
              <a:off x="11058138" y="866352"/>
              <a:ext cx="3066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8" name="Line"/>
            <p:cNvSpPr/>
            <p:nvPr/>
          </p:nvSpPr>
          <p:spPr>
            <a:xfrm>
              <a:off x="11150140" y="1096358"/>
              <a:ext cx="69003" cy="107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29" name="Line"/>
            <p:cNvSpPr/>
            <p:nvPr/>
          </p:nvSpPr>
          <p:spPr>
            <a:xfrm>
              <a:off x="11423195" y="836902"/>
              <a:ext cx="286625" cy="2517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8" h="21496" fill="norm" stroke="1" extrusionOk="0">
                  <a:moveTo>
                    <a:pt x="220" y="5132"/>
                  </a:moveTo>
                  <a:cubicBezTo>
                    <a:pt x="29" y="4041"/>
                    <a:pt x="-162" y="2951"/>
                    <a:pt x="220" y="2078"/>
                  </a:cubicBezTo>
                  <a:cubicBezTo>
                    <a:pt x="603" y="1205"/>
                    <a:pt x="1558" y="551"/>
                    <a:pt x="2705" y="223"/>
                  </a:cubicBezTo>
                  <a:cubicBezTo>
                    <a:pt x="3852" y="-104"/>
                    <a:pt x="5190" y="-104"/>
                    <a:pt x="6050" y="441"/>
                  </a:cubicBezTo>
                  <a:cubicBezTo>
                    <a:pt x="6911" y="987"/>
                    <a:pt x="7293" y="2078"/>
                    <a:pt x="6719" y="4805"/>
                  </a:cubicBezTo>
                  <a:cubicBezTo>
                    <a:pt x="6146" y="7532"/>
                    <a:pt x="4617" y="11896"/>
                    <a:pt x="3470" y="14951"/>
                  </a:cubicBezTo>
                  <a:cubicBezTo>
                    <a:pt x="2323" y="18005"/>
                    <a:pt x="1558" y="19751"/>
                    <a:pt x="1941" y="20623"/>
                  </a:cubicBezTo>
                  <a:cubicBezTo>
                    <a:pt x="2323" y="21496"/>
                    <a:pt x="3852" y="21496"/>
                    <a:pt x="6815" y="21496"/>
                  </a:cubicBezTo>
                  <a:cubicBezTo>
                    <a:pt x="9778" y="21496"/>
                    <a:pt x="14174" y="21496"/>
                    <a:pt x="16850" y="21169"/>
                  </a:cubicBezTo>
                  <a:cubicBezTo>
                    <a:pt x="19526" y="20841"/>
                    <a:pt x="20482" y="20187"/>
                    <a:pt x="21438" y="195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0" name="Line"/>
            <p:cNvSpPr/>
            <p:nvPr/>
          </p:nvSpPr>
          <p:spPr>
            <a:xfrm>
              <a:off x="11760754" y="741340"/>
              <a:ext cx="138991" cy="4700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7" h="21474" fill="norm" stroke="1" extrusionOk="0">
                  <a:moveTo>
                    <a:pt x="412" y="1859"/>
                  </a:moveTo>
                  <a:cubicBezTo>
                    <a:pt x="27" y="1275"/>
                    <a:pt x="-359" y="691"/>
                    <a:pt x="605" y="341"/>
                  </a:cubicBezTo>
                  <a:cubicBezTo>
                    <a:pt x="1570" y="-9"/>
                    <a:pt x="3884" y="-126"/>
                    <a:pt x="6777" y="166"/>
                  </a:cubicBezTo>
                  <a:cubicBezTo>
                    <a:pt x="9670" y="458"/>
                    <a:pt x="13141" y="1158"/>
                    <a:pt x="15070" y="2092"/>
                  </a:cubicBezTo>
                  <a:cubicBezTo>
                    <a:pt x="16998" y="3026"/>
                    <a:pt x="17384" y="4194"/>
                    <a:pt x="16420" y="5303"/>
                  </a:cubicBezTo>
                  <a:cubicBezTo>
                    <a:pt x="15455" y="6412"/>
                    <a:pt x="13141" y="7463"/>
                    <a:pt x="11598" y="8280"/>
                  </a:cubicBezTo>
                  <a:cubicBezTo>
                    <a:pt x="10055" y="9098"/>
                    <a:pt x="9284" y="9682"/>
                    <a:pt x="10055" y="10149"/>
                  </a:cubicBezTo>
                  <a:cubicBezTo>
                    <a:pt x="10827" y="10616"/>
                    <a:pt x="13141" y="10966"/>
                    <a:pt x="15262" y="11958"/>
                  </a:cubicBezTo>
                  <a:cubicBezTo>
                    <a:pt x="17384" y="12951"/>
                    <a:pt x="19312" y="14585"/>
                    <a:pt x="20277" y="15753"/>
                  </a:cubicBezTo>
                  <a:cubicBezTo>
                    <a:pt x="21241" y="16920"/>
                    <a:pt x="21241" y="17621"/>
                    <a:pt x="20084" y="18497"/>
                  </a:cubicBezTo>
                  <a:cubicBezTo>
                    <a:pt x="18927" y="19372"/>
                    <a:pt x="16612" y="20423"/>
                    <a:pt x="14298" y="2147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1" name="Line"/>
            <p:cNvSpPr/>
            <p:nvPr/>
          </p:nvSpPr>
          <p:spPr>
            <a:xfrm>
              <a:off x="1825571" y="2102463"/>
              <a:ext cx="285366" cy="383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4" h="21324" fill="norm" stroke="1" extrusionOk="0">
                  <a:moveTo>
                    <a:pt x="13889" y="1182"/>
                  </a:moveTo>
                  <a:cubicBezTo>
                    <a:pt x="12933" y="898"/>
                    <a:pt x="11978" y="614"/>
                    <a:pt x="11022" y="400"/>
                  </a:cubicBezTo>
                  <a:cubicBezTo>
                    <a:pt x="10066" y="187"/>
                    <a:pt x="9110" y="45"/>
                    <a:pt x="7868" y="685"/>
                  </a:cubicBezTo>
                  <a:cubicBezTo>
                    <a:pt x="6625" y="1324"/>
                    <a:pt x="5096" y="2745"/>
                    <a:pt x="3663" y="5232"/>
                  </a:cubicBezTo>
                  <a:cubicBezTo>
                    <a:pt x="2229" y="7719"/>
                    <a:pt x="891" y="11271"/>
                    <a:pt x="317" y="13758"/>
                  </a:cubicBezTo>
                  <a:cubicBezTo>
                    <a:pt x="-256" y="16245"/>
                    <a:pt x="-65" y="17666"/>
                    <a:pt x="986" y="18803"/>
                  </a:cubicBezTo>
                  <a:cubicBezTo>
                    <a:pt x="2038" y="19940"/>
                    <a:pt x="3949" y="20792"/>
                    <a:pt x="5956" y="21148"/>
                  </a:cubicBezTo>
                  <a:cubicBezTo>
                    <a:pt x="7963" y="21503"/>
                    <a:pt x="10066" y="21361"/>
                    <a:pt x="12073" y="20366"/>
                  </a:cubicBezTo>
                  <a:cubicBezTo>
                    <a:pt x="14080" y="19371"/>
                    <a:pt x="15992" y="17524"/>
                    <a:pt x="17425" y="14895"/>
                  </a:cubicBezTo>
                  <a:cubicBezTo>
                    <a:pt x="18859" y="12266"/>
                    <a:pt x="19815" y="8856"/>
                    <a:pt x="19624" y="6227"/>
                  </a:cubicBezTo>
                  <a:cubicBezTo>
                    <a:pt x="19432" y="3598"/>
                    <a:pt x="18094" y="1750"/>
                    <a:pt x="16852" y="827"/>
                  </a:cubicBezTo>
                  <a:cubicBezTo>
                    <a:pt x="15609" y="-97"/>
                    <a:pt x="14463" y="-97"/>
                    <a:pt x="12838" y="116"/>
                  </a:cubicBezTo>
                  <a:cubicBezTo>
                    <a:pt x="11213" y="329"/>
                    <a:pt x="9110" y="756"/>
                    <a:pt x="7390" y="1537"/>
                  </a:cubicBezTo>
                  <a:cubicBezTo>
                    <a:pt x="5670" y="2319"/>
                    <a:pt x="4332" y="3456"/>
                    <a:pt x="3567" y="4379"/>
                  </a:cubicBezTo>
                  <a:cubicBezTo>
                    <a:pt x="2802" y="5303"/>
                    <a:pt x="2611" y="6014"/>
                    <a:pt x="3663" y="6724"/>
                  </a:cubicBezTo>
                  <a:cubicBezTo>
                    <a:pt x="4714" y="7435"/>
                    <a:pt x="7008" y="8145"/>
                    <a:pt x="10162" y="8003"/>
                  </a:cubicBezTo>
                  <a:cubicBezTo>
                    <a:pt x="13316" y="7861"/>
                    <a:pt x="17330" y="6866"/>
                    <a:pt x="21344" y="587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2" name="Line"/>
            <p:cNvSpPr/>
            <p:nvPr/>
          </p:nvSpPr>
          <p:spPr>
            <a:xfrm>
              <a:off x="1954104" y="1865597"/>
              <a:ext cx="133832" cy="132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2" h="21083" fill="norm" stroke="1" extrusionOk="0">
                  <a:moveTo>
                    <a:pt x="6670" y="8151"/>
                  </a:moveTo>
                  <a:cubicBezTo>
                    <a:pt x="5448" y="9781"/>
                    <a:pt x="4225" y="11411"/>
                    <a:pt x="3002" y="14060"/>
                  </a:cubicBezTo>
                  <a:cubicBezTo>
                    <a:pt x="1780" y="16709"/>
                    <a:pt x="557" y="20377"/>
                    <a:pt x="150" y="20989"/>
                  </a:cubicBezTo>
                  <a:cubicBezTo>
                    <a:pt x="-258" y="21600"/>
                    <a:pt x="150" y="19155"/>
                    <a:pt x="1576" y="15691"/>
                  </a:cubicBezTo>
                  <a:cubicBezTo>
                    <a:pt x="3002" y="12226"/>
                    <a:pt x="5448" y="7743"/>
                    <a:pt x="7485" y="4687"/>
                  </a:cubicBezTo>
                  <a:cubicBezTo>
                    <a:pt x="9523" y="1630"/>
                    <a:pt x="11153" y="0"/>
                    <a:pt x="12784" y="0"/>
                  </a:cubicBezTo>
                  <a:cubicBezTo>
                    <a:pt x="14414" y="0"/>
                    <a:pt x="16044" y="1630"/>
                    <a:pt x="17470" y="4687"/>
                  </a:cubicBezTo>
                  <a:cubicBezTo>
                    <a:pt x="18897" y="7743"/>
                    <a:pt x="20119" y="12226"/>
                    <a:pt x="21342" y="1670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3" name="Line"/>
            <p:cNvSpPr/>
            <p:nvPr/>
          </p:nvSpPr>
          <p:spPr>
            <a:xfrm>
              <a:off x="2156937" y="2326777"/>
              <a:ext cx="176338" cy="295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15" fill="norm" stroke="1" extrusionOk="0">
                  <a:moveTo>
                    <a:pt x="0" y="21515"/>
                  </a:moveTo>
                  <a:cubicBezTo>
                    <a:pt x="939" y="15929"/>
                    <a:pt x="1878" y="10343"/>
                    <a:pt x="2504" y="7084"/>
                  </a:cubicBezTo>
                  <a:cubicBezTo>
                    <a:pt x="3130" y="3825"/>
                    <a:pt x="3443" y="2894"/>
                    <a:pt x="4070" y="1963"/>
                  </a:cubicBezTo>
                  <a:cubicBezTo>
                    <a:pt x="4696" y="1032"/>
                    <a:pt x="5635" y="101"/>
                    <a:pt x="6574" y="8"/>
                  </a:cubicBezTo>
                  <a:cubicBezTo>
                    <a:pt x="7513" y="-85"/>
                    <a:pt x="8452" y="660"/>
                    <a:pt x="9078" y="1498"/>
                  </a:cubicBezTo>
                  <a:cubicBezTo>
                    <a:pt x="9704" y="2336"/>
                    <a:pt x="10017" y="3267"/>
                    <a:pt x="10957" y="3546"/>
                  </a:cubicBezTo>
                  <a:cubicBezTo>
                    <a:pt x="11896" y="3825"/>
                    <a:pt x="13461" y="3453"/>
                    <a:pt x="14870" y="2894"/>
                  </a:cubicBezTo>
                  <a:cubicBezTo>
                    <a:pt x="16278" y="2336"/>
                    <a:pt x="17530" y="1591"/>
                    <a:pt x="18313" y="1684"/>
                  </a:cubicBezTo>
                  <a:cubicBezTo>
                    <a:pt x="19096" y="1777"/>
                    <a:pt x="19409" y="2708"/>
                    <a:pt x="19565" y="4756"/>
                  </a:cubicBezTo>
                  <a:cubicBezTo>
                    <a:pt x="19722" y="6805"/>
                    <a:pt x="19722" y="9970"/>
                    <a:pt x="20035" y="12018"/>
                  </a:cubicBezTo>
                  <a:cubicBezTo>
                    <a:pt x="20348" y="14067"/>
                    <a:pt x="20974" y="14998"/>
                    <a:pt x="21600" y="1592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4" name="Line"/>
            <p:cNvSpPr/>
            <p:nvPr/>
          </p:nvSpPr>
          <p:spPr>
            <a:xfrm>
              <a:off x="2420165" y="2334443"/>
              <a:ext cx="158449" cy="2341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1" fill="norm" stroke="1" extrusionOk="0">
                  <a:moveTo>
                    <a:pt x="3832" y="2449"/>
                  </a:moveTo>
                  <a:cubicBezTo>
                    <a:pt x="2787" y="7559"/>
                    <a:pt x="1742" y="12668"/>
                    <a:pt x="1045" y="16152"/>
                  </a:cubicBezTo>
                  <a:cubicBezTo>
                    <a:pt x="348" y="19636"/>
                    <a:pt x="0" y="21494"/>
                    <a:pt x="0" y="21262"/>
                  </a:cubicBezTo>
                  <a:cubicBezTo>
                    <a:pt x="0" y="21029"/>
                    <a:pt x="348" y="18707"/>
                    <a:pt x="697" y="15688"/>
                  </a:cubicBezTo>
                  <a:cubicBezTo>
                    <a:pt x="1045" y="12668"/>
                    <a:pt x="1394" y="8952"/>
                    <a:pt x="1742" y="6513"/>
                  </a:cubicBezTo>
                  <a:cubicBezTo>
                    <a:pt x="2090" y="4075"/>
                    <a:pt x="2439" y="2913"/>
                    <a:pt x="3310" y="2681"/>
                  </a:cubicBezTo>
                  <a:cubicBezTo>
                    <a:pt x="4181" y="2449"/>
                    <a:pt x="5574" y="3146"/>
                    <a:pt x="7142" y="3146"/>
                  </a:cubicBezTo>
                  <a:cubicBezTo>
                    <a:pt x="8710" y="3146"/>
                    <a:pt x="10452" y="2449"/>
                    <a:pt x="12194" y="1636"/>
                  </a:cubicBezTo>
                  <a:cubicBezTo>
                    <a:pt x="13935" y="823"/>
                    <a:pt x="15677" y="-106"/>
                    <a:pt x="16897" y="10"/>
                  </a:cubicBezTo>
                  <a:cubicBezTo>
                    <a:pt x="18116" y="126"/>
                    <a:pt x="18813" y="1288"/>
                    <a:pt x="19510" y="4539"/>
                  </a:cubicBezTo>
                  <a:cubicBezTo>
                    <a:pt x="20206" y="7791"/>
                    <a:pt x="20903" y="13133"/>
                    <a:pt x="21600" y="1847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5" name="Line"/>
            <p:cNvSpPr/>
            <p:nvPr/>
          </p:nvSpPr>
          <p:spPr>
            <a:xfrm>
              <a:off x="2696464" y="2316527"/>
              <a:ext cx="150489" cy="1996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9" h="21361" fill="norm" stroke="1" extrusionOk="0">
                  <a:moveTo>
                    <a:pt x="10399" y="2339"/>
                  </a:moveTo>
                  <a:cubicBezTo>
                    <a:pt x="11479" y="1245"/>
                    <a:pt x="12559" y="151"/>
                    <a:pt x="12199" y="15"/>
                  </a:cubicBezTo>
                  <a:cubicBezTo>
                    <a:pt x="11839" y="-122"/>
                    <a:pt x="10039" y="698"/>
                    <a:pt x="7699" y="2749"/>
                  </a:cubicBezTo>
                  <a:cubicBezTo>
                    <a:pt x="5359" y="4800"/>
                    <a:pt x="2479" y="8081"/>
                    <a:pt x="1039" y="11225"/>
                  </a:cubicBezTo>
                  <a:cubicBezTo>
                    <a:pt x="-401" y="14369"/>
                    <a:pt x="-401" y="17377"/>
                    <a:pt x="1399" y="19154"/>
                  </a:cubicBezTo>
                  <a:cubicBezTo>
                    <a:pt x="3199" y="20931"/>
                    <a:pt x="6799" y="21478"/>
                    <a:pt x="10399" y="21341"/>
                  </a:cubicBezTo>
                  <a:cubicBezTo>
                    <a:pt x="13999" y="21205"/>
                    <a:pt x="17599" y="20384"/>
                    <a:pt x="21199" y="1956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6" name="Line"/>
            <p:cNvSpPr/>
            <p:nvPr/>
          </p:nvSpPr>
          <p:spPr>
            <a:xfrm>
              <a:off x="2762617" y="2376720"/>
              <a:ext cx="122671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7" name="Line"/>
            <p:cNvSpPr/>
            <p:nvPr/>
          </p:nvSpPr>
          <p:spPr>
            <a:xfrm>
              <a:off x="3084625" y="2051674"/>
              <a:ext cx="113064" cy="2790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4" h="21441" fill="norm" stroke="1" extrusionOk="0">
                  <a:moveTo>
                    <a:pt x="0" y="6125"/>
                  </a:moveTo>
                  <a:cubicBezTo>
                    <a:pt x="0" y="5143"/>
                    <a:pt x="0" y="4161"/>
                    <a:pt x="0" y="3179"/>
                  </a:cubicBezTo>
                  <a:cubicBezTo>
                    <a:pt x="0" y="2197"/>
                    <a:pt x="0" y="1216"/>
                    <a:pt x="1174" y="626"/>
                  </a:cubicBezTo>
                  <a:cubicBezTo>
                    <a:pt x="2348" y="37"/>
                    <a:pt x="4696" y="-159"/>
                    <a:pt x="7983" y="136"/>
                  </a:cubicBezTo>
                  <a:cubicBezTo>
                    <a:pt x="11270" y="430"/>
                    <a:pt x="15496" y="1216"/>
                    <a:pt x="18078" y="2688"/>
                  </a:cubicBezTo>
                  <a:cubicBezTo>
                    <a:pt x="20661" y="4161"/>
                    <a:pt x="21600" y="6321"/>
                    <a:pt x="19957" y="8677"/>
                  </a:cubicBezTo>
                  <a:cubicBezTo>
                    <a:pt x="18313" y="11034"/>
                    <a:pt x="14087" y="13586"/>
                    <a:pt x="11270" y="15354"/>
                  </a:cubicBezTo>
                  <a:cubicBezTo>
                    <a:pt x="8452" y="17121"/>
                    <a:pt x="7043" y="18103"/>
                    <a:pt x="7043" y="18986"/>
                  </a:cubicBezTo>
                  <a:cubicBezTo>
                    <a:pt x="7043" y="19870"/>
                    <a:pt x="8452" y="20656"/>
                    <a:pt x="9861" y="214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8" name="Line"/>
            <p:cNvSpPr/>
            <p:nvPr/>
          </p:nvSpPr>
          <p:spPr>
            <a:xfrm>
              <a:off x="3145959" y="2545390"/>
              <a:ext cx="1" cy="23002"/>
            </a:xfrm>
            <a:prstGeom prst="ellipse">
              <a:avLst/>
            </a:pr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39" name="Line"/>
            <p:cNvSpPr/>
            <p:nvPr/>
          </p:nvSpPr>
          <p:spPr>
            <a:xfrm>
              <a:off x="9356100" y="1403670"/>
              <a:ext cx="1709706" cy="83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6" fill="norm" stroke="1" extrusionOk="0">
                  <a:moveTo>
                    <a:pt x="0" y="3763"/>
                  </a:moveTo>
                  <a:cubicBezTo>
                    <a:pt x="1098" y="2454"/>
                    <a:pt x="2196" y="1145"/>
                    <a:pt x="3374" y="491"/>
                  </a:cubicBezTo>
                  <a:cubicBezTo>
                    <a:pt x="4552" y="-164"/>
                    <a:pt x="5812" y="-164"/>
                    <a:pt x="7071" y="491"/>
                  </a:cubicBezTo>
                  <a:cubicBezTo>
                    <a:pt x="8330" y="1145"/>
                    <a:pt x="9589" y="2454"/>
                    <a:pt x="10881" y="3436"/>
                  </a:cubicBezTo>
                  <a:cubicBezTo>
                    <a:pt x="12172" y="4418"/>
                    <a:pt x="13496" y="5072"/>
                    <a:pt x="14739" y="6381"/>
                  </a:cubicBezTo>
                  <a:cubicBezTo>
                    <a:pt x="15982" y="7691"/>
                    <a:pt x="17144" y="9654"/>
                    <a:pt x="18274" y="12272"/>
                  </a:cubicBezTo>
                  <a:cubicBezTo>
                    <a:pt x="19404" y="14891"/>
                    <a:pt x="20502" y="18163"/>
                    <a:pt x="21600" y="214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0" name="Line"/>
            <p:cNvSpPr/>
            <p:nvPr/>
          </p:nvSpPr>
          <p:spPr>
            <a:xfrm>
              <a:off x="9417434" y="1656811"/>
              <a:ext cx="1433700" cy="605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7" fill="norm" stroke="1" extrusionOk="0">
                  <a:moveTo>
                    <a:pt x="0" y="10527"/>
                  </a:moveTo>
                  <a:cubicBezTo>
                    <a:pt x="1348" y="9627"/>
                    <a:pt x="2695" y="8727"/>
                    <a:pt x="4139" y="6927"/>
                  </a:cubicBezTo>
                  <a:cubicBezTo>
                    <a:pt x="5583" y="5127"/>
                    <a:pt x="7123" y="2427"/>
                    <a:pt x="8644" y="1077"/>
                  </a:cubicBezTo>
                  <a:cubicBezTo>
                    <a:pt x="10165" y="-273"/>
                    <a:pt x="11666" y="-273"/>
                    <a:pt x="13226" y="627"/>
                  </a:cubicBezTo>
                  <a:cubicBezTo>
                    <a:pt x="14785" y="1527"/>
                    <a:pt x="16402" y="3327"/>
                    <a:pt x="17807" y="6927"/>
                  </a:cubicBezTo>
                  <a:cubicBezTo>
                    <a:pt x="19213" y="10527"/>
                    <a:pt x="20406" y="15927"/>
                    <a:pt x="21600" y="213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pic>
          <p:nvPicPr>
            <p:cNvPr id="1941" name="Line Shape" descr="Line Shape"/>
            <p:cNvPicPr>
              <a:picLocks noChangeAspect="0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86934" y="-31750"/>
              <a:ext cx="5659439" cy="1971871"/>
            </a:xfrm>
            <a:prstGeom prst="rect">
              <a:avLst/>
            </a:prstGeom>
            <a:effectLst/>
          </p:spPr>
        </p:pic>
        <p:sp>
          <p:nvSpPr>
            <p:cNvPr id="1943" name="Line"/>
            <p:cNvSpPr/>
            <p:nvPr/>
          </p:nvSpPr>
          <p:spPr>
            <a:xfrm>
              <a:off x="9175770" y="1510367"/>
              <a:ext cx="2617764" cy="2212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9" h="21493" fill="norm" stroke="1" extrusionOk="0">
                  <a:moveTo>
                    <a:pt x="1288" y="10428"/>
                  </a:moveTo>
                  <a:cubicBezTo>
                    <a:pt x="1791" y="11421"/>
                    <a:pt x="2293" y="12414"/>
                    <a:pt x="2984" y="13034"/>
                  </a:cubicBezTo>
                  <a:cubicBezTo>
                    <a:pt x="3674" y="13655"/>
                    <a:pt x="4553" y="13903"/>
                    <a:pt x="5380" y="14028"/>
                  </a:cubicBezTo>
                  <a:cubicBezTo>
                    <a:pt x="6207" y="14152"/>
                    <a:pt x="6981" y="14152"/>
                    <a:pt x="7798" y="14152"/>
                  </a:cubicBezTo>
                  <a:cubicBezTo>
                    <a:pt x="8614" y="14152"/>
                    <a:pt x="9472" y="14152"/>
                    <a:pt x="10320" y="14152"/>
                  </a:cubicBezTo>
                  <a:cubicBezTo>
                    <a:pt x="11167" y="14152"/>
                    <a:pt x="12005" y="14152"/>
                    <a:pt x="12831" y="14524"/>
                  </a:cubicBezTo>
                  <a:cubicBezTo>
                    <a:pt x="13658" y="14897"/>
                    <a:pt x="14474" y="15641"/>
                    <a:pt x="15301" y="16386"/>
                  </a:cubicBezTo>
                  <a:cubicBezTo>
                    <a:pt x="16128" y="17131"/>
                    <a:pt x="16965" y="17876"/>
                    <a:pt x="17760" y="18745"/>
                  </a:cubicBezTo>
                  <a:cubicBezTo>
                    <a:pt x="18556" y="19614"/>
                    <a:pt x="19309" y="20607"/>
                    <a:pt x="19749" y="21103"/>
                  </a:cubicBezTo>
                  <a:cubicBezTo>
                    <a:pt x="20188" y="21600"/>
                    <a:pt x="20314" y="21600"/>
                    <a:pt x="20293" y="21228"/>
                  </a:cubicBezTo>
                  <a:cubicBezTo>
                    <a:pt x="20272" y="20855"/>
                    <a:pt x="20105" y="20110"/>
                    <a:pt x="19623" y="18993"/>
                  </a:cubicBezTo>
                  <a:cubicBezTo>
                    <a:pt x="19142" y="17876"/>
                    <a:pt x="18346" y="16386"/>
                    <a:pt x="17530" y="15145"/>
                  </a:cubicBezTo>
                  <a:cubicBezTo>
                    <a:pt x="16714" y="13903"/>
                    <a:pt x="15877" y="12910"/>
                    <a:pt x="15071" y="11917"/>
                  </a:cubicBezTo>
                  <a:cubicBezTo>
                    <a:pt x="14265" y="10924"/>
                    <a:pt x="13491" y="9931"/>
                    <a:pt x="12727" y="8938"/>
                  </a:cubicBezTo>
                  <a:cubicBezTo>
                    <a:pt x="11963" y="7945"/>
                    <a:pt x="11209" y="6952"/>
                    <a:pt x="10456" y="6207"/>
                  </a:cubicBezTo>
                  <a:cubicBezTo>
                    <a:pt x="9702" y="5462"/>
                    <a:pt x="8949" y="4966"/>
                    <a:pt x="8132" y="4593"/>
                  </a:cubicBezTo>
                  <a:cubicBezTo>
                    <a:pt x="7316" y="4221"/>
                    <a:pt x="6437" y="3972"/>
                    <a:pt x="5548" y="3848"/>
                  </a:cubicBezTo>
                  <a:cubicBezTo>
                    <a:pt x="4658" y="3724"/>
                    <a:pt x="3758" y="3724"/>
                    <a:pt x="2910" y="3848"/>
                  </a:cubicBezTo>
                  <a:cubicBezTo>
                    <a:pt x="2063" y="3972"/>
                    <a:pt x="1267" y="4221"/>
                    <a:pt x="1320" y="4345"/>
                  </a:cubicBezTo>
                  <a:cubicBezTo>
                    <a:pt x="1372" y="4469"/>
                    <a:pt x="2272" y="4469"/>
                    <a:pt x="3120" y="4469"/>
                  </a:cubicBezTo>
                  <a:cubicBezTo>
                    <a:pt x="3967" y="4469"/>
                    <a:pt x="4763" y="4469"/>
                    <a:pt x="5506" y="4593"/>
                  </a:cubicBezTo>
                  <a:cubicBezTo>
                    <a:pt x="6249" y="4717"/>
                    <a:pt x="6939" y="4966"/>
                    <a:pt x="7651" y="5338"/>
                  </a:cubicBezTo>
                  <a:cubicBezTo>
                    <a:pt x="8363" y="5710"/>
                    <a:pt x="9095" y="6207"/>
                    <a:pt x="9880" y="6703"/>
                  </a:cubicBezTo>
                  <a:cubicBezTo>
                    <a:pt x="10665" y="7200"/>
                    <a:pt x="11502" y="7697"/>
                    <a:pt x="12318" y="8193"/>
                  </a:cubicBezTo>
                  <a:cubicBezTo>
                    <a:pt x="13135" y="8690"/>
                    <a:pt x="13930" y="9186"/>
                    <a:pt x="14778" y="9807"/>
                  </a:cubicBezTo>
                  <a:cubicBezTo>
                    <a:pt x="15625" y="10428"/>
                    <a:pt x="16525" y="11172"/>
                    <a:pt x="17384" y="11917"/>
                  </a:cubicBezTo>
                  <a:cubicBezTo>
                    <a:pt x="18242" y="12662"/>
                    <a:pt x="19058" y="13407"/>
                    <a:pt x="19696" y="14028"/>
                  </a:cubicBezTo>
                  <a:cubicBezTo>
                    <a:pt x="20335" y="14648"/>
                    <a:pt x="20795" y="15145"/>
                    <a:pt x="21078" y="15517"/>
                  </a:cubicBezTo>
                  <a:cubicBezTo>
                    <a:pt x="21360" y="15890"/>
                    <a:pt x="21465" y="16138"/>
                    <a:pt x="21434" y="16138"/>
                  </a:cubicBezTo>
                  <a:cubicBezTo>
                    <a:pt x="21402" y="16138"/>
                    <a:pt x="21235" y="15890"/>
                    <a:pt x="20701" y="14897"/>
                  </a:cubicBezTo>
                  <a:cubicBezTo>
                    <a:pt x="20167" y="13903"/>
                    <a:pt x="19267" y="12166"/>
                    <a:pt x="18462" y="10924"/>
                  </a:cubicBezTo>
                  <a:cubicBezTo>
                    <a:pt x="17656" y="9683"/>
                    <a:pt x="16944" y="8938"/>
                    <a:pt x="16170" y="8317"/>
                  </a:cubicBezTo>
                  <a:cubicBezTo>
                    <a:pt x="15395" y="7697"/>
                    <a:pt x="14558" y="7200"/>
                    <a:pt x="13700" y="6579"/>
                  </a:cubicBezTo>
                  <a:cubicBezTo>
                    <a:pt x="12842" y="5959"/>
                    <a:pt x="11963" y="5214"/>
                    <a:pt x="11167" y="4717"/>
                  </a:cubicBezTo>
                  <a:cubicBezTo>
                    <a:pt x="10372" y="4221"/>
                    <a:pt x="9660" y="3972"/>
                    <a:pt x="8875" y="3724"/>
                  </a:cubicBezTo>
                  <a:cubicBezTo>
                    <a:pt x="8091" y="3476"/>
                    <a:pt x="7232" y="3228"/>
                    <a:pt x="6353" y="2979"/>
                  </a:cubicBezTo>
                  <a:cubicBezTo>
                    <a:pt x="5474" y="2731"/>
                    <a:pt x="4574" y="2483"/>
                    <a:pt x="3706" y="2359"/>
                  </a:cubicBezTo>
                  <a:cubicBezTo>
                    <a:pt x="2837" y="2234"/>
                    <a:pt x="2000" y="2234"/>
                    <a:pt x="1414" y="2359"/>
                  </a:cubicBezTo>
                  <a:cubicBezTo>
                    <a:pt x="828" y="2483"/>
                    <a:pt x="493" y="2731"/>
                    <a:pt x="252" y="2855"/>
                  </a:cubicBezTo>
                  <a:cubicBezTo>
                    <a:pt x="12" y="2979"/>
                    <a:pt x="-135" y="2979"/>
                    <a:pt x="179" y="2855"/>
                  </a:cubicBezTo>
                  <a:cubicBezTo>
                    <a:pt x="493" y="2731"/>
                    <a:pt x="1267" y="2483"/>
                    <a:pt x="2105" y="2234"/>
                  </a:cubicBezTo>
                  <a:cubicBezTo>
                    <a:pt x="2942" y="1986"/>
                    <a:pt x="3842" y="1738"/>
                    <a:pt x="4668" y="1614"/>
                  </a:cubicBezTo>
                  <a:cubicBezTo>
                    <a:pt x="5495" y="1490"/>
                    <a:pt x="6249" y="1490"/>
                    <a:pt x="7002" y="1490"/>
                  </a:cubicBezTo>
                  <a:cubicBezTo>
                    <a:pt x="7756" y="1490"/>
                    <a:pt x="8509" y="1490"/>
                    <a:pt x="9263" y="1738"/>
                  </a:cubicBezTo>
                  <a:cubicBezTo>
                    <a:pt x="10016" y="1986"/>
                    <a:pt x="10770" y="2483"/>
                    <a:pt x="11513" y="3103"/>
                  </a:cubicBezTo>
                  <a:cubicBezTo>
                    <a:pt x="12256" y="3724"/>
                    <a:pt x="12988" y="4469"/>
                    <a:pt x="13784" y="5214"/>
                  </a:cubicBezTo>
                  <a:cubicBezTo>
                    <a:pt x="14579" y="5959"/>
                    <a:pt x="15437" y="6703"/>
                    <a:pt x="16264" y="7572"/>
                  </a:cubicBezTo>
                  <a:cubicBezTo>
                    <a:pt x="17091" y="8441"/>
                    <a:pt x="17886" y="9434"/>
                    <a:pt x="18462" y="10179"/>
                  </a:cubicBezTo>
                  <a:cubicBezTo>
                    <a:pt x="19037" y="10924"/>
                    <a:pt x="19393" y="11421"/>
                    <a:pt x="19665" y="11917"/>
                  </a:cubicBezTo>
                  <a:cubicBezTo>
                    <a:pt x="19937" y="12414"/>
                    <a:pt x="20125" y="12910"/>
                    <a:pt x="20146" y="13159"/>
                  </a:cubicBezTo>
                  <a:cubicBezTo>
                    <a:pt x="20167" y="13407"/>
                    <a:pt x="20021" y="13407"/>
                    <a:pt x="19518" y="12786"/>
                  </a:cubicBezTo>
                  <a:cubicBezTo>
                    <a:pt x="19016" y="12166"/>
                    <a:pt x="18158" y="10924"/>
                    <a:pt x="17300" y="9807"/>
                  </a:cubicBezTo>
                  <a:cubicBezTo>
                    <a:pt x="16442" y="8690"/>
                    <a:pt x="15584" y="7697"/>
                    <a:pt x="14705" y="6828"/>
                  </a:cubicBezTo>
                  <a:cubicBezTo>
                    <a:pt x="13825" y="5959"/>
                    <a:pt x="12925" y="5214"/>
                    <a:pt x="12099" y="4469"/>
                  </a:cubicBezTo>
                  <a:cubicBezTo>
                    <a:pt x="11272" y="3724"/>
                    <a:pt x="10518" y="2979"/>
                    <a:pt x="9702" y="2483"/>
                  </a:cubicBezTo>
                  <a:cubicBezTo>
                    <a:pt x="8886" y="1986"/>
                    <a:pt x="8007" y="1738"/>
                    <a:pt x="7170" y="1490"/>
                  </a:cubicBezTo>
                  <a:cubicBezTo>
                    <a:pt x="6332" y="1241"/>
                    <a:pt x="5537" y="993"/>
                    <a:pt x="4773" y="745"/>
                  </a:cubicBezTo>
                  <a:cubicBezTo>
                    <a:pt x="4009" y="497"/>
                    <a:pt x="3277" y="248"/>
                    <a:pt x="2628" y="124"/>
                  </a:cubicBezTo>
                  <a:cubicBezTo>
                    <a:pt x="1979" y="0"/>
                    <a:pt x="1414" y="0"/>
                    <a:pt x="1068" y="0"/>
                  </a:cubicBezTo>
                  <a:cubicBezTo>
                    <a:pt x="723" y="0"/>
                    <a:pt x="598" y="0"/>
                    <a:pt x="598" y="124"/>
                  </a:cubicBezTo>
                  <a:cubicBezTo>
                    <a:pt x="598" y="248"/>
                    <a:pt x="723" y="497"/>
                    <a:pt x="1225" y="869"/>
                  </a:cubicBezTo>
                  <a:cubicBezTo>
                    <a:pt x="1728" y="1241"/>
                    <a:pt x="2607" y="1738"/>
                    <a:pt x="3507" y="2110"/>
                  </a:cubicBezTo>
                  <a:cubicBezTo>
                    <a:pt x="4407" y="2483"/>
                    <a:pt x="5328" y="2731"/>
                    <a:pt x="6165" y="2979"/>
                  </a:cubicBezTo>
                  <a:cubicBezTo>
                    <a:pt x="7002" y="3228"/>
                    <a:pt x="7756" y="3476"/>
                    <a:pt x="8488" y="3848"/>
                  </a:cubicBezTo>
                  <a:cubicBezTo>
                    <a:pt x="9221" y="4221"/>
                    <a:pt x="9932" y="4717"/>
                    <a:pt x="10655" y="5214"/>
                  </a:cubicBezTo>
                  <a:cubicBezTo>
                    <a:pt x="11377" y="5710"/>
                    <a:pt x="12109" y="6207"/>
                    <a:pt x="12863" y="6703"/>
                  </a:cubicBezTo>
                  <a:cubicBezTo>
                    <a:pt x="13616" y="7200"/>
                    <a:pt x="14391" y="7697"/>
                    <a:pt x="15217" y="8441"/>
                  </a:cubicBezTo>
                  <a:cubicBezTo>
                    <a:pt x="16044" y="9186"/>
                    <a:pt x="16923" y="10179"/>
                    <a:pt x="17541" y="11048"/>
                  </a:cubicBezTo>
                  <a:cubicBezTo>
                    <a:pt x="18158" y="11917"/>
                    <a:pt x="18514" y="12662"/>
                    <a:pt x="18870" y="134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4" name="Line"/>
            <p:cNvSpPr/>
            <p:nvPr/>
          </p:nvSpPr>
          <p:spPr>
            <a:xfrm>
              <a:off x="387580" y="3039901"/>
              <a:ext cx="10457569" cy="3373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7" y="21436"/>
                    <a:pt x="454" y="21273"/>
                    <a:pt x="668" y="21191"/>
                  </a:cubicBezTo>
                  <a:cubicBezTo>
                    <a:pt x="882" y="21109"/>
                    <a:pt x="1082" y="21109"/>
                    <a:pt x="1283" y="20864"/>
                  </a:cubicBezTo>
                  <a:cubicBezTo>
                    <a:pt x="1483" y="20618"/>
                    <a:pt x="1684" y="20127"/>
                    <a:pt x="1882" y="19555"/>
                  </a:cubicBezTo>
                  <a:cubicBezTo>
                    <a:pt x="2080" y="18982"/>
                    <a:pt x="2275" y="18327"/>
                    <a:pt x="2476" y="17755"/>
                  </a:cubicBezTo>
                  <a:cubicBezTo>
                    <a:pt x="2676" y="17182"/>
                    <a:pt x="2882" y="16691"/>
                    <a:pt x="3101" y="16200"/>
                  </a:cubicBezTo>
                  <a:cubicBezTo>
                    <a:pt x="3320" y="15709"/>
                    <a:pt x="3552" y="15218"/>
                    <a:pt x="3756" y="14809"/>
                  </a:cubicBezTo>
                  <a:cubicBezTo>
                    <a:pt x="3959" y="14400"/>
                    <a:pt x="4133" y="14073"/>
                    <a:pt x="4305" y="13664"/>
                  </a:cubicBezTo>
                  <a:cubicBezTo>
                    <a:pt x="4476" y="13255"/>
                    <a:pt x="4645" y="12764"/>
                    <a:pt x="4827" y="12355"/>
                  </a:cubicBezTo>
                  <a:cubicBezTo>
                    <a:pt x="5009" y="11945"/>
                    <a:pt x="5205" y="11618"/>
                    <a:pt x="5400" y="11209"/>
                  </a:cubicBezTo>
                  <a:cubicBezTo>
                    <a:pt x="5595" y="10800"/>
                    <a:pt x="5791" y="10309"/>
                    <a:pt x="5991" y="9900"/>
                  </a:cubicBezTo>
                  <a:cubicBezTo>
                    <a:pt x="6192" y="9491"/>
                    <a:pt x="6398" y="9164"/>
                    <a:pt x="6606" y="8836"/>
                  </a:cubicBezTo>
                  <a:cubicBezTo>
                    <a:pt x="6815" y="8509"/>
                    <a:pt x="7026" y="8182"/>
                    <a:pt x="7242" y="7773"/>
                  </a:cubicBezTo>
                  <a:cubicBezTo>
                    <a:pt x="7459" y="7364"/>
                    <a:pt x="7680" y="6873"/>
                    <a:pt x="7905" y="6382"/>
                  </a:cubicBezTo>
                  <a:cubicBezTo>
                    <a:pt x="8129" y="5891"/>
                    <a:pt x="8356" y="5400"/>
                    <a:pt x="8588" y="4991"/>
                  </a:cubicBezTo>
                  <a:cubicBezTo>
                    <a:pt x="8821" y="4582"/>
                    <a:pt x="9058" y="4255"/>
                    <a:pt x="9232" y="3927"/>
                  </a:cubicBezTo>
                  <a:cubicBezTo>
                    <a:pt x="9406" y="3600"/>
                    <a:pt x="9517" y="3273"/>
                    <a:pt x="9644" y="3027"/>
                  </a:cubicBezTo>
                  <a:cubicBezTo>
                    <a:pt x="9771" y="2782"/>
                    <a:pt x="9913" y="2618"/>
                    <a:pt x="10040" y="2455"/>
                  </a:cubicBezTo>
                  <a:cubicBezTo>
                    <a:pt x="10167" y="2291"/>
                    <a:pt x="10277" y="2127"/>
                    <a:pt x="10465" y="1882"/>
                  </a:cubicBezTo>
                  <a:cubicBezTo>
                    <a:pt x="10652" y="1636"/>
                    <a:pt x="10916" y="1309"/>
                    <a:pt x="11109" y="1064"/>
                  </a:cubicBezTo>
                  <a:cubicBezTo>
                    <a:pt x="11301" y="818"/>
                    <a:pt x="11423" y="655"/>
                    <a:pt x="11621" y="491"/>
                  </a:cubicBezTo>
                  <a:cubicBezTo>
                    <a:pt x="11819" y="327"/>
                    <a:pt x="12093" y="164"/>
                    <a:pt x="12283" y="82"/>
                  </a:cubicBezTo>
                  <a:cubicBezTo>
                    <a:pt x="12473" y="0"/>
                    <a:pt x="12579" y="0"/>
                    <a:pt x="12764" y="0"/>
                  </a:cubicBezTo>
                  <a:cubicBezTo>
                    <a:pt x="12948" y="0"/>
                    <a:pt x="13212" y="0"/>
                    <a:pt x="13468" y="0"/>
                  </a:cubicBezTo>
                  <a:cubicBezTo>
                    <a:pt x="13724" y="0"/>
                    <a:pt x="13972" y="0"/>
                    <a:pt x="14168" y="0"/>
                  </a:cubicBezTo>
                  <a:cubicBezTo>
                    <a:pt x="14363" y="0"/>
                    <a:pt x="14506" y="0"/>
                    <a:pt x="14632" y="0"/>
                  </a:cubicBezTo>
                  <a:cubicBezTo>
                    <a:pt x="14759" y="0"/>
                    <a:pt x="14870" y="0"/>
                    <a:pt x="14989" y="0"/>
                  </a:cubicBezTo>
                  <a:cubicBezTo>
                    <a:pt x="15107" y="0"/>
                    <a:pt x="15234" y="0"/>
                    <a:pt x="15408" y="82"/>
                  </a:cubicBezTo>
                  <a:cubicBezTo>
                    <a:pt x="15582" y="164"/>
                    <a:pt x="15804" y="327"/>
                    <a:pt x="16023" y="573"/>
                  </a:cubicBezTo>
                  <a:cubicBezTo>
                    <a:pt x="16242" y="818"/>
                    <a:pt x="16459" y="1145"/>
                    <a:pt x="16662" y="1473"/>
                  </a:cubicBezTo>
                  <a:cubicBezTo>
                    <a:pt x="16865" y="1800"/>
                    <a:pt x="17055" y="2127"/>
                    <a:pt x="17253" y="2455"/>
                  </a:cubicBezTo>
                  <a:cubicBezTo>
                    <a:pt x="17451" y="2782"/>
                    <a:pt x="17657" y="3109"/>
                    <a:pt x="17852" y="3355"/>
                  </a:cubicBezTo>
                  <a:cubicBezTo>
                    <a:pt x="18048" y="3600"/>
                    <a:pt x="18232" y="3764"/>
                    <a:pt x="18454" y="4009"/>
                  </a:cubicBezTo>
                  <a:cubicBezTo>
                    <a:pt x="18676" y="4255"/>
                    <a:pt x="18934" y="4582"/>
                    <a:pt x="19185" y="4827"/>
                  </a:cubicBezTo>
                  <a:cubicBezTo>
                    <a:pt x="19436" y="5073"/>
                    <a:pt x="19679" y="5236"/>
                    <a:pt x="19916" y="5318"/>
                  </a:cubicBezTo>
                  <a:cubicBezTo>
                    <a:pt x="20154" y="5400"/>
                    <a:pt x="20386" y="5400"/>
                    <a:pt x="20634" y="5482"/>
                  </a:cubicBezTo>
                  <a:cubicBezTo>
                    <a:pt x="20882" y="5564"/>
                    <a:pt x="21146" y="5727"/>
                    <a:pt x="21310" y="5891"/>
                  </a:cubicBezTo>
                  <a:cubicBezTo>
                    <a:pt x="21473" y="6055"/>
                    <a:pt x="21537" y="6218"/>
                    <a:pt x="21600" y="63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5" name="Line"/>
            <p:cNvSpPr/>
            <p:nvPr/>
          </p:nvSpPr>
          <p:spPr>
            <a:xfrm>
              <a:off x="496060" y="3788306"/>
              <a:ext cx="190527" cy="312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1" h="21278" fill="norm" stroke="1" extrusionOk="0">
                  <a:moveTo>
                    <a:pt x="21471" y="4904"/>
                  </a:moveTo>
                  <a:cubicBezTo>
                    <a:pt x="21471" y="4033"/>
                    <a:pt x="21471" y="3162"/>
                    <a:pt x="20175" y="2204"/>
                  </a:cubicBezTo>
                  <a:cubicBezTo>
                    <a:pt x="18879" y="1246"/>
                    <a:pt x="16287" y="200"/>
                    <a:pt x="13119" y="26"/>
                  </a:cubicBezTo>
                  <a:cubicBezTo>
                    <a:pt x="9951" y="-148"/>
                    <a:pt x="6207" y="549"/>
                    <a:pt x="3759" y="1681"/>
                  </a:cubicBezTo>
                  <a:cubicBezTo>
                    <a:pt x="1311" y="2813"/>
                    <a:pt x="159" y="4381"/>
                    <a:pt x="15" y="5513"/>
                  </a:cubicBezTo>
                  <a:cubicBezTo>
                    <a:pt x="-129" y="6646"/>
                    <a:pt x="735" y="7342"/>
                    <a:pt x="3903" y="8387"/>
                  </a:cubicBezTo>
                  <a:cubicBezTo>
                    <a:pt x="7071" y="9433"/>
                    <a:pt x="12543" y="10826"/>
                    <a:pt x="15711" y="12394"/>
                  </a:cubicBezTo>
                  <a:cubicBezTo>
                    <a:pt x="18879" y="13962"/>
                    <a:pt x="19743" y="15704"/>
                    <a:pt x="18735" y="17184"/>
                  </a:cubicBezTo>
                  <a:cubicBezTo>
                    <a:pt x="17727" y="18665"/>
                    <a:pt x="14847" y="19884"/>
                    <a:pt x="12399" y="20581"/>
                  </a:cubicBezTo>
                  <a:cubicBezTo>
                    <a:pt x="9951" y="21278"/>
                    <a:pt x="7935" y="21452"/>
                    <a:pt x="7359" y="21104"/>
                  </a:cubicBezTo>
                  <a:cubicBezTo>
                    <a:pt x="6783" y="20755"/>
                    <a:pt x="7647" y="19884"/>
                    <a:pt x="8511" y="190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6" name="Line"/>
            <p:cNvSpPr/>
            <p:nvPr/>
          </p:nvSpPr>
          <p:spPr>
            <a:xfrm>
              <a:off x="681018" y="3854910"/>
              <a:ext cx="174240" cy="2229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3" h="21173" fill="norm" stroke="1" extrusionOk="0">
                  <a:moveTo>
                    <a:pt x="8195" y="8516"/>
                  </a:moveTo>
                  <a:cubicBezTo>
                    <a:pt x="6630" y="9001"/>
                    <a:pt x="5065" y="9487"/>
                    <a:pt x="5065" y="9851"/>
                  </a:cubicBezTo>
                  <a:cubicBezTo>
                    <a:pt x="5065" y="10215"/>
                    <a:pt x="6630" y="10458"/>
                    <a:pt x="8039" y="10094"/>
                  </a:cubicBezTo>
                  <a:cubicBezTo>
                    <a:pt x="9447" y="9730"/>
                    <a:pt x="10700" y="8759"/>
                    <a:pt x="11795" y="7667"/>
                  </a:cubicBezTo>
                  <a:cubicBezTo>
                    <a:pt x="12891" y="6574"/>
                    <a:pt x="13830" y="5361"/>
                    <a:pt x="14456" y="4026"/>
                  </a:cubicBezTo>
                  <a:cubicBezTo>
                    <a:pt x="15082" y="2691"/>
                    <a:pt x="15395" y="1235"/>
                    <a:pt x="14769" y="507"/>
                  </a:cubicBezTo>
                  <a:cubicBezTo>
                    <a:pt x="14143" y="-221"/>
                    <a:pt x="12578" y="-221"/>
                    <a:pt x="10543" y="871"/>
                  </a:cubicBezTo>
                  <a:cubicBezTo>
                    <a:pt x="8508" y="1963"/>
                    <a:pt x="6004" y="4148"/>
                    <a:pt x="3969" y="7424"/>
                  </a:cubicBezTo>
                  <a:cubicBezTo>
                    <a:pt x="1934" y="10700"/>
                    <a:pt x="369" y="15069"/>
                    <a:pt x="56" y="17739"/>
                  </a:cubicBezTo>
                  <a:cubicBezTo>
                    <a:pt x="-257" y="20408"/>
                    <a:pt x="682" y="21379"/>
                    <a:pt x="4439" y="21136"/>
                  </a:cubicBezTo>
                  <a:cubicBezTo>
                    <a:pt x="8195" y="20894"/>
                    <a:pt x="14769" y="19437"/>
                    <a:pt x="21343" y="179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7" name="Line"/>
            <p:cNvSpPr/>
            <p:nvPr/>
          </p:nvSpPr>
          <p:spPr>
            <a:xfrm>
              <a:off x="961475" y="3690447"/>
              <a:ext cx="223457" cy="4042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221" fill="norm" stroke="1" extrusionOk="0">
                  <a:moveTo>
                    <a:pt x="19765" y="2474"/>
                  </a:moveTo>
                  <a:cubicBezTo>
                    <a:pt x="17823" y="1535"/>
                    <a:pt x="15882" y="596"/>
                    <a:pt x="14304" y="193"/>
                  </a:cubicBezTo>
                  <a:cubicBezTo>
                    <a:pt x="12727" y="-209"/>
                    <a:pt x="11513" y="-75"/>
                    <a:pt x="9208" y="1468"/>
                  </a:cubicBezTo>
                  <a:cubicBezTo>
                    <a:pt x="6902" y="3011"/>
                    <a:pt x="3504" y="5962"/>
                    <a:pt x="1684" y="9048"/>
                  </a:cubicBezTo>
                  <a:cubicBezTo>
                    <a:pt x="-136" y="12134"/>
                    <a:pt x="-379" y="15354"/>
                    <a:pt x="470" y="17567"/>
                  </a:cubicBezTo>
                  <a:cubicBezTo>
                    <a:pt x="1320" y="19781"/>
                    <a:pt x="3261" y="20989"/>
                    <a:pt x="6902" y="21190"/>
                  </a:cubicBezTo>
                  <a:cubicBezTo>
                    <a:pt x="10542" y="21391"/>
                    <a:pt x="15882" y="20586"/>
                    <a:pt x="21221" y="1978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8" name="Line"/>
            <p:cNvSpPr/>
            <p:nvPr/>
          </p:nvSpPr>
          <p:spPr>
            <a:xfrm>
              <a:off x="1170698" y="3779996"/>
              <a:ext cx="267240" cy="326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1" h="21046" fill="norm" stroke="1" extrusionOk="0">
                  <a:moveTo>
                    <a:pt x="18425" y="2705"/>
                  </a:moveTo>
                  <a:cubicBezTo>
                    <a:pt x="17808" y="1880"/>
                    <a:pt x="17191" y="1056"/>
                    <a:pt x="15854" y="479"/>
                  </a:cubicBezTo>
                  <a:cubicBezTo>
                    <a:pt x="14517" y="-98"/>
                    <a:pt x="12460" y="-428"/>
                    <a:pt x="9991" y="1138"/>
                  </a:cubicBezTo>
                  <a:cubicBezTo>
                    <a:pt x="7522" y="2705"/>
                    <a:pt x="4642" y="6167"/>
                    <a:pt x="2894" y="9135"/>
                  </a:cubicBezTo>
                  <a:cubicBezTo>
                    <a:pt x="1145" y="12103"/>
                    <a:pt x="528" y="14577"/>
                    <a:pt x="220" y="16225"/>
                  </a:cubicBezTo>
                  <a:cubicBezTo>
                    <a:pt x="-89" y="17874"/>
                    <a:pt x="-89" y="18699"/>
                    <a:pt x="322" y="19441"/>
                  </a:cubicBezTo>
                  <a:cubicBezTo>
                    <a:pt x="734" y="20183"/>
                    <a:pt x="1557" y="20842"/>
                    <a:pt x="2997" y="21007"/>
                  </a:cubicBezTo>
                  <a:cubicBezTo>
                    <a:pt x="4437" y="21172"/>
                    <a:pt x="6494" y="20842"/>
                    <a:pt x="8860" y="19523"/>
                  </a:cubicBezTo>
                  <a:cubicBezTo>
                    <a:pt x="11225" y="18204"/>
                    <a:pt x="13900" y="15896"/>
                    <a:pt x="15545" y="13505"/>
                  </a:cubicBezTo>
                  <a:cubicBezTo>
                    <a:pt x="17191" y="11114"/>
                    <a:pt x="17808" y="8641"/>
                    <a:pt x="18117" y="6992"/>
                  </a:cubicBezTo>
                  <a:cubicBezTo>
                    <a:pt x="18425" y="5343"/>
                    <a:pt x="18425" y="4519"/>
                    <a:pt x="18117" y="3694"/>
                  </a:cubicBezTo>
                  <a:cubicBezTo>
                    <a:pt x="17808" y="2870"/>
                    <a:pt x="17191" y="2045"/>
                    <a:pt x="16368" y="1551"/>
                  </a:cubicBezTo>
                  <a:cubicBezTo>
                    <a:pt x="15545" y="1056"/>
                    <a:pt x="14517" y="891"/>
                    <a:pt x="13077" y="1056"/>
                  </a:cubicBezTo>
                  <a:cubicBezTo>
                    <a:pt x="11637" y="1221"/>
                    <a:pt x="9785" y="1716"/>
                    <a:pt x="8551" y="2293"/>
                  </a:cubicBezTo>
                  <a:cubicBezTo>
                    <a:pt x="7317" y="2870"/>
                    <a:pt x="6700" y="3529"/>
                    <a:pt x="6185" y="4354"/>
                  </a:cubicBezTo>
                  <a:cubicBezTo>
                    <a:pt x="5671" y="5178"/>
                    <a:pt x="5260" y="6167"/>
                    <a:pt x="5568" y="6745"/>
                  </a:cubicBezTo>
                  <a:cubicBezTo>
                    <a:pt x="5877" y="7322"/>
                    <a:pt x="6905" y="7486"/>
                    <a:pt x="9271" y="7239"/>
                  </a:cubicBezTo>
                  <a:cubicBezTo>
                    <a:pt x="11637" y="6992"/>
                    <a:pt x="15340" y="6332"/>
                    <a:pt x="17602" y="5673"/>
                  </a:cubicBezTo>
                  <a:cubicBezTo>
                    <a:pt x="19865" y="5013"/>
                    <a:pt x="20688" y="4354"/>
                    <a:pt x="21511" y="36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49" name="Line"/>
            <p:cNvSpPr/>
            <p:nvPr/>
          </p:nvSpPr>
          <p:spPr>
            <a:xfrm>
              <a:off x="1266710" y="3600178"/>
              <a:ext cx="117560" cy="122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0" h="21056" fill="norm" stroke="1" extrusionOk="0">
                  <a:moveTo>
                    <a:pt x="4595" y="5187"/>
                  </a:moveTo>
                  <a:cubicBezTo>
                    <a:pt x="3676" y="7391"/>
                    <a:pt x="2757" y="9595"/>
                    <a:pt x="2068" y="11799"/>
                  </a:cubicBezTo>
                  <a:cubicBezTo>
                    <a:pt x="1378" y="14003"/>
                    <a:pt x="919" y="16207"/>
                    <a:pt x="459" y="16207"/>
                  </a:cubicBezTo>
                  <a:cubicBezTo>
                    <a:pt x="0" y="16207"/>
                    <a:pt x="-460" y="14003"/>
                    <a:pt x="919" y="11138"/>
                  </a:cubicBezTo>
                  <a:cubicBezTo>
                    <a:pt x="2297" y="8272"/>
                    <a:pt x="5514" y="4746"/>
                    <a:pt x="8272" y="2542"/>
                  </a:cubicBezTo>
                  <a:cubicBezTo>
                    <a:pt x="11029" y="338"/>
                    <a:pt x="13327" y="-544"/>
                    <a:pt x="15166" y="338"/>
                  </a:cubicBezTo>
                  <a:cubicBezTo>
                    <a:pt x="17004" y="1219"/>
                    <a:pt x="18383" y="3864"/>
                    <a:pt x="19302" y="7611"/>
                  </a:cubicBezTo>
                  <a:cubicBezTo>
                    <a:pt x="20221" y="11358"/>
                    <a:pt x="20680" y="16207"/>
                    <a:pt x="21140" y="210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0" name="Line"/>
            <p:cNvSpPr/>
            <p:nvPr/>
          </p:nvSpPr>
          <p:spPr>
            <a:xfrm>
              <a:off x="1433771" y="3992005"/>
              <a:ext cx="172837" cy="2515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2" h="21264" fill="norm" stroke="1" extrusionOk="0">
                  <a:moveTo>
                    <a:pt x="1470" y="21264"/>
                  </a:moveTo>
                  <a:cubicBezTo>
                    <a:pt x="835" y="16728"/>
                    <a:pt x="200" y="12192"/>
                    <a:pt x="41" y="9276"/>
                  </a:cubicBezTo>
                  <a:cubicBezTo>
                    <a:pt x="-118" y="6360"/>
                    <a:pt x="200" y="5064"/>
                    <a:pt x="676" y="3876"/>
                  </a:cubicBezTo>
                  <a:cubicBezTo>
                    <a:pt x="1153" y="2688"/>
                    <a:pt x="1788" y="1608"/>
                    <a:pt x="2106" y="1608"/>
                  </a:cubicBezTo>
                  <a:cubicBezTo>
                    <a:pt x="2423" y="1608"/>
                    <a:pt x="2423" y="2688"/>
                    <a:pt x="2582" y="3876"/>
                  </a:cubicBezTo>
                  <a:cubicBezTo>
                    <a:pt x="2741" y="5064"/>
                    <a:pt x="3058" y="6360"/>
                    <a:pt x="3853" y="7332"/>
                  </a:cubicBezTo>
                  <a:cubicBezTo>
                    <a:pt x="4647" y="8304"/>
                    <a:pt x="5917" y="8952"/>
                    <a:pt x="7188" y="8844"/>
                  </a:cubicBezTo>
                  <a:cubicBezTo>
                    <a:pt x="8458" y="8736"/>
                    <a:pt x="9729" y="7872"/>
                    <a:pt x="11000" y="6576"/>
                  </a:cubicBezTo>
                  <a:cubicBezTo>
                    <a:pt x="12270" y="5280"/>
                    <a:pt x="13541" y="3552"/>
                    <a:pt x="14653" y="2148"/>
                  </a:cubicBezTo>
                  <a:cubicBezTo>
                    <a:pt x="15764" y="744"/>
                    <a:pt x="16717" y="-336"/>
                    <a:pt x="17353" y="96"/>
                  </a:cubicBezTo>
                  <a:cubicBezTo>
                    <a:pt x="17988" y="528"/>
                    <a:pt x="18306" y="2472"/>
                    <a:pt x="18941" y="5712"/>
                  </a:cubicBezTo>
                  <a:cubicBezTo>
                    <a:pt x="19576" y="8952"/>
                    <a:pt x="20529" y="13488"/>
                    <a:pt x="21482" y="1802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1" name="Line"/>
            <p:cNvSpPr/>
            <p:nvPr/>
          </p:nvSpPr>
          <p:spPr>
            <a:xfrm>
              <a:off x="1660275" y="3990275"/>
              <a:ext cx="161004" cy="243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3" fill="norm" stroke="1" extrusionOk="0">
                  <a:moveTo>
                    <a:pt x="3086" y="6778"/>
                  </a:moveTo>
                  <a:cubicBezTo>
                    <a:pt x="2057" y="10603"/>
                    <a:pt x="1029" y="14428"/>
                    <a:pt x="514" y="17128"/>
                  </a:cubicBezTo>
                  <a:cubicBezTo>
                    <a:pt x="0" y="19828"/>
                    <a:pt x="0" y="21403"/>
                    <a:pt x="0" y="21403"/>
                  </a:cubicBezTo>
                  <a:cubicBezTo>
                    <a:pt x="0" y="21403"/>
                    <a:pt x="0" y="19828"/>
                    <a:pt x="343" y="16341"/>
                  </a:cubicBezTo>
                  <a:cubicBezTo>
                    <a:pt x="686" y="12853"/>
                    <a:pt x="1371" y="7453"/>
                    <a:pt x="1886" y="4190"/>
                  </a:cubicBezTo>
                  <a:cubicBezTo>
                    <a:pt x="2400" y="928"/>
                    <a:pt x="2743" y="-197"/>
                    <a:pt x="2914" y="28"/>
                  </a:cubicBezTo>
                  <a:cubicBezTo>
                    <a:pt x="3086" y="253"/>
                    <a:pt x="3086" y="1828"/>
                    <a:pt x="3771" y="2953"/>
                  </a:cubicBezTo>
                  <a:cubicBezTo>
                    <a:pt x="4457" y="4078"/>
                    <a:pt x="5829" y="4753"/>
                    <a:pt x="7200" y="4753"/>
                  </a:cubicBezTo>
                  <a:cubicBezTo>
                    <a:pt x="8571" y="4753"/>
                    <a:pt x="9943" y="4078"/>
                    <a:pt x="11143" y="3178"/>
                  </a:cubicBezTo>
                  <a:cubicBezTo>
                    <a:pt x="12343" y="2278"/>
                    <a:pt x="13371" y="1153"/>
                    <a:pt x="14229" y="1153"/>
                  </a:cubicBezTo>
                  <a:cubicBezTo>
                    <a:pt x="15086" y="1153"/>
                    <a:pt x="15771" y="2278"/>
                    <a:pt x="16629" y="4978"/>
                  </a:cubicBezTo>
                  <a:cubicBezTo>
                    <a:pt x="17486" y="7678"/>
                    <a:pt x="18514" y="11953"/>
                    <a:pt x="19371" y="14653"/>
                  </a:cubicBezTo>
                  <a:cubicBezTo>
                    <a:pt x="20229" y="17353"/>
                    <a:pt x="20914" y="18478"/>
                    <a:pt x="21600" y="1960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2" name="Line"/>
            <p:cNvSpPr/>
            <p:nvPr/>
          </p:nvSpPr>
          <p:spPr>
            <a:xfrm>
              <a:off x="1834433" y="3980736"/>
              <a:ext cx="162745" cy="231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41" h="21227" fill="norm" stroke="1" extrusionOk="0">
                  <a:moveTo>
                    <a:pt x="19916" y="3018"/>
                  </a:moveTo>
                  <a:cubicBezTo>
                    <a:pt x="20570" y="1844"/>
                    <a:pt x="21225" y="670"/>
                    <a:pt x="20570" y="201"/>
                  </a:cubicBezTo>
                  <a:cubicBezTo>
                    <a:pt x="19916" y="-269"/>
                    <a:pt x="17952" y="-34"/>
                    <a:pt x="14516" y="2196"/>
                  </a:cubicBezTo>
                  <a:cubicBezTo>
                    <a:pt x="11080" y="4427"/>
                    <a:pt x="6170" y="8653"/>
                    <a:pt x="3552" y="11353"/>
                  </a:cubicBezTo>
                  <a:cubicBezTo>
                    <a:pt x="934" y="14053"/>
                    <a:pt x="607" y="15227"/>
                    <a:pt x="280" y="16401"/>
                  </a:cubicBezTo>
                  <a:cubicBezTo>
                    <a:pt x="-48" y="17574"/>
                    <a:pt x="-375" y="18748"/>
                    <a:pt x="1098" y="19688"/>
                  </a:cubicBezTo>
                  <a:cubicBezTo>
                    <a:pt x="2570" y="20627"/>
                    <a:pt x="5843" y="21331"/>
                    <a:pt x="9116" y="21214"/>
                  </a:cubicBezTo>
                  <a:cubicBezTo>
                    <a:pt x="12389" y="21096"/>
                    <a:pt x="15661" y="20157"/>
                    <a:pt x="18934" y="192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3" name="Line"/>
            <p:cNvSpPr/>
            <p:nvPr/>
          </p:nvSpPr>
          <p:spPr>
            <a:xfrm>
              <a:off x="1905614" y="4074924"/>
              <a:ext cx="168671" cy="76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4" name="Line"/>
            <p:cNvSpPr/>
            <p:nvPr/>
          </p:nvSpPr>
          <p:spPr>
            <a:xfrm>
              <a:off x="2112618" y="3653249"/>
              <a:ext cx="112515" cy="5520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33" h="21600" fill="norm" stroke="1" extrusionOk="0">
                  <a:moveTo>
                    <a:pt x="0" y="0"/>
                  </a:moveTo>
                  <a:cubicBezTo>
                    <a:pt x="5974" y="2700"/>
                    <a:pt x="11949" y="5400"/>
                    <a:pt x="15855" y="8100"/>
                  </a:cubicBezTo>
                  <a:cubicBezTo>
                    <a:pt x="19762" y="10800"/>
                    <a:pt x="21600" y="13500"/>
                    <a:pt x="19072" y="15750"/>
                  </a:cubicBezTo>
                  <a:cubicBezTo>
                    <a:pt x="16545" y="18000"/>
                    <a:pt x="9651" y="19800"/>
                    <a:pt x="275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5" name="Line"/>
            <p:cNvSpPr/>
            <p:nvPr/>
          </p:nvSpPr>
          <p:spPr>
            <a:xfrm>
              <a:off x="2587962" y="3936922"/>
              <a:ext cx="199340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215" y="14400"/>
                    <a:pt x="4431" y="7200"/>
                    <a:pt x="8031" y="3600"/>
                  </a:cubicBezTo>
                  <a:cubicBezTo>
                    <a:pt x="11631" y="0"/>
                    <a:pt x="1661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6" name="Line"/>
            <p:cNvSpPr/>
            <p:nvPr/>
          </p:nvSpPr>
          <p:spPr>
            <a:xfrm>
              <a:off x="2633964" y="4044257"/>
              <a:ext cx="161004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7" name="Line"/>
            <p:cNvSpPr/>
            <p:nvPr/>
          </p:nvSpPr>
          <p:spPr>
            <a:xfrm>
              <a:off x="3423648" y="3423243"/>
              <a:ext cx="1855376" cy="8535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6491"/>
                  </a:moveTo>
                  <a:cubicBezTo>
                    <a:pt x="30" y="17978"/>
                    <a:pt x="60" y="19466"/>
                    <a:pt x="74" y="20371"/>
                  </a:cubicBezTo>
                  <a:cubicBezTo>
                    <a:pt x="89" y="21277"/>
                    <a:pt x="89" y="21600"/>
                    <a:pt x="89" y="21600"/>
                  </a:cubicBezTo>
                  <a:cubicBezTo>
                    <a:pt x="89" y="21600"/>
                    <a:pt x="89" y="21277"/>
                    <a:pt x="104" y="20145"/>
                  </a:cubicBezTo>
                  <a:cubicBezTo>
                    <a:pt x="119" y="19013"/>
                    <a:pt x="149" y="17073"/>
                    <a:pt x="208" y="14907"/>
                  </a:cubicBezTo>
                  <a:cubicBezTo>
                    <a:pt x="268" y="12740"/>
                    <a:pt x="357" y="10347"/>
                    <a:pt x="402" y="8795"/>
                  </a:cubicBezTo>
                  <a:cubicBezTo>
                    <a:pt x="446" y="7243"/>
                    <a:pt x="446" y="6532"/>
                    <a:pt x="417" y="5917"/>
                  </a:cubicBezTo>
                  <a:cubicBezTo>
                    <a:pt x="387" y="5303"/>
                    <a:pt x="327" y="4786"/>
                    <a:pt x="387" y="4462"/>
                  </a:cubicBezTo>
                  <a:cubicBezTo>
                    <a:pt x="446" y="4139"/>
                    <a:pt x="625" y="4010"/>
                    <a:pt x="1056" y="3751"/>
                  </a:cubicBezTo>
                  <a:cubicBezTo>
                    <a:pt x="1488" y="3492"/>
                    <a:pt x="2172" y="3104"/>
                    <a:pt x="3079" y="2716"/>
                  </a:cubicBezTo>
                  <a:cubicBezTo>
                    <a:pt x="3987" y="2328"/>
                    <a:pt x="5117" y="1940"/>
                    <a:pt x="6188" y="1649"/>
                  </a:cubicBezTo>
                  <a:cubicBezTo>
                    <a:pt x="7260" y="1358"/>
                    <a:pt x="8271" y="1164"/>
                    <a:pt x="9387" y="1002"/>
                  </a:cubicBezTo>
                  <a:cubicBezTo>
                    <a:pt x="10502" y="841"/>
                    <a:pt x="11722" y="711"/>
                    <a:pt x="12898" y="614"/>
                  </a:cubicBezTo>
                  <a:cubicBezTo>
                    <a:pt x="14073" y="517"/>
                    <a:pt x="15203" y="453"/>
                    <a:pt x="16379" y="388"/>
                  </a:cubicBezTo>
                  <a:cubicBezTo>
                    <a:pt x="17554" y="323"/>
                    <a:pt x="18774" y="259"/>
                    <a:pt x="19651" y="194"/>
                  </a:cubicBezTo>
                  <a:cubicBezTo>
                    <a:pt x="20529" y="129"/>
                    <a:pt x="21064" y="65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8" name="Line"/>
            <p:cNvSpPr/>
            <p:nvPr/>
          </p:nvSpPr>
          <p:spPr>
            <a:xfrm>
              <a:off x="3645986" y="3808719"/>
              <a:ext cx="291341" cy="3791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21" fill="norm" stroke="1" extrusionOk="0">
                  <a:moveTo>
                    <a:pt x="0" y="2885"/>
                  </a:moveTo>
                  <a:cubicBezTo>
                    <a:pt x="379" y="2027"/>
                    <a:pt x="758" y="1168"/>
                    <a:pt x="1232" y="1168"/>
                  </a:cubicBezTo>
                  <a:cubicBezTo>
                    <a:pt x="1705" y="1168"/>
                    <a:pt x="2274" y="2027"/>
                    <a:pt x="3221" y="4602"/>
                  </a:cubicBezTo>
                  <a:cubicBezTo>
                    <a:pt x="4168" y="7176"/>
                    <a:pt x="5495" y="11468"/>
                    <a:pt x="6632" y="14400"/>
                  </a:cubicBezTo>
                  <a:cubicBezTo>
                    <a:pt x="7768" y="17333"/>
                    <a:pt x="8716" y="18906"/>
                    <a:pt x="9758" y="19908"/>
                  </a:cubicBezTo>
                  <a:cubicBezTo>
                    <a:pt x="10800" y="20909"/>
                    <a:pt x="11937" y="21338"/>
                    <a:pt x="12695" y="21195"/>
                  </a:cubicBezTo>
                  <a:cubicBezTo>
                    <a:pt x="13453" y="21052"/>
                    <a:pt x="13832" y="20337"/>
                    <a:pt x="14211" y="18477"/>
                  </a:cubicBezTo>
                  <a:cubicBezTo>
                    <a:pt x="14589" y="16617"/>
                    <a:pt x="14968" y="13613"/>
                    <a:pt x="15442" y="10896"/>
                  </a:cubicBezTo>
                  <a:cubicBezTo>
                    <a:pt x="15916" y="8178"/>
                    <a:pt x="16484" y="5746"/>
                    <a:pt x="17053" y="3815"/>
                  </a:cubicBezTo>
                  <a:cubicBezTo>
                    <a:pt x="17621" y="1884"/>
                    <a:pt x="18189" y="453"/>
                    <a:pt x="18758" y="96"/>
                  </a:cubicBezTo>
                  <a:cubicBezTo>
                    <a:pt x="19326" y="-262"/>
                    <a:pt x="19895" y="453"/>
                    <a:pt x="20368" y="1168"/>
                  </a:cubicBezTo>
                  <a:cubicBezTo>
                    <a:pt x="20842" y="1884"/>
                    <a:pt x="21221" y="2599"/>
                    <a:pt x="21600" y="331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59" name="Line"/>
            <p:cNvSpPr/>
            <p:nvPr/>
          </p:nvSpPr>
          <p:spPr>
            <a:xfrm>
              <a:off x="3962203" y="3957627"/>
              <a:ext cx="205129" cy="1573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4" h="20782" fill="norm" stroke="1" extrusionOk="0">
                  <a:moveTo>
                    <a:pt x="11004" y="4353"/>
                  </a:moveTo>
                  <a:cubicBezTo>
                    <a:pt x="10471" y="2665"/>
                    <a:pt x="9937" y="978"/>
                    <a:pt x="9004" y="303"/>
                  </a:cubicBezTo>
                  <a:cubicBezTo>
                    <a:pt x="8071" y="-372"/>
                    <a:pt x="6737" y="-34"/>
                    <a:pt x="5137" y="2497"/>
                  </a:cubicBezTo>
                  <a:cubicBezTo>
                    <a:pt x="3537" y="5028"/>
                    <a:pt x="1671" y="9753"/>
                    <a:pt x="737" y="13128"/>
                  </a:cubicBezTo>
                  <a:cubicBezTo>
                    <a:pt x="-196" y="16503"/>
                    <a:pt x="-196" y="18528"/>
                    <a:pt x="471" y="19709"/>
                  </a:cubicBezTo>
                  <a:cubicBezTo>
                    <a:pt x="1137" y="20891"/>
                    <a:pt x="2471" y="21228"/>
                    <a:pt x="4204" y="20047"/>
                  </a:cubicBezTo>
                  <a:cubicBezTo>
                    <a:pt x="5937" y="18865"/>
                    <a:pt x="8071" y="16165"/>
                    <a:pt x="9804" y="13634"/>
                  </a:cubicBezTo>
                  <a:cubicBezTo>
                    <a:pt x="11537" y="11103"/>
                    <a:pt x="12871" y="8741"/>
                    <a:pt x="13804" y="8403"/>
                  </a:cubicBezTo>
                  <a:cubicBezTo>
                    <a:pt x="14737" y="8066"/>
                    <a:pt x="15271" y="9753"/>
                    <a:pt x="16471" y="11947"/>
                  </a:cubicBezTo>
                  <a:cubicBezTo>
                    <a:pt x="17671" y="14141"/>
                    <a:pt x="19537" y="16841"/>
                    <a:pt x="21404" y="195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0" name="Line"/>
            <p:cNvSpPr/>
            <p:nvPr/>
          </p:nvSpPr>
          <p:spPr>
            <a:xfrm>
              <a:off x="4190332" y="3890921"/>
              <a:ext cx="230006" cy="247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685"/>
                  </a:moveTo>
                  <a:cubicBezTo>
                    <a:pt x="240" y="7571"/>
                    <a:pt x="480" y="6458"/>
                    <a:pt x="1200" y="5901"/>
                  </a:cubicBezTo>
                  <a:cubicBezTo>
                    <a:pt x="1920" y="5344"/>
                    <a:pt x="3120" y="5344"/>
                    <a:pt x="4680" y="6346"/>
                  </a:cubicBezTo>
                  <a:cubicBezTo>
                    <a:pt x="6240" y="7348"/>
                    <a:pt x="8160" y="9353"/>
                    <a:pt x="9480" y="11691"/>
                  </a:cubicBezTo>
                  <a:cubicBezTo>
                    <a:pt x="10800" y="14029"/>
                    <a:pt x="11520" y="16701"/>
                    <a:pt x="11760" y="18594"/>
                  </a:cubicBezTo>
                  <a:cubicBezTo>
                    <a:pt x="12000" y="20487"/>
                    <a:pt x="11760" y="21600"/>
                    <a:pt x="11280" y="21600"/>
                  </a:cubicBezTo>
                  <a:cubicBezTo>
                    <a:pt x="10800" y="21600"/>
                    <a:pt x="10080" y="20487"/>
                    <a:pt x="9720" y="18260"/>
                  </a:cubicBezTo>
                  <a:cubicBezTo>
                    <a:pt x="9360" y="16033"/>
                    <a:pt x="9360" y="12693"/>
                    <a:pt x="11400" y="9464"/>
                  </a:cubicBezTo>
                  <a:cubicBezTo>
                    <a:pt x="13440" y="6235"/>
                    <a:pt x="17520" y="311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1" name="Line"/>
            <p:cNvSpPr/>
            <p:nvPr/>
          </p:nvSpPr>
          <p:spPr>
            <a:xfrm>
              <a:off x="4687064" y="3750210"/>
              <a:ext cx="162617" cy="3590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077" fill="norm" stroke="1" extrusionOk="0">
                  <a:moveTo>
                    <a:pt x="19843" y="1509"/>
                  </a:moveTo>
                  <a:cubicBezTo>
                    <a:pt x="18861" y="909"/>
                    <a:pt x="17880" y="309"/>
                    <a:pt x="16570" y="84"/>
                  </a:cubicBezTo>
                  <a:cubicBezTo>
                    <a:pt x="15261" y="-141"/>
                    <a:pt x="13625" y="9"/>
                    <a:pt x="11007" y="1509"/>
                  </a:cubicBezTo>
                  <a:cubicBezTo>
                    <a:pt x="8389" y="3009"/>
                    <a:pt x="4789" y="5859"/>
                    <a:pt x="2498" y="8559"/>
                  </a:cubicBezTo>
                  <a:cubicBezTo>
                    <a:pt x="207" y="11259"/>
                    <a:pt x="-775" y="13809"/>
                    <a:pt x="698" y="16059"/>
                  </a:cubicBezTo>
                  <a:cubicBezTo>
                    <a:pt x="2170" y="18309"/>
                    <a:pt x="6098" y="20259"/>
                    <a:pt x="9861" y="20859"/>
                  </a:cubicBezTo>
                  <a:cubicBezTo>
                    <a:pt x="13625" y="21459"/>
                    <a:pt x="17225" y="20709"/>
                    <a:pt x="20825" y="1995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2" name="Line"/>
            <p:cNvSpPr/>
            <p:nvPr/>
          </p:nvSpPr>
          <p:spPr>
            <a:xfrm>
              <a:off x="4867068" y="3768980"/>
              <a:ext cx="258619" cy="309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0" h="21294" fill="norm" stroke="1" extrusionOk="0">
                  <a:moveTo>
                    <a:pt x="15712" y="8379"/>
                  </a:moveTo>
                  <a:cubicBezTo>
                    <a:pt x="15924" y="5745"/>
                    <a:pt x="16136" y="3111"/>
                    <a:pt x="15712" y="1618"/>
                  </a:cubicBezTo>
                  <a:cubicBezTo>
                    <a:pt x="15289" y="125"/>
                    <a:pt x="14230" y="-226"/>
                    <a:pt x="12748" y="125"/>
                  </a:cubicBezTo>
                  <a:cubicBezTo>
                    <a:pt x="11265" y="476"/>
                    <a:pt x="9359" y="1530"/>
                    <a:pt x="7136" y="3989"/>
                  </a:cubicBezTo>
                  <a:cubicBezTo>
                    <a:pt x="4912" y="6447"/>
                    <a:pt x="2371" y="10311"/>
                    <a:pt x="1101" y="13208"/>
                  </a:cubicBezTo>
                  <a:cubicBezTo>
                    <a:pt x="-170" y="16106"/>
                    <a:pt x="-170" y="18037"/>
                    <a:pt x="254" y="19354"/>
                  </a:cubicBezTo>
                  <a:cubicBezTo>
                    <a:pt x="677" y="20672"/>
                    <a:pt x="1524" y="21374"/>
                    <a:pt x="3642" y="21286"/>
                  </a:cubicBezTo>
                  <a:cubicBezTo>
                    <a:pt x="5759" y="21198"/>
                    <a:pt x="9148" y="20320"/>
                    <a:pt x="11901" y="17774"/>
                  </a:cubicBezTo>
                  <a:cubicBezTo>
                    <a:pt x="14654" y="15228"/>
                    <a:pt x="16771" y="11013"/>
                    <a:pt x="17724" y="8467"/>
                  </a:cubicBezTo>
                  <a:cubicBezTo>
                    <a:pt x="18677" y="5920"/>
                    <a:pt x="18465" y="5042"/>
                    <a:pt x="17301" y="4252"/>
                  </a:cubicBezTo>
                  <a:cubicBezTo>
                    <a:pt x="16136" y="3462"/>
                    <a:pt x="14018" y="2759"/>
                    <a:pt x="11689" y="3111"/>
                  </a:cubicBezTo>
                  <a:cubicBezTo>
                    <a:pt x="9359" y="3462"/>
                    <a:pt x="6818" y="4867"/>
                    <a:pt x="5442" y="6008"/>
                  </a:cubicBezTo>
                  <a:cubicBezTo>
                    <a:pt x="4065" y="7150"/>
                    <a:pt x="3854" y="8028"/>
                    <a:pt x="4171" y="8730"/>
                  </a:cubicBezTo>
                  <a:cubicBezTo>
                    <a:pt x="4489" y="9433"/>
                    <a:pt x="5336" y="9959"/>
                    <a:pt x="7877" y="10047"/>
                  </a:cubicBezTo>
                  <a:cubicBezTo>
                    <a:pt x="10418" y="10135"/>
                    <a:pt x="14654" y="9784"/>
                    <a:pt x="17195" y="9257"/>
                  </a:cubicBezTo>
                  <a:cubicBezTo>
                    <a:pt x="19736" y="8730"/>
                    <a:pt x="20583" y="8028"/>
                    <a:pt x="21430" y="732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3" name="Line"/>
            <p:cNvSpPr/>
            <p:nvPr/>
          </p:nvSpPr>
          <p:spPr>
            <a:xfrm>
              <a:off x="4968202" y="3671439"/>
              <a:ext cx="111484" cy="1135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15" h="20857" fill="norm" stroke="1" extrusionOk="0">
                  <a:moveTo>
                    <a:pt x="8160" y="3701"/>
                  </a:moveTo>
                  <a:cubicBezTo>
                    <a:pt x="5706" y="7927"/>
                    <a:pt x="3251" y="12153"/>
                    <a:pt x="1779" y="15440"/>
                  </a:cubicBezTo>
                  <a:cubicBezTo>
                    <a:pt x="306" y="18727"/>
                    <a:pt x="-185" y="21075"/>
                    <a:pt x="60" y="20840"/>
                  </a:cubicBezTo>
                  <a:cubicBezTo>
                    <a:pt x="306" y="20605"/>
                    <a:pt x="1288" y="17788"/>
                    <a:pt x="3006" y="14266"/>
                  </a:cubicBezTo>
                  <a:cubicBezTo>
                    <a:pt x="4724" y="10745"/>
                    <a:pt x="7179" y="6518"/>
                    <a:pt x="9388" y="3701"/>
                  </a:cubicBezTo>
                  <a:cubicBezTo>
                    <a:pt x="11597" y="884"/>
                    <a:pt x="13560" y="-525"/>
                    <a:pt x="15279" y="179"/>
                  </a:cubicBezTo>
                  <a:cubicBezTo>
                    <a:pt x="16997" y="884"/>
                    <a:pt x="18470" y="3701"/>
                    <a:pt x="19451" y="6284"/>
                  </a:cubicBezTo>
                  <a:cubicBezTo>
                    <a:pt x="20433" y="8866"/>
                    <a:pt x="20924" y="11214"/>
                    <a:pt x="21415" y="135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4" name="Line"/>
            <p:cNvSpPr/>
            <p:nvPr/>
          </p:nvSpPr>
          <p:spPr>
            <a:xfrm>
              <a:off x="5064352" y="4031198"/>
              <a:ext cx="130337" cy="2277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86" fill="norm" stroke="1" extrusionOk="0">
                  <a:moveTo>
                    <a:pt x="0" y="21386"/>
                  </a:moveTo>
                  <a:cubicBezTo>
                    <a:pt x="424" y="15626"/>
                    <a:pt x="847" y="9866"/>
                    <a:pt x="1694" y="6026"/>
                  </a:cubicBezTo>
                  <a:cubicBezTo>
                    <a:pt x="2541" y="2186"/>
                    <a:pt x="3812" y="266"/>
                    <a:pt x="4447" y="26"/>
                  </a:cubicBezTo>
                  <a:cubicBezTo>
                    <a:pt x="5082" y="-214"/>
                    <a:pt x="5082" y="1226"/>
                    <a:pt x="5082" y="2546"/>
                  </a:cubicBezTo>
                  <a:cubicBezTo>
                    <a:pt x="5082" y="3866"/>
                    <a:pt x="5082" y="5066"/>
                    <a:pt x="6141" y="5786"/>
                  </a:cubicBezTo>
                  <a:cubicBezTo>
                    <a:pt x="7200" y="6506"/>
                    <a:pt x="9318" y="6746"/>
                    <a:pt x="11012" y="6386"/>
                  </a:cubicBezTo>
                  <a:cubicBezTo>
                    <a:pt x="12706" y="6026"/>
                    <a:pt x="13976" y="5066"/>
                    <a:pt x="15459" y="4226"/>
                  </a:cubicBezTo>
                  <a:cubicBezTo>
                    <a:pt x="16941" y="3386"/>
                    <a:pt x="18635" y="2666"/>
                    <a:pt x="19482" y="2906"/>
                  </a:cubicBezTo>
                  <a:cubicBezTo>
                    <a:pt x="20329" y="3146"/>
                    <a:pt x="20329" y="4346"/>
                    <a:pt x="20329" y="5666"/>
                  </a:cubicBezTo>
                  <a:cubicBezTo>
                    <a:pt x="20329" y="6986"/>
                    <a:pt x="20329" y="8426"/>
                    <a:pt x="20329" y="9866"/>
                  </a:cubicBezTo>
                  <a:cubicBezTo>
                    <a:pt x="20329" y="11306"/>
                    <a:pt x="20329" y="12746"/>
                    <a:pt x="20541" y="13466"/>
                  </a:cubicBezTo>
                  <a:cubicBezTo>
                    <a:pt x="20753" y="14186"/>
                    <a:pt x="21176" y="14186"/>
                    <a:pt x="21600" y="1418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5" name="Line"/>
            <p:cNvSpPr/>
            <p:nvPr/>
          </p:nvSpPr>
          <p:spPr>
            <a:xfrm>
              <a:off x="5256023" y="4048970"/>
              <a:ext cx="161004" cy="1872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fill="norm" stroke="1" extrusionOk="0">
                  <a:moveTo>
                    <a:pt x="1029" y="2061"/>
                  </a:moveTo>
                  <a:cubicBezTo>
                    <a:pt x="686" y="6957"/>
                    <a:pt x="343" y="11853"/>
                    <a:pt x="171" y="15309"/>
                  </a:cubicBezTo>
                  <a:cubicBezTo>
                    <a:pt x="0" y="18765"/>
                    <a:pt x="0" y="20781"/>
                    <a:pt x="0" y="21069"/>
                  </a:cubicBezTo>
                  <a:cubicBezTo>
                    <a:pt x="0" y="21357"/>
                    <a:pt x="0" y="19917"/>
                    <a:pt x="171" y="17469"/>
                  </a:cubicBezTo>
                  <a:cubicBezTo>
                    <a:pt x="343" y="15021"/>
                    <a:pt x="686" y="11565"/>
                    <a:pt x="1029" y="9117"/>
                  </a:cubicBezTo>
                  <a:cubicBezTo>
                    <a:pt x="1371" y="6669"/>
                    <a:pt x="1714" y="5229"/>
                    <a:pt x="2571" y="4941"/>
                  </a:cubicBezTo>
                  <a:cubicBezTo>
                    <a:pt x="3429" y="4653"/>
                    <a:pt x="4800" y="5517"/>
                    <a:pt x="6343" y="5661"/>
                  </a:cubicBezTo>
                  <a:cubicBezTo>
                    <a:pt x="7886" y="5805"/>
                    <a:pt x="9600" y="5229"/>
                    <a:pt x="11143" y="4509"/>
                  </a:cubicBezTo>
                  <a:cubicBezTo>
                    <a:pt x="12686" y="3789"/>
                    <a:pt x="14057" y="2925"/>
                    <a:pt x="15429" y="1917"/>
                  </a:cubicBezTo>
                  <a:cubicBezTo>
                    <a:pt x="16800" y="909"/>
                    <a:pt x="18171" y="-243"/>
                    <a:pt x="18857" y="45"/>
                  </a:cubicBezTo>
                  <a:cubicBezTo>
                    <a:pt x="19543" y="333"/>
                    <a:pt x="19543" y="2061"/>
                    <a:pt x="19371" y="4365"/>
                  </a:cubicBezTo>
                  <a:cubicBezTo>
                    <a:pt x="19200" y="6669"/>
                    <a:pt x="18857" y="9549"/>
                    <a:pt x="19200" y="11421"/>
                  </a:cubicBezTo>
                  <a:cubicBezTo>
                    <a:pt x="19543" y="13293"/>
                    <a:pt x="20571" y="14157"/>
                    <a:pt x="21600" y="1502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6" name="Line"/>
            <p:cNvSpPr/>
            <p:nvPr/>
          </p:nvSpPr>
          <p:spPr>
            <a:xfrm>
              <a:off x="5481209" y="4015669"/>
              <a:ext cx="204158" cy="156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3" h="21317" fill="norm" stroke="1" extrusionOk="0">
                  <a:moveTo>
                    <a:pt x="8503" y="3898"/>
                  </a:moveTo>
                  <a:cubicBezTo>
                    <a:pt x="9036" y="2156"/>
                    <a:pt x="9570" y="414"/>
                    <a:pt x="9170" y="65"/>
                  </a:cubicBezTo>
                  <a:cubicBezTo>
                    <a:pt x="8770" y="-283"/>
                    <a:pt x="7436" y="762"/>
                    <a:pt x="5703" y="3375"/>
                  </a:cubicBezTo>
                  <a:cubicBezTo>
                    <a:pt x="3970" y="5988"/>
                    <a:pt x="1836" y="10169"/>
                    <a:pt x="770" y="13304"/>
                  </a:cubicBezTo>
                  <a:cubicBezTo>
                    <a:pt x="-297" y="16440"/>
                    <a:pt x="-297" y="18530"/>
                    <a:pt x="1036" y="19749"/>
                  </a:cubicBezTo>
                  <a:cubicBezTo>
                    <a:pt x="2370" y="20969"/>
                    <a:pt x="5036" y="21317"/>
                    <a:pt x="7036" y="21317"/>
                  </a:cubicBezTo>
                  <a:cubicBezTo>
                    <a:pt x="9036" y="21317"/>
                    <a:pt x="10370" y="20969"/>
                    <a:pt x="9836" y="20272"/>
                  </a:cubicBezTo>
                  <a:cubicBezTo>
                    <a:pt x="9303" y="19575"/>
                    <a:pt x="6903" y="18530"/>
                    <a:pt x="6636" y="17485"/>
                  </a:cubicBezTo>
                  <a:cubicBezTo>
                    <a:pt x="6370" y="16440"/>
                    <a:pt x="8236" y="15394"/>
                    <a:pt x="11036" y="14001"/>
                  </a:cubicBezTo>
                  <a:cubicBezTo>
                    <a:pt x="13836" y="12607"/>
                    <a:pt x="17570" y="10865"/>
                    <a:pt x="21303" y="912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7" name="Line"/>
            <p:cNvSpPr/>
            <p:nvPr/>
          </p:nvSpPr>
          <p:spPr>
            <a:xfrm>
              <a:off x="5647031" y="3783585"/>
              <a:ext cx="145889" cy="429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9" h="21600" fill="norm" stroke="1" extrusionOk="0">
                  <a:moveTo>
                    <a:pt x="0" y="0"/>
                  </a:moveTo>
                  <a:cubicBezTo>
                    <a:pt x="4469" y="386"/>
                    <a:pt x="8938" y="771"/>
                    <a:pt x="13034" y="2636"/>
                  </a:cubicBezTo>
                  <a:cubicBezTo>
                    <a:pt x="17131" y="4500"/>
                    <a:pt x="20855" y="7843"/>
                    <a:pt x="21228" y="11057"/>
                  </a:cubicBezTo>
                  <a:cubicBezTo>
                    <a:pt x="21600" y="14271"/>
                    <a:pt x="18621" y="17357"/>
                    <a:pt x="16200" y="19093"/>
                  </a:cubicBezTo>
                  <a:cubicBezTo>
                    <a:pt x="13779" y="20829"/>
                    <a:pt x="11917" y="21214"/>
                    <a:pt x="10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8" name="Line"/>
            <p:cNvSpPr/>
            <p:nvPr/>
          </p:nvSpPr>
          <p:spPr>
            <a:xfrm>
              <a:off x="8335300" y="1360863"/>
              <a:ext cx="3251248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9" h="21600" fill="norm" stroke="1" extrusionOk="0">
                  <a:moveTo>
                    <a:pt x="3528" y="12150"/>
                  </a:moveTo>
                  <a:cubicBezTo>
                    <a:pt x="3562" y="11025"/>
                    <a:pt x="3596" y="9900"/>
                    <a:pt x="3673" y="9338"/>
                  </a:cubicBezTo>
                  <a:cubicBezTo>
                    <a:pt x="3749" y="8775"/>
                    <a:pt x="3868" y="8775"/>
                    <a:pt x="4258" y="8775"/>
                  </a:cubicBezTo>
                  <a:cubicBezTo>
                    <a:pt x="4647" y="8775"/>
                    <a:pt x="5309" y="8775"/>
                    <a:pt x="5995" y="8775"/>
                  </a:cubicBezTo>
                  <a:cubicBezTo>
                    <a:pt x="6682" y="8775"/>
                    <a:pt x="7394" y="8775"/>
                    <a:pt x="8098" y="9225"/>
                  </a:cubicBezTo>
                  <a:cubicBezTo>
                    <a:pt x="8801" y="9675"/>
                    <a:pt x="9496" y="10575"/>
                    <a:pt x="10166" y="11362"/>
                  </a:cubicBezTo>
                  <a:cubicBezTo>
                    <a:pt x="10836" y="12150"/>
                    <a:pt x="11480" y="12825"/>
                    <a:pt x="12133" y="13500"/>
                  </a:cubicBezTo>
                  <a:cubicBezTo>
                    <a:pt x="12786" y="14175"/>
                    <a:pt x="13447" y="14850"/>
                    <a:pt x="14083" y="15525"/>
                  </a:cubicBezTo>
                  <a:cubicBezTo>
                    <a:pt x="14718" y="16200"/>
                    <a:pt x="15329" y="16875"/>
                    <a:pt x="15999" y="17662"/>
                  </a:cubicBezTo>
                  <a:cubicBezTo>
                    <a:pt x="16668" y="18450"/>
                    <a:pt x="17397" y="19350"/>
                    <a:pt x="18075" y="20025"/>
                  </a:cubicBezTo>
                  <a:cubicBezTo>
                    <a:pt x="18754" y="20700"/>
                    <a:pt x="19381" y="21150"/>
                    <a:pt x="19907" y="21375"/>
                  </a:cubicBezTo>
                  <a:cubicBezTo>
                    <a:pt x="20432" y="21600"/>
                    <a:pt x="20856" y="21600"/>
                    <a:pt x="21136" y="21600"/>
                  </a:cubicBezTo>
                  <a:cubicBezTo>
                    <a:pt x="21415" y="21600"/>
                    <a:pt x="21551" y="21600"/>
                    <a:pt x="21568" y="21150"/>
                  </a:cubicBezTo>
                  <a:cubicBezTo>
                    <a:pt x="21585" y="20700"/>
                    <a:pt x="21483" y="19800"/>
                    <a:pt x="21204" y="18675"/>
                  </a:cubicBezTo>
                  <a:cubicBezTo>
                    <a:pt x="20924" y="17550"/>
                    <a:pt x="20466" y="16200"/>
                    <a:pt x="19907" y="14850"/>
                  </a:cubicBezTo>
                  <a:cubicBezTo>
                    <a:pt x="19347" y="13500"/>
                    <a:pt x="18686" y="12150"/>
                    <a:pt x="18016" y="11025"/>
                  </a:cubicBezTo>
                  <a:cubicBezTo>
                    <a:pt x="17346" y="9900"/>
                    <a:pt x="16668" y="9000"/>
                    <a:pt x="16041" y="8325"/>
                  </a:cubicBezTo>
                  <a:cubicBezTo>
                    <a:pt x="15414" y="7650"/>
                    <a:pt x="14837" y="7200"/>
                    <a:pt x="14244" y="6750"/>
                  </a:cubicBezTo>
                  <a:cubicBezTo>
                    <a:pt x="13650" y="6300"/>
                    <a:pt x="13040" y="5850"/>
                    <a:pt x="12404" y="5400"/>
                  </a:cubicBezTo>
                  <a:cubicBezTo>
                    <a:pt x="11768" y="4950"/>
                    <a:pt x="11107" y="4500"/>
                    <a:pt x="10446" y="4050"/>
                  </a:cubicBezTo>
                  <a:cubicBezTo>
                    <a:pt x="9785" y="3600"/>
                    <a:pt x="9123" y="3150"/>
                    <a:pt x="8471" y="2700"/>
                  </a:cubicBezTo>
                  <a:cubicBezTo>
                    <a:pt x="7818" y="2250"/>
                    <a:pt x="7174" y="1800"/>
                    <a:pt x="6512" y="1575"/>
                  </a:cubicBezTo>
                  <a:cubicBezTo>
                    <a:pt x="5851" y="1350"/>
                    <a:pt x="5173" y="1350"/>
                    <a:pt x="4512" y="1575"/>
                  </a:cubicBezTo>
                  <a:cubicBezTo>
                    <a:pt x="3851" y="1800"/>
                    <a:pt x="3206" y="2250"/>
                    <a:pt x="2579" y="2925"/>
                  </a:cubicBezTo>
                  <a:cubicBezTo>
                    <a:pt x="1952" y="3600"/>
                    <a:pt x="1341" y="4500"/>
                    <a:pt x="968" y="5063"/>
                  </a:cubicBezTo>
                  <a:cubicBezTo>
                    <a:pt x="595" y="5625"/>
                    <a:pt x="460" y="5850"/>
                    <a:pt x="316" y="6188"/>
                  </a:cubicBezTo>
                  <a:cubicBezTo>
                    <a:pt x="172" y="6525"/>
                    <a:pt x="19" y="6975"/>
                    <a:pt x="2" y="7200"/>
                  </a:cubicBezTo>
                  <a:cubicBezTo>
                    <a:pt x="-15" y="7425"/>
                    <a:pt x="104" y="7425"/>
                    <a:pt x="460" y="7313"/>
                  </a:cubicBezTo>
                  <a:cubicBezTo>
                    <a:pt x="816" y="7200"/>
                    <a:pt x="1409" y="6975"/>
                    <a:pt x="2011" y="6638"/>
                  </a:cubicBezTo>
                  <a:cubicBezTo>
                    <a:pt x="2613" y="6300"/>
                    <a:pt x="3223" y="5850"/>
                    <a:pt x="3893" y="5513"/>
                  </a:cubicBezTo>
                  <a:cubicBezTo>
                    <a:pt x="4563" y="5175"/>
                    <a:pt x="5292" y="4950"/>
                    <a:pt x="5961" y="4725"/>
                  </a:cubicBezTo>
                  <a:cubicBezTo>
                    <a:pt x="6631" y="4500"/>
                    <a:pt x="7242" y="4275"/>
                    <a:pt x="7843" y="4163"/>
                  </a:cubicBezTo>
                  <a:cubicBezTo>
                    <a:pt x="8445" y="4050"/>
                    <a:pt x="9039" y="4050"/>
                    <a:pt x="9649" y="4050"/>
                  </a:cubicBezTo>
                  <a:cubicBezTo>
                    <a:pt x="10259" y="4050"/>
                    <a:pt x="10887" y="4050"/>
                    <a:pt x="11556" y="4050"/>
                  </a:cubicBezTo>
                  <a:cubicBezTo>
                    <a:pt x="12226" y="4050"/>
                    <a:pt x="12938" y="4050"/>
                    <a:pt x="13633" y="4275"/>
                  </a:cubicBezTo>
                  <a:cubicBezTo>
                    <a:pt x="14328" y="4500"/>
                    <a:pt x="15007" y="4950"/>
                    <a:pt x="15702" y="5625"/>
                  </a:cubicBezTo>
                  <a:cubicBezTo>
                    <a:pt x="16397" y="6300"/>
                    <a:pt x="17109" y="7200"/>
                    <a:pt x="17787" y="7988"/>
                  </a:cubicBezTo>
                  <a:cubicBezTo>
                    <a:pt x="18465" y="8775"/>
                    <a:pt x="19110" y="9450"/>
                    <a:pt x="19500" y="9900"/>
                  </a:cubicBezTo>
                  <a:cubicBezTo>
                    <a:pt x="19890" y="10350"/>
                    <a:pt x="20025" y="10575"/>
                    <a:pt x="20051" y="10688"/>
                  </a:cubicBezTo>
                  <a:cubicBezTo>
                    <a:pt x="20076" y="10800"/>
                    <a:pt x="19991" y="10800"/>
                    <a:pt x="19652" y="10238"/>
                  </a:cubicBezTo>
                  <a:cubicBezTo>
                    <a:pt x="19313" y="9675"/>
                    <a:pt x="18720" y="8550"/>
                    <a:pt x="18092" y="7650"/>
                  </a:cubicBezTo>
                  <a:cubicBezTo>
                    <a:pt x="17465" y="6750"/>
                    <a:pt x="16804" y="6075"/>
                    <a:pt x="16160" y="5513"/>
                  </a:cubicBezTo>
                  <a:cubicBezTo>
                    <a:pt x="15515" y="4950"/>
                    <a:pt x="14888" y="4500"/>
                    <a:pt x="14227" y="4050"/>
                  </a:cubicBezTo>
                  <a:cubicBezTo>
                    <a:pt x="13566" y="3600"/>
                    <a:pt x="12870" y="3150"/>
                    <a:pt x="12158" y="2700"/>
                  </a:cubicBezTo>
                  <a:cubicBezTo>
                    <a:pt x="11446" y="2250"/>
                    <a:pt x="10717" y="1800"/>
                    <a:pt x="10073" y="1463"/>
                  </a:cubicBezTo>
                  <a:cubicBezTo>
                    <a:pt x="9429" y="1125"/>
                    <a:pt x="8869" y="900"/>
                    <a:pt x="8216" y="788"/>
                  </a:cubicBezTo>
                  <a:cubicBezTo>
                    <a:pt x="7564" y="675"/>
                    <a:pt x="6818" y="675"/>
                    <a:pt x="6097" y="675"/>
                  </a:cubicBezTo>
                  <a:cubicBezTo>
                    <a:pt x="5377" y="675"/>
                    <a:pt x="4681" y="675"/>
                    <a:pt x="4037" y="900"/>
                  </a:cubicBezTo>
                  <a:cubicBezTo>
                    <a:pt x="3393" y="1125"/>
                    <a:pt x="2799" y="1575"/>
                    <a:pt x="2206" y="2025"/>
                  </a:cubicBezTo>
                  <a:cubicBezTo>
                    <a:pt x="1613" y="2475"/>
                    <a:pt x="1019" y="2925"/>
                    <a:pt x="782" y="3150"/>
                  </a:cubicBezTo>
                  <a:cubicBezTo>
                    <a:pt x="544" y="3375"/>
                    <a:pt x="663" y="3375"/>
                    <a:pt x="1096" y="3375"/>
                  </a:cubicBezTo>
                  <a:cubicBezTo>
                    <a:pt x="1528" y="3375"/>
                    <a:pt x="2274" y="3375"/>
                    <a:pt x="2952" y="3263"/>
                  </a:cubicBezTo>
                  <a:cubicBezTo>
                    <a:pt x="3630" y="3150"/>
                    <a:pt x="4241" y="2925"/>
                    <a:pt x="4868" y="2812"/>
                  </a:cubicBezTo>
                  <a:cubicBezTo>
                    <a:pt x="5495" y="2700"/>
                    <a:pt x="6139" y="2700"/>
                    <a:pt x="6809" y="2700"/>
                  </a:cubicBezTo>
                  <a:cubicBezTo>
                    <a:pt x="7479" y="2700"/>
                    <a:pt x="8174" y="2700"/>
                    <a:pt x="8861" y="2925"/>
                  </a:cubicBezTo>
                  <a:cubicBezTo>
                    <a:pt x="9547" y="3150"/>
                    <a:pt x="10226" y="3600"/>
                    <a:pt x="10904" y="4163"/>
                  </a:cubicBezTo>
                  <a:cubicBezTo>
                    <a:pt x="11582" y="4725"/>
                    <a:pt x="12260" y="5400"/>
                    <a:pt x="12879" y="6075"/>
                  </a:cubicBezTo>
                  <a:cubicBezTo>
                    <a:pt x="13498" y="6750"/>
                    <a:pt x="14057" y="7425"/>
                    <a:pt x="14685" y="8100"/>
                  </a:cubicBezTo>
                  <a:cubicBezTo>
                    <a:pt x="15312" y="8775"/>
                    <a:pt x="16007" y="9450"/>
                    <a:pt x="16711" y="10125"/>
                  </a:cubicBezTo>
                  <a:cubicBezTo>
                    <a:pt x="17414" y="10800"/>
                    <a:pt x="18126" y="11475"/>
                    <a:pt x="18788" y="12038"/>
                  </a:cubicBezTo>
                  <a:cubicBezTo>
                    <a:pt x="19449" y="12600"/>
                    <a:pt x="20059" y="13050"/>
                    <a:pt x="20432" y="13275"/>
                  </a:cubicBezTo>
                  <a:cubicBezTo>
                    <a:pt x="20805" y="13500"/>
                    <a:pt x="20941" y="13500"/>
                    <a:pt x="20983" y="13050"/>
                  </a:cubicBezTo>
                  <a:cubicBezTo>
                    <a:pt x="21026" y="12600"/>
                    <a:pt x="20975" y="11700"/>
                    <a:pt x="20703" y="10575"/>
                  </a:cubicBezTo>
                  <a:cubicBezTo>
                    <a:pt x="20432" y="9450"/>
                    <a:pt x="19940" y="8100"/>
                    <a:pt x="19355" y="7087"/>
                  </a:cubicBezTo>
                  <a:cubicBezTo>
                    <a:pt x="18771" y="6075"/>
                    <a:pt x="18092" y="5400"/>
                    <a:pt x="17440" y="4725"/>
                  </a:cubicBezTo>
                  <a:cubicBezTo>
                    <a:pt x="16787" y="4050"/>
                    <a:pt x="16160" y="3375"/>
                    <a:pt x="15481" y="2812"/>
                  </a:cubicBezTo>
                  <a:cubicBezTo>
                    <a:pt x="14803" y="2250"/>
                    <a:pt x="14074" y="1800"/>
                    <a:pt x="13438" y="1463"/>
                  </a:cubicBezTo>
                  <a:cubicBezTo>
                    <a:pt x="12803" y="1125"/>
                    <a:pt x="12260" y="900"/>
                    <a:pt x="11675" y="675"/>
                  </a:cubicBezTo>
                  <a:cubicBezTo>
                    <a:pt x="11090" y="450"/>
                    <a:pt x="10463" y="225"/>
                    <a:pt x="9793" y="113"/>
                  </a:cubicBezTo>
                  <a:cubicBezTo>
                    <a:pt x="9123" y="0"/>
                    <a:pt x="8411" y="0"/>
                    <a:pt x="7699" y="0"/>
                  </a:cubicBezTo>
                  <a:cubicBezTo>
                    <a:pt x="6987" y="0"/>
                    <a:pt x="6275" y="0"/>
                    <a:pt x="5614" y="337"/>
                  </a:cubicBezTo>
                  <a:cubicBezTo>
                    <a:pt x="4953" y="675"/>
                    <a:pt x="4342" y="1350"/>
                    <a:pt x="3859" y="1800"/>
                  </a:cubicBezTo>
                  <a:cubicBezTo>
                    <a:pt x="3376" y="2250"/>
                    <a:pt x="3020" y="2475"/>
                    <a:pt x="2757" y="2700"/>
                  </a:cubicBezTo>
                  <a:cubicBezTo>
                    <a:pt x="2494" y="2925"/>
                    <a:pt x="2325" y="3150"/>
                    <a:pt x="2325" y="3263"/>
                  </a:cubicBezTo>
                  <a:cubicBezTo>
                    <a:pt x="2325" y="3375"/>
                    <a:pt x="2494" y="3375"/>
                    <a:pt x="2893" y="3263"/>
                  </a:cubicBezTo>
                  <a:cubicBezTo>
                    <a:pt x="3291" y="3150"/>
                    <a:pt x="3918" y="2925"/>
                    <a:pt x="4597" y="2812"/>
                  </a:cubicBezTo>
                  <a:cubicBezTo>
                    <a:pt x="5275" y="2700"/>
                    <a:pt x="6004" y="2700"/>
                    <a:pt x="6690" y="2700"/>
                  </a:cubicBezTo>
                  <a:cubicBezTo>
                    <a:pt x="7377" y="2700"/>
                    <a:pt x="8021" y="2700"/>
                    <a:pt x="8657" y="2700"/>
                  </a:cubicBezTo>
                  <a:cubicBezTo>
                    <a:pt x="9293" y="2700"/>
                    <a:pt x="9920" y="2700"/>
                    <a:pt x="10599" y="3037"/>
                  </a:cubicBezTo>
                  <a:cubicBezTo>
                    <a:pt x="11277" y="3375"/>
                    <a:pt x="12006" y="4050"/>
                    <a:pt x="12709" y="4725"/>
                  </a:cubicBezTo>
                  <a:cubicBezTo>
                    <a:pt x="13413" y="5400"/>
                    <a:pt x="14091" y="6075"/>
                    <a:pt x="14752" y="6975"/>
                  </a:cubicBezTo>
                  <a:cubicBezTo>
                    <a:pt x="15414" y="7875"/>
                    <a:pt x="16058" y="9000"/>
                    <a:pt x="16711" y="10238"/>
                  </a:cubicBezTo>
                  <a:cubicBezTo>
                    <a:pt x="17363" y="11475"/>
                    <a:pt x="18025" y="12825"/>
                    <a:pt x="18686" y="14513"/>
                  </a:cubicBezTo>
                  <a:cubicBezTo>
                    <a:pt x="19347" y="16200"/>
                    <a:pt x="20008" y="18225"/>
                    <a:pt x="20669" y="202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69" name="Line"/>
            <p:cNvSpPr/>
            <p:nvPr/>
          </p:nvSpPr>
          <p:spPr>
            <a:xfrm>
              <a:off x="6628387" y="3959922"/>
              <a:ext cx="207006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0" name="Line"/>
            <p:cNvSpPr/>
            <p:nvPr/>
          </p:nvSpPr>
          <p:spPr>
            <a:xfrm>
              <a:off x="6751057" y="4082591"/>
              <a:ext cx="115003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1" name="Line"/>
            <p:cNvSpPr/>
            <p:nvPr/>
          </p:nvSpPr>
          <p:spPr>
            <a:xfrm>
              <a:off x="7333737" y="3446244"/>
              <a:ext cx="1525701" cy="7658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33" fill="norm" stroke="1" extrusionOk="0">
                  <a:moveTo>
                    <a:pt x="0" y="18238"/>
                  </a:moveTo>
                  <a:cubicBezTo>
                    <a:pt x="0" y="18596"/>
                    <a:pt x="0" y="18954"/>
                    <a:pt x="109" y="19597"/>
                  </a:cubicBezTo>
                  <a:cubicBezTo>
                    <a:pt x="217" y="20241"/>
                    <a:pt x="434" y="21171"/>
                    <a:pt x="561" y="21385"/>
                  </a:cubicBezTo>
                  <a:cubicBezTo>
                    <a:pt x="687" y="21600"/>
                    <a:pt x="724" y="21099"/>
                    <a:pt x="687" y="19740"/>
                  </a:cubicBezTo>
                  <a:cubicBezTo>
                    <a:pt x="651" y="18381"/>
                    <a:pt x="543" y="16164"/>
                    <a:pt x="434" y="13947"/>
                  </a:cubicBezTo>
                  <a:cubicBezTo>
                    <a:pt x="326" y="11730"/>
                    <a:pt x="217" y="9513"/>
                    <a:pt x="163" y="7832"/>
                  </a:cubicBezTo>
                  <a:cubicBezTo>
                    <a:pt x="109" y="6151"/>
                    <a:pt x="109" y="5007"/>
                    <a:pt x="109" y="4256"/>
                  </a:cubicBezTo>
                  <a:cubicBezTo>
                    <a:pt x="109" y="3505"/>
                    <a:pt x="109" y="3147"/>
                    <a:pt x="253" y="2968"/>
                  </a:cubicBezTo>
                  <a:cubicBezTo>
                    <a:pt x="398" y="2789"/>
                    <a:pt x="687" y="2789"/>
                    <a:pt x="1447" y="2611"/>
                  </a:cubicBezTo>
                  <a:cubicBezTo>
                    <a:pt x="2207" y="2432"/>
                    <a:pt x="3437" y="2074"/>
                    <a:pt x="4631" y="1788"/>
                  </a:cubicBezTo>
                  <a:cubicBezTo>
                    <a:pt x="5825" y="1502"/>
                    <a:pt x="6983" y="1287"/>
                    <a:pt x="8159" y="1109"/>
                  </a:cubicBezTo>
                  <a:cubicBezTo>
                    <a:pt x="9335" y="930"/>
                    <a:pt x="10529" y="787"/>
                    <a:pt x="11668" y="644"/>
                  </a:cubicBezTo>
                  <a:cubicBezTo>
                    <a:pt x="12808" y="501"/>
                    <a:pt x="13893" y="358"/>
                    <a:pt x="15142" y="250"/>
                  </a:cubicBezTo>
                  <a:cubicBezTo>
                    <a:pt x="16390" y="143"/>
                    <a:pt x="17801" y="72"/>
                    <a:pt x="18905" y="36"/>
                  </a:cubicBezTo>
                  <a:cubicBezTo>
                    <a:pt x="20008" y="0"/>
                    <a:pt x="20804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2" name="Line"/>
            <p:cNvSpPr/>
            <p:nvPr/>
          </p:nvSpPr>
          <p:spPr>
            <a:xfrm>
              <a:off x="8741879" y="3400243"/>
              <a:ext cx="776907" cy="906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91" fill="norm" stroke="1" extrusionOk="0">
                  <a:moveTo>
                    <a:pt x="1776" y="18000"/>
                  </a:moveTo>
                  <a:cubicBezTo>
                    <a:pt x="1421" y="17400"/>
                    <a:pt x="1066" y="16800"/>
                    <a:pt x="711" y="17400"/>
                  </a:cubicBezTo>
                  <a:cubicBezTo>
                    <a:pt x="355" y="18000"/>
                    <a:pt x="0" y="19800"/>
                    <a:pt x="0" y="20700"/>
                  </a:cubicBezTo>
                  <a:cubicBezTo>
                    <a:pt x="0" y="21600"/>
                    <a:pt x="355" y="21600"/>
                    <a:pt x="1563" y="19800"/>
                  </a:cubicBezTo>
                  <a:cubicBezTo>
                    <a:pt x="2771" y="18000"/>
                    <a:pt x="4832" y="14400"/>
                    <a:pt x="7212" y="11700"/>
                  </a:cubicBezTo>
                  <a:cubicBezTo>
                    <a:pt x="9592" y="9000"/>
                    <a:pt x="12292" y="7200"/>
                    <a:pt x="14743" y="5400"/>
                  </a:cubicBezTo>
                  <a:cubicBezTo>
                    <a:pt x="17195" y="3600"/>
                    <a:pt x="19397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3" name="Line"/>
            <p:cNvSpPr/>
            <p:nvPr/>
          </p:nvSpPr>
          <p:spPr>
            <a:xfrm>
              <a:off x="7622125" y="3780926"/>
              <a:ext cx="416962" cy="4601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89" h="21485" fill="norm" stroke="1" extrusionOk="0">
                  <a:moveTo>
                    <a:pt x="152" y="4420"/>
                  </a:moveTo>
                  <a:cubicBezTo>
                    <a:pt x="21" y="3465"/>
                    <a:pt x="-111" y="2510"/>
                    <a:pt x="152" y="2033"/>
                  </a:cubicBezTo>
                  <a:cubicBezTo>
                    <a:pt x="416" y="1556"/>
                    <a:pt x="1074" y="1556"/>
                    <a:pt x="1799" y="2152"/>
                  </a:cubicBezTo>
                  <a:cubicBezTo>
                    <a:pt x="2523" y="2749"/>
                    <a:pt x="3313" y="3942"/>
                    <a:pt x="4565" y="6508"/>
                  </a:cubicBezTo>
                  <a:cubicBezTo>
                    <a:pt x="5816" y="9074"/>
                    <a:pt x="7528" y="13012"/>
                    <a:pt x="8779" y="15578"/>
                  </a:cubicBezTo>
                  <a:cubicBezTo>
                    <a:pt x="10030" y="18144"/>
                    <a:pt x="10821" y="19337"/>
                    <a:pt x="11479" y="20172"/>
                  </a:cubicBezTo>
                  <a:cubicBezTo>
                    <a:pt x="12138" y="21008"/>
                    <a:pt x="12665" y="21485"/>
                    <a:pt x="13126" y="21485"/>
                  </a:cubicBezTo>
                  <a:cubicBezTo>
                    <a:pt x="13587" y="21485"/>
                    <a:pt x="13982" y="21008"/>
                    <a:pt x="14443" y="19218"/>
                  </a:cubicBezTo>
                  <a:cubicBezTo>
                    <a:pt x="14904" y="17428"/>
                    <a:pt x="15430" y="14325"/>
                    <a:pt x="15891" y="11222"/>
                  </a:cubicBezTo>
                  <a:cubicBezTo>
                    <a:pt x="16352" y="8119"/>
                    <a:pt x="16748" y="5016"/>
                    <a:pt x="16945" y="3167"/>
                  </a:cubicBezTo>
                  <a:cubicBezTo>
                    <a:pt x="17143" y="1317"/>
                    <a:pt x="17143" y="720"/>
                    <a:pt x="17472" y="362"/>
                  </a:cubicBezTo>
                  <a:cubicBezTo>
                    <a:pt x="17801" y="4"/>
                    <a:pt x="18460" y="-115"/>
                    <a:pt x="19184" y="124"/>
                  </a:cubicBezTo>
                  <a:cubicBezTo>
                    <a:pt x="19909" y="362"/>
                    <a:pt x="20699" y="959"/>
                    <a:pt x="21489" y="1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4" name="Line"/>
            <p:cNvSpPr/>
            <p:nvPr/>
          </p:nvSpPr>
          <p:spPr>
            <a:xfrm>
              <a:off x="8012639" y="4022399"/>
              <a:ext cx="248786" cy="173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6" h="20901" fill="norm" stroke="1" extrusionOk="0">
                  <a:moveTo>
                    <a:pt x="10876" y="2639"/>
                  </a:moveTo>
                  <a:cubicBezTo>
                    <a:pt x="9995" y="1405"/>
                    <a:pt x="9113" y="171"/>
                    <a:pt x="7570" y="16"/>
                  </a:cubicBezTo>
                  <a:cubicBezTo>
                    <a:pt x="6027" y="-138"/>
                    <a:pt x="3823" y="788"/>
                    <a:pt x="2391" y="3411"/>
                  </a:cubicBezTo>
                  <a:cubicBezTo>
                    <a:pt x="958" y="6033"/>
                    <a:pt x="297" y="10353"/>
                    <a:pt x="76" y="13439"/>
                  </a:cubicBezTo>
                  <a:cubicBezTo>
                    <a:pt x="-144" y="16525"/>
                    <a:pt x="76" y="18376"/>
                    <a:pt x="1178" y="19611"/>
                  </a:cubicBezTo>
                  <a:cubicBezTo>
                    <a:pt x="2281" y="20845"/>
                    <a:pt x="4264" y="21462"/>
                    <a:pt x="5917" y="20228"/>
                  </a:cubicBezTo>
                  <a:cubicBezTo>
                    <a:pt x="7570" y="18993"/>
                    <a:pt x="8893" y="15908"/>
                    <a:pt x="9774" y="13439"/>
                  </a:cubicBezTo>
                  <a:cubicBezTo>
                    <a:pt x="10656" y="10971"/>
                    <a:pt x="11097" y="9119"/>
                    <a:pt x="12970" y="8502"/>
                  </a:cubicBezTo>
                  <a:cubicBezTo>
                    <a:pt x="14844" y="7885"/>
                    <a:pt x="18150" y="8502"/>
                    <a:pt x="21456" y="91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5" name="Line"/>
            <p:cNvSpPr/>
            <p:nvPr/>
          </p:nvSpPr>
          <p:spPr>
            <a:xfrm>
              <a:off x="8284424" y="3898587"/>
              <a:ext cx="230007" cy="2862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257"/>
                  </a:moveTo>
                  <a:cubicBezTo>
                    <a:pt x="1200" y="9450"/>
                    <a:pt x="2400" y="9643"/>
                    <a:pt x="4080" y="11379"/>
                  </a:cubicBezTo>
                  <a:cubicBezTo>
                    <a:pt x="5760" y="13114"/>
                    <a:pt x="7920" y="16393"/>
                    <a:pt x="9000" y="18514"/>
                  </a:cubicBezTo>
                  <a:cubicBezTo>
                    <a:pt x="10080" y="20636"/>
                    <a:pt x="10080" y="21600"/>
                    <a:pt x="9720" y="21600"/>
                  </a:cubicBezTo>
                  <a:cubicBezTo>
                    <a:pt x="9360" y="21600"/>
                    <a:pt x="8640" y="20636"/>
                    <a:pt x="8520" y="18032"/>
                  </a:cubicBezTo>
                  <a:cubicBezTo>
                    <a:pt x="8400" y="15429"/>
                    <a:pt x="8880" y="11186"/>
                    <a:pt x="11160" y="7907"/>
                  </a:cubicBezTo>
                  <a:cubicBezTo>
                    <a:pt x="13440" y="4629"/>
                    <a:pt x="17520" y="231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6" name="Line"/>
            <p:cNvSpPr/>
            <p:nvPr/>
          </p:nvSpPr>
          <p:spPr>
            <a:xfrm>
              <a:off x="8696378" y="3763433"/>
              <a:ext cx="155393" cy="4188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3" h="21454" fill="norm" stroke="1" extrusionOk="0">
                  <a:moveTo>
                    <a:pt x="21183" y="2996"/>
                  </a:moveTo>
                  <a:cubicBezTo>
                    <a:pt x="20486" y="1949"/>
                    <a:pt x="19789" y="901"/>
                    <a:pt x="18396" y="378"/>
                  </a:cubicBezTo>
                  <a:cubicBezTo>
                    <a:pt x="17002" y="-146"/>
                    <a:pt x="14912" y="-146"/>
                    <a:pt x="12648" y="509"/>
                  </a:cubicBezTo>
                  <a:cubicBezTo>
                    <a:pt x="10383" y="1163"/>
                    <a:pt x="7944" y="2472"/>
                    <a:pt x="5506" y="4829"/>
                  </a:cubicBezTo>
                  <a:cubicBezTo>
                    <a:pt x="3067" y="7185"/>
                    <a:pt x="628" y="10589"/>
                    <a:pt x="106" y="13272"/>
                  </a:cubicBezTo>
                  <a:cubicBezTo>
                    <a:pt x="-417" y="15956"/>
                    <a:pt x="977" y="17919"/>
                    <a:pt x="4635" y="19163"/>
                  </a:cubicBezTo>
                  <a:cubicBezTo>
                    <a:pt x="8293" y="20407"/>
                    <a:pt x="14215" y="20930"/>
                    <a:pt x="20138" y="21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7" name="Line"/>
            <p:cNvSpPr/>
            <p:nvPr/>
          </p:nvSpPr>
          <p:spPr>
            <a:xfrm>
              <a:off x="8910154" y="3830565"/>
              <a:ext cx="232958" cy="3154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161" fill="norm" stroke="1" extrusionOk="0">
                  <a:moveTo>
                    <a:pt x="976" y="5592"/>
                  </a:moveTo>
                  <a:cubicBezTo>
                    <a:pt x="741" y="4734"/>
                    <a:pt x="506" y="3877"/>
                    <a:pt x="272" y="3020"/>
                  </a:cubicBezTo>
                  <a:cubicBezTo>
                    <a:pt x="37" y="2163"/>
                    <a:pt x="-198" y="1306"/>
                    <a:pt x="272" y="706"/>
                  </a:cubicBezTo>
                  <a:cubicBezTo>
                    <a:pt x="741" y="106"/>
                    <a:pt x="1915" y="-237"/>
                    <a:pt x="4145" y="192"/>
                  </a:cubicBezTo>
                  <a:cubicBezTo>
                    <a:pt x="6376" y="620"/>
                    <a:pt x="9663" y="1820"/>
                    <a:pt x="10954" y="3963"/>
                  </a:cubicBezTo>
                  <a:cubicBezTo>
                    <a:pt x="12245" y="6106"/>
                    <a:pt x="11541" y="9192"/>
                    <a:pt x="10367" y="11506"/>
                  </a:cubicBezTo>
                  <a:cubicBezTo>
                    <a:pt x="9193" y="13820"/>
                    <a:pt x="7550" y="15363"/>
                    <a:pt x="6141" y="16649"/>
                  </a:cubicBezTo>
                  <a:cubicBezTo>
                    <a:pt x="4732" y="17934"/>
                    <a:pt x="3558" y="18963"/>
                    <a:pt x="3324" y="19820"/>
                  </a:cubicBezTo>
                  <a:cubicBezTo>
                    <a:pt x="3089" y="20677"/>
                    <a:pt x="3793" y="21363"/>
                    <a:pt x="6963" y="21106"/>
                  </a:cubicBezTo>
                  <a:cubicBezTo>
                    <a:pt x="10132" y="20849"/>
                    <a:pt x="15767" y="19649"/>
                    <a:pt x="21402" y="18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8" name="Line"/>
            <p:cNvSpPr/>
            <p:nvPr/>
          </p:nvSpPr>
          <p:spPr>
            <a:xfrm>
              <a:off x="9212112" y="3967589"/>
              <a:ext cx="245340" cy="69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375" y="15200"/>
                    <a:pt x="6750" y="8800"/>
                    <a:pt x="10350" y="5200"/>
                  </a:cubicBezTo>
                  <a:cubicBezTo>
                    <a:pt x="13950" y="1600"/>
                    <a:pt x="17775" y="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79" name="Line"/>
            <p:cNvSpPr/>
            <p:nvPr/>
          </p:nvSpPr>
          <p:spPr>
            <a:xfrm>
              <a:off x="9631232" y="3643238"/>
              <a:ext cx="209562" cy="2455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80" fill="norm" stroke="1" extrusionOk="0">
                  <a:moveTo>
                    <a:pt x="20019" y="3508"/>
                  </a:moveTo>
                  <a:cubicBezTo>
                    <a:pt x="20283" y="2406"/>
                    <a:pt x="20546" y="1304"/>
                    <a:pt x="20019" y="643"/>
                  </a:cubicBezTo>
                  <a:cubicBezTo>
                    <a:pt x="19493" y="-19"/>
                    <a:pt x="18176" y="-239"/>
                    <a:pt x="16200" y="312"/>
                  </a:cubicBezTo>
                  <a:cubicBezTo>
                    <a:pt x="14224" y="863"/>
                    <a:pt x="11590" y="2185"/>
                    <a:pt x="9351" y="3398"/>
                  </a:cubicBezTo>
                  <a:cubicBezTo>
                    <a:pt x="7112" y="4610"/>
                    <a:pt x="5268" y="5712"/>
                    <a:pt x="3951" y="6814"/>
                  </a:cubicBezTo>
                  <a:cubicBezTo>
                    <a:pt x="2634" y="7916"/>
                    <a:pt x="1844" y="9018"/>
                    <a:pt x="2502" y="9569"/>
                  </a:cubicBezTo>
                  <a:cubicBezTo>
                    <a:pt x="3161" y="10120"/>
                    <a:pt x="5268" y="10120"/>
                    <a:pt x="6980" y="10120"/>
                  </a:cubicBezTo>
                  <a:cubicBezTo>
                    <a:pt x="8693" y="10120"/>
                    <a:pt x="10010" y="10120"/>
                    <a:pt x="10405" y="10781"/>
                  </a:cubicBezTo>
                  <a:cubicBezTo>
                    <a:pt x="10800" y="11443"/>
                    <a:pt x="10273" y="12765"/>
                    <a:pt x="8824" y="14088"/>
                  </a:cubicBezTo>
                  <a:cubicBezTo>
                    <a:pt x="7376" y="15410"/>
                    <a:pt x="5005" y="16732"/>
                    <a:pt x="3161" y="17945"/>
                  </a:cubicBezTo>
                  <a:cubicBezTo>
                    <a:pt x="1317" y="19157"/>
                    <a:pt x="0" y="20259"/>
                    <a:pt x="0" y="20810"/>
                  </a:cubicBezTo>
                  <a:cubicBezTo>
                    <a:pt x="0" y="21361"/>
                    <a:pt x="1317" y="21361"/>
                    <a:pt x="5137" y="20369"/>
                  </a:cubicBezTo>
                  <a:cubicBezTo>
                    <a:pt x="8956" y="19377"/>
                    <a:pt x="15278" y="17394"/>
                    <a:pt x="21600" y="154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0" name="Line"/>
            <p:cNvSpPr/>
            <p:nvPr/>
          </p:nvSpPr>
          <p:spPr>
            <a:xfrm>
              <a:off x="9917461" y="3683916"/>
              <a:ext cx="145671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684" y="5400"/>
                    <a:pt x="11368" y="10800"/>
                    <a:pt x="14968" y="14400"/>
                  </a:cubicBezTo>
                  <a:cubicBezTo>
                    <a:pt x="18568" y="18000"/>
                    <a:pt x="20084" y="19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1" name="Line"/>
            <p:cNvSpPr/>
            <p:nvPr/>
          </p:nvSpPr>
          <p:spPr>
            <a:xfrm>
              <a:off x="9955795" y="3643650"/>
              <a:ext cx="161005" cy="2089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6" fill="norm" stroke="1" extrusionOk="0">
                  <a:moveTo>
                    <a:pt x="21600" y="196"/>
                  </a:moveTo>
                  <a:cubicBezTo>
                    <a:pt x="19543" y="-64"/>
                    <a:pt x="17486" y="-324"/>
                    <a:pt x="14400" y="1237"/>
                  </a:cubicBezTo>
                  <a:cubicBezTo>
                    <a:pt x="11314" y="2799"/>
                    <a:pt x="7200" y="6182"/>
                    <a:pt x="4629" y="9825"/>
                  </a:cubicBezTo>
                  <a:cubicBezTo>
                    <a:pt x="2057" y="13469"/>
                    <a:pt x="1029" y="17372"/>
                    <a:pt x="0" y="2127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2" name="Line"/>
            <p:cNvSpPr/>
            <p:nvPr/>
          </p:nvSpPr>
          <p:spPr>
            <a:xfrm>
              <a:off x="10116799" y="3760584"/>
              <a:ext cx="90868" cy="1655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3" h="20878" fill="norm" stroke="1" extrusionOk="0">
                  <a:moveTo>
                    <a:pt x="7200" y="0"/>
                  </a:moveTo>
                  <a:cubicBezTo>
                    <a:pt x="12000" y="3546"/>
                    <a:pt x="16800" y="7093"/>
                    <a:pt x="19200" y="9672"/>
                  </a:cubicBezTo>
                  <a:cubicBezTo>
                    <a:pt x="21600" y="12251"/>
                    <a:pt x="21600" y="13863"/>
                    <a:pt x="21000" y="15475"/>
                  </a:cubicBezTo>
                  <a:cubicBezTo>
                    <a:pt x="20400" y="17087"/>
                    <a:pt x="19200" y="18698"/>
                    <a:pt x="17100" y="19827"/>
                  </a:cubicBezTo>
                  <a:cubicBezTo>
                    <a:pt x="15000" y="20955"/>
                    <a:pt x="12000" y="21600"/>
                    <a:pt x="9000" y="19504"/>
                  </a:cubicBezTo>
                  <a:cubicBezTo>
                    <a:pt x="6000" y="17409"/>
                    <a:pt x="3000" y="12573"/>
                    <a:pt x="0" y="77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3" name="Line"/>
            <p:cNvSpPr/>
            <p:nvPr/>
          </p:nvSpPr>
          <p:spPr>
            <a:xfrm>
              <a:off x="10185800" y="3668582"/>
              <a:ext cx="46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4" name="Line"/>
            <p:cNvSpPr/>
            <p:nvPr/>
          </p:nvSpPr>
          <p:spPr>
            <a:xfrm>
              <a:off x="9748791" y="3975256"/>
              <a:ext cx="437010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284" y="16800"/>
                    <a:pt x="6568" y="12000"/>
                    <a:pt x="10168" y="8400"/>
                  </a:cubicBezTo>
                  <a:cubicBezTo>
                    <a:pt x="13768" y="4800"/>
                    <a:pt x="17684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5" name="Line"/>
            <p:cNvSpPr/>
            <p:nvPr/>
          </p:nvSpPr>
          <p:spPr>
            <a:xfrm>
              <a:off x="9991574" y="4047835"/>
              <a:ext cx="240229" cy="1413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46" fill="norm" stroke="1" extrusionOk="0">
                  <a:moveTo>
                    <a:pt x="919" y="9372"/>
                  </a:moveTo>
                  <a:cubicBezTo>
                    <a:pt x="460" y="14131"/>
                    <a:pt x="0" y="18890"/>
                    <a:pt x="0" y="19989"/>
                  </a:cubicBezTo>
                  <a:cubicBezTo>
                    <a:pt x="0" y="21087"/>
                    <a:pt x="460" y="18524"/>
                    <a:pt x="1953" y="14863"/>
                  </a:cubicBezTo>
                  <a:cubicBezTo>
                    <a:pt x="3447" y="11202"/>
                    <a:pt x="5974" y="6443"/>
                    <a:pt x="7928" y="3514"/>
                  </a:cubicBezTo>
                  <a:cubicBezTo>
                    <a:pt x="9881" y="585"/>
                    <a:pt x="11260" y="-513"/>
                    <a:pt x="12983" y="219"/>
                  </a:cubicBezTo>
                  <a:cubicBezTo>
                    <a:pt x="14706" y="951"/>
                    <a:pt x="16774" y="3514"/>
                    <a:pt x="18268" y="6992"/>
                  </a:cubicBezTo>
                  <a:cubicBezTo>
                    <a:pt x="19762" y="10470"/>
                    <a:pt x="20681" y="14863"/>
                    <a:pt x="21600" y="192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6" name="Line"/>
            <p:cNvSpPr/>
            <p:nvPr/>
          </p:nvSpPr>
          <p:spPr>
            <a:xfrm>
              <a:off x="10354471" y="3673016"/>
              <a:ext cx="113342" cy="5015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5" h="21519" fill="norm" stroke="1" extrusionOk="0">
                  <a:moveTo>
                    <a:pt x="0" y="138"/>
                  </a:moveTo>
                  <a:cubicBezTo>
                    <a:pt x="2348" y="29"/>
                    <a:pt x="4696" y="-81"/>
                    <a:pt x="6574" y="83"/>
                  </a:cubicBezTo>
                  <a:cubicBezTo>
                    <a:pt x="8452" y="248"/>
                    <a:pt x="9861" y="687"/>
                    <a:pt x="12444" y="2441"/>
                  </a:cubicBezTo>
                  <a:cubicBezTo>
                    <a:pt x="15026" y="4195"/>
                    <a:pt x="18783" y="7265"/>
                    <a:pt x="20191" y="9897"/>
                  </a:cubicBezTo>
                  <a:cubicBezTo>
                    <a:pt x="21600" y="12528"/>
                    <a:pt x="20661" y="14721"/>
                    <a:pt x="17374" y="16585"/>
                  </a:cubicBezTo>
                  <a:cubicBezTo>
                    <a:pt x="14087" y="18449"/>
                    <a:pt x="8452" y="19984"/>
                    <a:pt x="2817" y="215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7" name="Line"/>
            <p:cNvSpPr/>
            <p:nvPr/>
          </p:nvSpPr>
          <p:spPr>
            <a:xfrm>
              <a:off x="2273622" y="5295090"/>
              <a:ext cx="360343" cy="218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32" fill="norm" stroke="1" extrusionOk="0">
                  <a:moveTo>
                    <a:pt x="0" y="20532"/>
                  </a:moveTo>
                  <a:cubicBezTo>
                    <a:pt x="5362" y="10932"/>
                    <a:pt x="10723" y="1332"/>
                    <a:pt x="14323" y="132"/>
                  </a:cubicBezTo>
                  <a:cubicBezTo>
                    <a:pt x="17923" y="-1068"/>
                    <a:pt x="19762" y="6132"/>
                    <a:pt x="21600" y="1333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8" name="Line"/>
            <p:cNvSpPr/>
            <p:nvPr/>
          </p:nvSpPr>
          <p:spPr>
            <a:xfrm>
              <a:off x="2342624" y="5508624"/>
              <a:ext cx="191672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89" name="Line"/>
            <p:cNvSpPr/>
            <p:nvPr/>
          </p:nvSpPr>
          <p:spPr>
            <a:xfrm>
              <a:off x="3047973" y="4888123"/>
              <a:ext cx="3157601" cy="9923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2" h="21562" fill="norm" stroke="1" extrusionOk="0">
                  <a:moveTo>
                    <a:pt x="0" y="17980"/>
                  </a:moveTo>
                  <a:cubicBezTo>
                    <a:pt x="52" y="18813"/>
                    <a:pt x="105" y="19646"/>
                    <a:pt x="149" y="20340"/>
                  </a:cubicBezTo>
                  <a:cubicBezTo>
                    <a:pt x="192" y="21034"/>
                    <a:pt x="227" y="21589"/>
                    <a:pt x="262" y="21561"/>
                  </a:cubicBezTo>
                  <a:cubicBezTo>
                    <a:pt x="297" y="21533"/>
                    <a:pt x="332" y="20923"/>
                    <a:pt x="358" y="19618"/>
                  </a:cubicBezTo>
                  <a:cubicBezTo>
                    <a:pt x="384" y="18313"/>
                    <a:pt x="402" y="16314"/>
                    <a:pt x="428" y="14315"/>
                  </a:cubicBezTo>
                  <a:cubicBezTo>
                    <a:pt x="454" y="12316"/>
                    <a:pt x="489" y="10317"/>
                    <a:pt x="542" y="8429"/>
                  </a:cubicBezTo>
                  <a:cubicBezTo>
                    <a:pt x="594" y="6541"/>
                    <a:pt x="664" y="4764"/>
                    <a:pt x="725" y="3682"/>
                  </a:cubicBezTo>
                  <a:cubicBezTo>
                    <a:pt x="786" y="2599"/>
                    <a:pt x="839" y="2210"/>
                    <a:pt x="926" y="2099"/>
                  </a:cubicBezTo>
                  <a:cubicBezTo>
                    <a:pt x="1014" y="1988"/>
                    <a:pt x="1136" y="2155"/>
                    <a:pt x="1450" y="2238"/>
                  </a:cubicBezTo>
                  <a:cubicBezTo>
                    <a:pt x="1765" y="2321"/>
                    <a:pt x="2272" y="2321"/>
                    <a:pt x="2849" y="2293"/>
                  </a:cubicBezTo>
                  <a:cubicBezTo>
                    <a:pt x="3425" y="2266"/>
                    <a:pt x="4072" y="2210"/>
                    <a:pt x="4701" y="2155"/>
                  </a:cubicBezTo>
                  <a:cubicBezTo>
                    <a:pt x="5330" y="2099"/>
                    <a:pt x="5942" y="2043"/>
                    <a:pt x="6545" y="1988"/>
                  </a:cubicBezTo>
                  <a:cubicBezTo>
                    <a:pt x="7148" y="1932"/>
                    <a:pt x="7742" y="1877"/>
                    <a:pt x="8362" y="1821"/>
                  </a:cubicBezTo>
                  <a:cubicBezTo>
                    <a:pt x="8983" y="1766"/>
                    <a:pt x="9629" y="1710"/>
                    <a:pt x="10302" y="1655"/>
                  </a:cubicBezTo>
                  <a:cubicBezTo>
                    <a:pt x="10975" y="1599"/>
                    <a:pt x="11674" y="1544"/>
                    <a:pt x="12390" y="1460"/>
                  </a:cubicBezTo>
                  <a:cubicBezTo>
                    <a:pt x="13107" y="1377"/>
                    <a:pt x="13841" y="1266"/>
                    <a:pt x="14557" y="1127"/>
                  </a:cubicBezTo>
                  <a:cubicBezTo>
                    <a:pt x="15274" y="988"/>
                    <a:pt x="15973" y="822"/>
                    <a:pt x="16689" y="655"/>
                  </a:cubicBezTo>
                  <a:cubicBezTo>
                    <a:pt x="17406" y="489"/>
                    <a:pt x="18140" y="322"/>
                    <a:pt x="18804" y="211"/>
                  </a:cubicBezTo>
                  <a:cubicBezTo>
                    <a:pt x="19468" y="100"/>
                    <a:pt x="20062" y="45"/>
                    <a:pt x="20490" y="17"/>
                  </a:cubicBezTo>
                  <a:cubicBezTo>
                    <a:pt x="20918" y="-11"/>
                    <a:pt x="21181" y="-11"/>
                    <a:pt x="21347" y="72"/>
                  </a:cubicBezTo>
                  <a:cubicBezTo>
                    <a:pt x="21513" y="156"/>
                    <a:pt x="21583" y="322"/>
                    <a:pt x="21591" y="517"/>
                  </a:cubicBezTo>
                  <a:cubicBezTo>
                    <a:pt x="21600" y="711"/>
                    <a:pt x="21548" y="933"/>
                    <a:pt x="21495" y="115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0" name="Line"/>
            <p:cNvSpPr/>
            <p:nvPr/>
          </p:nvSpPr>
          <p:spPr>
            <a:xfrm>
              <a:off x="2071670" y="4772607"/>
              <a:ext cx="132952" cy="2516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02" h="21488" fill="norm" stroke="1" extrusionOk="0">
                  <a:moveTo>
                    <a:pt x="1640" y="0"/>
                  </a:moveTo>
                  <a:cubicBezTo>
                    <a:pt x="2047" y="4800"/>
                    <a:pt x="2455" y="9600"/>
                    <a:pt x="2251" y="12545"/>
                  </a:cubicBezTo>
                  <a:cubicBezTo>
                    <a:pt x="2047" y="15491"/>
                    <a:pt x="1232" y="16582"/>
                    <a:pt x="621" y="17782"/>
                  </a:cubicBezTo>
                  <a:cubicBezTo>
                    <a:pt x="10" y="18982"/>
                    <a:pt x="-398" y="20291"/>
                    <a:pt x="621" y="20945"/>
                  </a:cubicBezTo>
                  <a:cubicBezTo>
                    <a:pt x="1640" y="21600"/>
                    <a:pt x="4085" y="21600"/>
                    <a:pt x="7753" y="21273"/>
                  </a:cubicBezTo>
                  <a:cubicBezTo>
                    <a:pt x="11421" y="20945"/>
                    <a:pt x="16311" y="20291"/>
                    <a:pt x="21202" y="196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1" name="Line"/>
            <p:cNvSpPr/>
            <p:nvPr/>
          </p:nvSpPr>
          <p:spPr>
            <a:xfrm>
              <a:off x="2247679" y="4850413"/>
              <a:ext cx="131731" cy="1542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7" h="21026" fill="norm" stroke="1" extrusionOk="0">
                  <a:moveTo>
                    <a:pt x="11473" y="1935"/>
                  </a:moveTo>
                  <a:cubicBezTo>
                    <a:pt x="9435" y="1587"/>
                    <a:pt x="7397" y="1239"/>
                    <a:pt x="5156" y="3503"/>
                  </a:cubicBezTo>
                  <a:cubicBezTo>
                    <a:pt x="2914" y="5768"/>
                    <a:pt x="469" y="10645"/>
                    <a:pt x="62" y="14129"/>
                  </a:cubicBezTo>
                  <a:cubicBezTo>
                    <a:pt x="-346" y="17613"/>
                    <a:pt x="1284" y="19703"/>
                    <a:pt x="4341" y="20574"/>
                  </a:cubicBezTo>
                  <a:cubicBezTo>
                    <a:pt x="7397" y="21445"/>
                    <a:pt x="11880" y="21097"/>
                    <a:pt x="14937" y="19180"/>
                  </a:cubicBezTo>
                  <a:cubicBezTo>
                    <a:pt x="17994" y="17264"/>
                    <a:pt x="19624" y="13780"/>
                    <a:pt x="20439" y="10819"/>
                  </a:cubicBezTo>
                  <a:cubicBezTo>
                    <a:pt x="21254" y="7858"/>
                    <a:pt x="21254" y="5419"/>
                    <a:pt x="20031" y="3503"/>
                  </a:cubicBezTo>
                  <a:cubicBezTo>
                    <a:pt x="18809" y="1587"/>
                    <a:pt x="16363" y="193"/>
                    <a:pt x="14326" y="19"/>
                  </a:cubicBezTo>
                  <a:cubicBezTo>
                    <a:pt x="12288" y="-155"/>
                    <a:pt x="10658" y="890"/>
                    <a:pt x="9028" y="193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2" name="Line"/>
            <p:cNvSpPr/>
            <p:nvPr/>
          </p:nvSpPr>
          <p:spPr>
            <a:xfrm>
              <a:off x="2380958" y="4826275"/>
              <a:ext cx="191672" cy="1342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13" fill="norm" stroke="1" extrusionOk="0">
                  <a:moveTo>
                    <a:pt x="0" y="6113"/>
                  </a:moveTo>
                  <a:cubicBezTo>
                    <a:pt x="1440" y="5706"/>
                    <a:pt x="2880" y="5298"/>
                    <a:pt x="3888" y="6113"/>
                  </a:cubicBezTo>
                  <a:cubicBezTo>
                    <a:pt x="4896" y="6928"/>
                    <a:pt x="5472" y="8966"/>
                    <a:pt x="6048" y="11004"/>
                  </a:cubicBezTo>
                  <a:cubicBezTo>
                    <a:pt x="6624" y="13041"/>
                    <a:pt x="7200" y="15079"/>
                    <a:pt x="7776" y="17117"/>
                  </a:cubicBezTo>
                  <a:cubicBezTo>
                    <a:pt x="8352" y="19155"/>
                    <a:pt x="8928" y="21192"/>
                    <a:pt x="9648" y="21396"/>
                  </a:cubicBezTo>
                  <a:cubicBezTo>
                    <a:pt x="10368" y="21600"/>
                    <a:pt x="11232" y="19970"/>
                    <a:pt x="13248" y="16098"/>
                  </a:cubicBezTo>
                  <a:cubicBezTo>
                    <a:pt x="15264" y="12226"/>
                    <a:pt x="18432" y="6113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3" name="Line"/>
            <p:cNvSpPr/>
            <p:nvPr/>
          </p:nvSpPr>
          <p:spPr>
            <a:xfrm>
              <a:off x="1836612" y="5600626"/>
              <a:ext cx="130337" cy="2773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08" fill="norm" stroke="1" extrusionOk="0">
                  <a:moveTo>
                    <a:pt x="0" y="4756"/>
                  </a:moveTo>
                  <a:cubicBezTo>
                    <a:pt x="1271" y="5549"/>
                    <a:pt x="2541" y="6341"/>
                    <a:pt x="3600" y="8818"/>
                  </a:cubicBezTo>
                  <a:cubicBezTo>
                    <a:pt x="4659" y="11295"/>
                    <a:pt x="5506" y="15457"/>
                    <a:pt x="6141" y="18033"/>
                  </a:cubicBezTo>
                  <a:cubicBezTo>
                    <a:pt x="6776" y="20609"/>
                    <a:pt x="7200" y="21600"/>
                    <a:pt x="7835" y="21501"/>
                  </a:cubicBezTo>
                  <a:cubicBezTo>
                    <a:pt x="8471" y="21402"/>
                    <a:pt x="9318" y="20213"/>
                    <a:pt x="11647" y="16448"/>
                  </a:cubicBezTo>
                  <a:cubicBezTo>
                    <a:pt x="13976" y="12683"/>
                    <a:pt x="17788" y="634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4" name="Line"/>
            <p:cNvSpPr/>
            <p:nvPr/>
          </p:nvSpPr>
          <p:spPr>
            <a:xfrm>
              <a:off x="1967387" y="5761569"/>
              <a:ext cx="68564" cy="96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63" h="20806" fill="norm" stroke="1" extrusionOk="0">
                  <a:moveTo>
                    <a:pt x="16663" y="1674"/>
                  </a:moveTo>
                  <a:cubicBezTo>
                    <a:pt x="12663" y="567"/>
                    <a:pt x="8663" y="-541"/>
                    <a:pt x="5863" y="290"/>
                  </a:cubicBezTo>
                  <a:cubicBezTo>
                    <a:pt x="3063" y="1121"/>
                    <a:pt x="1463" y="3890"/>
                    <a:pt x="663" y="6659"/>
                  </a:cubicBezTo>
                  <a:cubicBezTo>
                    <a:pt x="-137" y="9428"/>
                    <a:pt x="-137" y="12197"/>
                    <a:pt x="263" y="14967"/>
                  </a:cubicBezTo>
                  <a:cubicBezTo>
                    <a:pt x="663" y="17736"/>
                    <a:pt x="1463" y="20505"/>
                    <a:pt x="3463" y="20782"/>
                  </a:cubicBezTo>
                  <a:cubicBezTo>
                    <a:pt x="5463" y="21059"/>
                    <a:pt x="8663" y="18844"/>
                    <a:pt x="11063" y="16351"/>
                  </a:cubicBezTo>
                  <a:cubicBezTo>
                    <a:pt x="13463" y="13859"/>
                    <a:pt x="15063" y="11090"/>
                    <a:pt x="16663" y="11090"/>
                  </a:cubicBezTo>
                  <a:cubicBezTo>
                    <a:pt x="18263" y="11090"/>
                    <a:pt x="19863" y="13859"/>
                    <a:pt x="21463" y="166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5" name="Line"/>
            <p:cNvSpPr/>
            <p:nvPr/>
          </p:nvSpPr>
          <p:spPr>
            <a:xfrm>
              <a:off x="2081951" y="5723295"/>
              <a:ext cx="130337" cy="13243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19" fill="norm" stroke="1" extrusionOk="0">
                  <a:moveTo>
                    <a:pt x="0" y="8559"/>
                  </a:moveTo>
                  <a:cubicBezTo>
                    <a:pt x="2118" y="8966"/>
                    <a:pt x="4235" y="9374"/>
                    <a:pt x="5929" y="10392"/>
                  </a:cubicBezTo>
                  <a:cubicBezTo>
                    <a:pt x="7624" y="11411"/>
                    <a:pt x="8894" y="13042"/>
                    <a:pt x="9953" y="15283"/>
                  </a:cubicBezTo>
                  <a:cubicBezTo>
                    <a:pt x="11012" y="17525"/>
                    <a:pt x="11859" y="20377"/>
                    <a:pt x="11647" y="20989"/>
                  </a:cubicBezTo>
                  <a:cubicBezTo>
                    <a:pt x="11435" y="21600"/>
                    <a:pt x="10165" y="19970"/>
                    <a:pt x="9529" y="17932"/>
                  </a:cubicBezTo>
                  <a:cubicBezTo>
                    <a:pt x="8894" y="15894"/>
                    <a:pt x="8894" y="13449"/>
                    <a:pt x="11012" y="10392"/>
                  </a:cubicBezTo>
                  <a:cubicBezTo>
                    <a:pt x="13129" y="7336"/>
                    <a:pt x="17365" y="3668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6" name="Line"/>
            <p:cNvSpPr/>
            <p:nvPr/>
          </p:nvSpPr>
          <p:spPr>
            <a:xfrm>
              <a:off x="2277843" y="5681728"/>
              <a:ext cx="80115" cy="1719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0" h="21366" fill="norm" stroke="1" extrusionOk="0">
                  <a:moveTo>
                    <a:pt x="21160" y="401"/>
                  </a:moveTo>
                  <a:cubicBezTo>
                    <a:pt x="17785" y="84"/>
                    <a:pt x="14410" y="-234"/>
                    <a:pt x="11710" y="242"/>
                  </a:cubicBezTo>
                  <a:cubicBezTo>
                    <a:pt x="9010" y="719"/>
                    <a:pt x="6985" y="1990"/>
                    <a:pt x="4960" y="4848"/>
                  </a:cubicBezTo>
                  <a:cubicBezTo>
                    <a:pt x="2935" y="7707"/>
                    <a:pt x="910" y="12154"/>
                    <a:pt x="235" y="15172"/>
                  </a:cubicBezTo>
                  <a:cubicBezTo>
                    <a:pt x="-440" y="18190"/>
                    <a:pt x="235" y="19778"/>
                    <a:pt x="3610" y="20572"/>
                  </a:cubicBezTo>
                  <a:cubicBezTo>
                    <a:pt x="6985" y="21366"/>
                    <a:pt x="13060" y="21366"/>
                    <a:pt x="19135" y="2136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7" name="Line"/>
            <p:cNvSpPr/>
            <p:nvPr/>
          </p:nvSpPr>
          <p:spPr>
            <a:xfrm>
              <a:off x="2361682" y="5727404"/>
              <a:ext cx="126613" cy="117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2" h="21116" fill="norm" stroke="1" extrusionOk="0">
                  <a:moveTo>
                    <a:pt x="3258" y="4776"/>
                  </a:moveTo>
                  <a:cubicBezTo>
                    <a:pt x="1530" y="3398"/>
                    <a:pt x="-198" y="2019"/>
                    <a:pt x="18" y="1100"/>
                  </a:cubicBezTo>
                  <a:cubicBezTo>
                    <a:pt x="234" y="181"/>
                    <a:pt x="2394" y="-279"/>
                    <a:pt x="4554" y="181"/>
                  </a:cubicBezTo>
                  <a:cubicBezTo>
                    <a:pt x="6714" y="640"/>
                    <a:pt x="8874" y="2019"/>
                    <a:pt x="9954" y="5006"/>
                  </a:cubicBezTo>
                  <a:cubicBezTo>
                    <a:pt x="11034" y="7993"/>
                    <a:pt x="11034" y="12589"/>
                    <a:pt x="10170" y="15806"/>
                  </a:cubicBezTo>
                  <a:cubicBezTo>
                    <a:pt x="9306" y="19023"/>
                    <a:pt x="7578" y="20861"/>
                    <a:pt x="8010" y="21091"/>
                  </a:cubicBezTo>
                  <a:cubicBezTo>
                    <a:pt x="8442" y="21321"/>
                    <a:pt x="11034" y="19942"/>
                    <a:pt x="13626" y="18334"/>
                  </a:cubicBezTo>
                  <a:cubicBezTo>
                    <a:pt x="16218" y="16725"/>
                    <a:pt x="18810" y="14887"/>
                    <a:pt x="21402" y="130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8" name="Line"/>
            <p:cNvSpPr/>
            <p:nvPr/>
          </p:nvSpPr>
          <p:spPr>
            <a:xfrm>
              <a:off x="2503627" y="5723295"/>
              <a:ext cx="33388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56" h="21600" fill="norm" stroke="1" extrusionOk="0">
                  <a:moveTo>
                    <a:pt x="0" y="0"/>
                  </a:moveTo>
                  <a:cubicBezTo>
                    <a:pt x="6171" y="1029"/>
                    <a:pt x="12343" y="2057"/>
                    <a:pt x="16200" y="4629"/>
                  </a:cubicBezTo>
                  <a:cubicBezTo>
                    <a:pt x="20057" y="7200"/>
                    <a:pt x="21600" y="11314"/>
                    <a:pt x="18514" y="14400"/>
                  </a:cubicBezTo>
                  <a:cubicBezTo>
                    <a:pt x="15429" y="17486"/>
                    <a:pt x="7714" y="195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1999" name="Line"/>
            <p:cNvSpPr/>
            <p:nvPr/>
          </p:nvSpPr>
          <p:spPr>
            <a:xfrm>
              <a:off x="2580296" y="5753963"/>
              <a:ext cx="92003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0" name="Line"/>
            <p:cNvSpPr/>
            <p:nvPr/>
          </p:nvSpPr>
          <p:spPr>
            <a:xfrm>
              <a:off x="2580296" y="5822964"/>
              <a:ext cx="115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1" name="Line"/>
            <p:cNvSpPr/>
            <p:nvPr/>
          </p:nvSpPr>
          <p:spPr>
            <a:xfrm>
              <a:off x="2705533" y="5761629"/>
              <a:ext cx="148410" cy="95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6" h="21245" fill="norm" stroke="1" extrusionOk="0">
                  <a:moveTo>
                    <a:pt x="10438" y="1705"/>
                  </a:moveTo>
                  <a:cubicBezTo>
                    <a:pt x="8638" y="1705"/>
                    <a:pt x="6838" y="1705"/>
                    <a:pt x="5038" y="3411"/>
                  </a:cubicBezTo>
                  <a:cubicBezTo>
                    <a:pt x="3238" y="5116"/>
                    <a:pt x="1438" y="8526"/>
                    <a:pt x="538" y="11653"/>
                  </a:cubicBezTo>
                  <a:cubicBezTo>
                    <a:pt x="-362" y="14779"/>
                    <a:pt x="-362" y="17621"/>
                    <a:pt x="2338" y="19326"/>
                  </a:cubicBezTo>
                  <a:cubicBezTo>
                    <a:pt x="5038" y="21032"/>
                    <a:pt x="10438" y="21600"/>
                    <a:pt x="14038" y="21032"/>
                  </a:cubicBezTo>
                  <a:cubicBezTo>
                    <a:pt x="17638" y="20463"/>
                    <a:pt x="19438" y="18758"/>
                    <a:pt x="20338" y="16200"/>
                  </a:cubicBezTo>
                  <a:cubicBezTo>
                    <a:pt x="21238" y="13642"/>
                    <a:pt x="21238" y="10232"/>
                    <a:pt x="19078" y="7389"/>
                  </a:cubicBezTo>
                  <a:cubicBezTo>
                    <a:pt x="16918" y="4547"/>
                    <a:pt x="12598" y="2274"/>
                    <a:pt x="8278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2" name="Line"/>
            <p:cNvSpPr/>
            <p:nvPr/>
          </p:nvSpPr>
          <p:spPr>
            <a:xfrm>
              <a:off x="3446649" y="5339953"/>
              <a:ext cx="245340" cy="4012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250" y="3852"/>
                    <a:pt x="4500" y="7704"/>
                    <a:pt x="6300" y="11075"/>
                  </a:cubicBezTo>
                  <a:cubicBezTo>
                    <a:pt x="8100" y="14446"/>
                    <a:pt x="9450" y="17335"/>
                    <a:pt x="10687" y="19124"/>
                  </a:cubicBezTo>
                  <a:cubicBezTo>
                    <a:pt x="11925" y="20912"/>
                    <a:pt x="13050" y="21600"/>
                    <a:pt x="13837" y="21600"/>
                  </a:cubicBezTo>
                  <a:cubicBezTo>
                    <a:pt x="14625" y="21600"/>
                    <a:pt x="15075" y="20912"/>
                    <a:pt x="15412" y="18711"/>
                  </a:cubicBezTo>
                  <a:cubicBezTo>
                    <a:pt x="15750" y="16510"/>
                    <a:pt x="15975" y="12795"/>
                    <a:pt x="16312" y="9975"/>
                  </a:cubicBezTo>
                  <a:cubicBezTo>
                    <a:pt x="16650" y="7154"/>
                    <a:pt x="17100" y="5228"/>
                    <a:pt x="17550" y="3783"/>
                  </a:cubicBezTo>
                  <a:cubicBezTo>
                    <a:pt x="18000" y="2339"/>
                    <a:pt x="18450" y="1376"/>
                    <a:pt x="19125" y="1101"/>
                  </a:cubicBezTo>
                  <a:cubicBezTo>
                    <a:pt x="19800" y="825"/>
                    <a:pt x="20700" y="1238"/>
                    <a:pt x="21600" y="165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3" name="Line"/>
            <p:cNvSpPr/>
            <p:nvPr/>
          </p:nvSpPr>
          <p:spPr>
            <a:xfrm>
              <a:off x="3738948" y="5551687"/>
              <a:ext cx="213713" cy="1734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4" h="20942" fill="norm" stroke="1" extrusionOk="0">
                  <a:moveTo>
                    <a:pt x="8390" y="4058"/>
                  </a:moveTo>
                  <a:cubicBezTo>
                    <a:pt x="6847" y="2207"/>
                    <a:pt x="5304" y="355"/>
                    <a:pt x="4147" y="47"/>
                  </a:cubicBezTo>
                  <a:cubicBezTo>
                    <a:pt x="2990" y="-262"/>
                    <a:pt x="2218" y="972"/>
                    <a:pt x="1575" y="3904"/>
                  </a:cubicBezTo>
                  <a:cubicBezTo>
                    <a:pt x="933" y="6835"/>
                    <a:pt x="418" y="11464"/>
                    <a:pt x="161" y="14549"/>
                  </a:cubicBezTo>
                  <a:cubicBezTo>
                    <a:pt x="-96" y="17635"/>
                    <a:pt x="-96" y="19178"/>
                    <a:pt x="547" y="20104"/>
                  </a:cubicBezTo>
                  <a:cubicBezTo>
                    <a:pt x="1190" y="21029"/>
                    <a:pt x="2475" y="21338"/>
                    <a:pt x="3890" y="20258"/>
                  </a:cubicBezTo>
                  <a:cubicBezTo>
                    <a:pt x="5304" y="19178"/>
                    <a:pt x="6847" y="16709"/>
                    <a:pt x="8133" y="14087"/>
                  </a:cubicBezTo>
                  <a:cubicBezTo>
                    <a:pt x="9418" y="11464"/>
                    <a:pt x="10447" y="8687"/>
                    <a:pt x="11347" y="8069"/>
                  </a:cubicBezTo>
                  <a:cubicBezTo>
                    <a:pt x="12247" y="7452"/>
                    <a:pt x="13018" y="8995"/>
                    <a:pt x="14690" y="10538"/>
                  </a:cubicBezTo>
                  <a:cubicBezTo>
                    <a:pt x="16361" y="12081"/>
                    <a:pt x="18933" y="13624"/>
                    <a:pt x="21504" y="151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4" name="Line"/>
            <p:cNvSpPr/>
            <p:nvPr/>
          </p:nvSpPr>
          <p:spPr>
            <a:xfrm>
              <a:off x="3952660" y="5523957"/>
              <a:ext cx="299008" cy="2207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45" fill="norm" stroke="1" extrusionOk="0">
                  <a:moveTo>
                    <a:pt x="0" y="1490"/>
                  </a:moveTo>
                  <a:cubicBezTo>
                    <a:pt x="923" y="1490"/>
                    <a:pt x="1846" y="1490"/>
                    <a:pt x="3508" y="4221"/>
                  </a:cubicBezTo>
                  <a:cubicBezTo>
                    <a:pt x="5169" y="6952"/>
                    <a:pt x="7569" y="12414"/>
                    <a:pt x="8769" y="15766"/>
                  </a:cubicBezTo>
                  <a:cubicBezTo>
                    <a:pt x="9969" y="19117"/>
                    <a:pt x="9969" y="20359"/>
                    <a:pt x="9508" y="20979"/>
                  </a:cubicBezTo>
                  <a:cubicBezTo>
                    <a:pt x="9046" y="21600"/>
                    <a:pt x="8123" y="21600"/>
                    <a:pt x="7385" y="20979"/>
                  </a:cubicBezTo>
                  <a:cubicBezTo>
                    <a:pt x="6646" y="20359"/>
                    <a:pt x="6092" y="19117"/>
                    <a:pt x="6369" y="16634"/>
                  </a:cubicBezTo>
                  <a:cubicBezTo>
                    <a:pt x="6646" y="14152"/>
                    <a:pt x="7754" y="10428"/>
                    <a:pt x="10431" y="7448"/>
                  </a:cubicBezTo>
                  <a:cubicBezTo>
                    <a:pt x="13108" y="4469"/>
                    <a:pt x="17354" y="223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5" name="Line"/>
            <p:cNvSpPr/>
            <p:nvPr/>
          </p:nvSpPr>
          <p:spPr>
            <a:xfrm>
              <a:off x="4477710" y="5316953"/>
              <a:ext cx="218634" cy="490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99" h="21600" fill="norm" stroke="1" extrusionOk="0">
                  <a:moveTo>
                    <a:pt x="20999" y="0"/>
                  </a:moveTo>
                  <a:cubicBezTo>
                    <a:pt x="18054" y="225"/>
                    <a:pt x="15108" y="450"/>
                    <a:pt x="11672" y="1856"/>
                  </a:cubicBezTo>
                  <a:cubicBezTo>
                    <a:pt x="8235" y="3263"/>
                    <a:pt x="4308" y="5850"/>
                    <a:pt x="2099" y="8438"/>
                  </a:cubicBezTo>
                  <a:cubicBezTo>
                    <a:pt x="-110" y="11025"/>
                    <a:pt x="-601" y="13613"/>
                    <a:pt x="749" y="15806"/>
                  </a:cubicBezTo>
                  <a:cubicBezTo>
                    <a:pt x="2099" y="18000"/>
                    <a:pt x="5290" y="19800"/>
                    <a:pt x="8481" y="20700"/>
                  </a:cubicBezTo>
                  <a:cubicBezTo>
                    <a:pt x="11672" y="21600"/>
                    <a:pt x="14863" y="21600"/>
                    <a:pt x="1805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6" name="Line"/>
            <p:cNvSpPr/>
            <p:nvPr/>
          </p:nvSpPr>
          <p:spPr>
            <a:xfrm>
              <a:off x="4817647" y="5282627"/>
              <a:ext cx="239039" cy="2400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135" fill="norm" stroke="1" extrusionOk="0">
                  <a:moveTo>
                    <a:pt x="20804" y="997"/>
                  </a:moveTo>
                  <a:cubicBezTo>
                    <a:pt x="19884" y="322"/>
                    <a:pt x="18965" y="-353"/>
                    <a:pt x="16553" y="210"/>
                  </a:cubicBezTo>
                  <a:cubicBezTo>
                    <a:pt x="14140" y="772"/>
                    <a:pt x="10233" y="2572"/>
                    <a:pt x="7821" y="3810"/>
                  </a:cubicBezTo>
                  <a:cubicBezTo>
                    <a:pt x="5408" y="5047"/>
                    <a:pt x="4489" y="5722"/>
                    <a:pt x="3684" y="6510"/>
                  </a:cubicBezTo>
                  <a:cubicBezTo>
                    <a:pt x="2880" y="7297"/>
                    <a:pt x="2191" y="8197"/>
                    <a:pt x="2421" y="8985"/>
                  </a:cubicBezTo>
                  <a:cubicBezTo>
                    <a:pt x="2650" y="9772"/>
                    <a:pt x="3799" y="10447"/>
                    <a:pt x="4948" y="10897"/>
                  </a:cubicBezTo>
                  <a:cubicBezTo>
                    <a:pt x="6097" y="11347"/>
                    <a:pt x="7246" y="11572"/>
                    <a:pt x="8395" y="11910"/>
                  </a:cubicBezTo>
                  <a:cubicBezTo>
                    <a:pt x="9544" y="12247"/>
                    <a:pt x="10693" y="12697"/>
                    <a:pt x="10693" y="13372"/>
                  </a:cubicBezTo>
                  <a:cubicBezTo>
                    <a:pt x="10693" y="14047"/>
                    <a:pt x="9544" y="14947"/>
                    <a:pt x="7936" y="15847"/>
                  </a:cubicBezTo>
                  <a:cubicBezTo>
                    <a:pt x="6327" y="16747"/>
                    <a:pt x="4259" y="17647"/>
                    <a:pt x="2650" y="18547"/>
                  </a:cubicBezTo>
                  <a:cubicBezTo>
                    <a:pt x="1042" y="19447"/>
                    <a:pt x="-107" y="20347"/>
                    <a:pt x="8" y="20797"/>
                  </a:cubicBezTo>
                  <a:cubicBezTo>
                    <a:pt x="123" y="21247"/>
                    <a:pt x="1502" y="21247"/>
                    <a:pt x="5293" y="20797"/>
                  </a:cubicBezTo>
                  <a:cubicBezTo>
                    <a:pt x="9084" y="20347"/>
                    <a:pt x="15289" y="19447"/>
                    <a:pt x="21493" y="1854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7" name="Line"/>
            <p:cNvSpPr/>
            <p:nvPr/>
          </p:nvSpPr>
          <p:spPr>
            <a:xfrm>
              <a:off x="5087352" y="5353282"/>
              <a:ext cx="222340" cy="863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50" fill="norm" stroke="1" extrusionOk="0">
                  <a:moveTo>
                    <a:pt x="0" y="484"/>
                  </a:moveTo>
                  <a:cubicBezTo>
                    <a:pt x="2731" y="-133"/>
                    <a:pt x="5462" y="-750"/>
                    <a:pt x="9062" y="2644"/>
                  </a:cubicBezTo>
                  <a:cubicBezTo>
                    <a:pt x="12662" y="6039"/>
                    <a:pt x="17131" y="13444"/>
                    <a:pt x="21600" y="2085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8" name="Line"/>
            <p:cNvSpPr/>
            <p:nvPr/>
          </p:nvSpPr>
          <p:spPr>
            <a:xfrm>
              <a:off x="5171688" y="5288673"/>
              <a:ext cx="191671" cy="2276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41" fill="norm" stroke="1" extrusionOk="0">
                  <a:moveTo>
                    <a:pt x="21600" y="490"/>
                  </a:moveTo>
                  <a:cubicBezTo>
                    <a:pt x="20160" y="16"/>
                    <a:pt x="18720" y="-459"/>
                    <a:pt x="15552" y="846"/>
                  </a:cubicBezTo>
                  <a:cubicBezTo>
                    <a:pt x="12384" y="2152"/>
                    <a:pt x="7488" y="5238"/>
                    <a:pt x="4608" y="8917"/>
                  </a:cubicBezTo>
                  <a:cubicBezTo>
                    <a:pt x="1728" y="12596"/>
                    <a:pt x="864" y="16868"/>
                    <a:pt x="0" y="2114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09" name="Line"/>
            <p:cNvSpPr/>
            <p:nvPr/>
          </p:nvSpPr>
          <p:spPr>
            <a:xfrm>
              <a:off x="5302024" y="5424288"/>
              <a:ext cx="68044" cy="173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0" h="21600" fill="norm" stroke="1" extrusionOk="0">
                  <a:moveTo>
                    <a:pt x="14400" y="0"/>
                  </a:moveTo>
                  <a:cubicBezTo>
                    <a:pt x="16800" y="4765"/>
                    <a:pt x="19200" y="9529"/>
                    <a:pt x="20400" y="12706"/>
                  </a:cubicBezTo>
                  <a:cubicBezTo>
                    <a:pt x="21600" y="15882"/>
                    <a:pt x="21600" y="17471"/>
                    <a:pt x="20400" y="18900"/>
                  </a:cubicBezTo>
                  <a:cubicBezTo>
                    <a:pt x="19200" y="20329"/>
                    <a:pt x="16800" y="21600"/>
                    <a:pt x="14400" y="21600"/>
                  </a:cubicBezTo>
                  <a:cubicBezTo>
                    <a:pt x="12000" y="21600"/>
                    <a:pt x="9600" y="20329"/>
                    <a:pt x="7200" y="18900"/>
                  </a:cubicBezTo>
                  <a:cubicBezTo>
                    <a:pt x="4800" y="17471"/>
                    <a:pt x="2400" y="15882"/>
                    <a:pt x="0" y="1429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0" name="Line"/>
            <p:cNvSpPr/>
            <p:nvPr/>
          </p:nvSpPr>
          <p:spPr>
            <a:xfrm>
              <a:off x="5332691" y="5339953"/>
              <a:ext cx="53669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1" name="Line"/>
            <p:cNvSpPr/>
            <p:nvPr/>
          </p:nvSpPr>
          <p:spPr>
            <a:xfrm>
              <a:off x="4834346" y="5615959"/>
              <a:ext cx="421678" cy="383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975" y="14400"/>
                    <a:pt x="9949" y="7200"/>
                    <a:pt x="13549" y="3600"/>
                  </a:cubicBezTo>
                  <a:cubicBezTo>
                    <a:pt x="17149" y="0"/>
                    <a:pt x="19375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2" name="Line"/>
            <p:cNvSpPr/>
            <p:nvPr/>
          </p:nvSpPr>
          <p:spPr>
            <a:xfrm>
              <a:off x="5069405" y="5688577"/>
              <a:ext cx="201952" cy="1491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6" h="20662" fill="norm" stroke="1" extrusionOk="0">
                  <a:moveTo>
                    <a:pt x="2706" y="9060"/>
                  </a:moveTo>
                  <a:cubicBezTo>
                    <a:pt x="2436" y="10830"/>
                    <a:pt x="2166" y="12601"/>
                    <a:pt x="1761" y="14902"/>
                  </a:cubicBezTo>
                  <a:cubicBezTo>
                    <a:pt x="1356" y="17204"/>
                    <a:pt x="816" y="20037"/>
                    <a:pt x="411" y="20568"/>
                  </a:cubicBezTo>
                  <a:cubicBezTo>
                    <a:pt x="6" y="21099"/>
                    <a:pt x="-264" y="19329"/>
                    <a:pt x="411" y="16496"/>
                  </a:cubicBezTo>
                  <a:cubicBezTo>
                    <a:pt x="1086" y="13663"/>
                    <a:pt x="2706" y="9768"/>
                    <a:pt x="5541" y="6581"/>
                  </a:cubicBezTo>
                  <a:cubicBezTo>
                    <a:pt x="8376" y="3394"/>
                    <a:pt x="12426" y="915"/>
                    <a:pt x="14991" y="207"/>
                  </a:cubicBezTo>
                  <a:cubicBezTo>
                    <a:pt x="17556" y="-501"/>
                    <a:pt x="18636" y="561"/>
                    <a:pt x="19446" y="4102"/>
                  </a:cubicBezTo>
                  <a:cubicBezTo>
                    <a:pt x="20256" y="7643"/>
                    <a:pt x="20796" y="13663"/>
                    <a:pt x="21336" y="1968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3" name="Line"/>
            <p:cNvSpPr/>
            <p:nvPr/>
          </p:nvSpPr>
          <p:spPr>
            <a:xfrm>
              <a:off x="5501362" y="5293952"/>
              <a:ext cx="163066" cy="5980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68" h="21600" fill="norm" stroke="1" extrusionOk="0">
                  <a:moveTo>
                    <a:pt x="2859" y="0"/>
                  </a:moveTo>
                  <a:cubicBezTo>
                    <a:pt x="7624" y="2031"/>
                    <a:pt x="12388" y="4062"/>
                    <a:pt x="15882" y="6415"/>
                  </a:cubicBezTo>
                  <a:cubicBezTo>
                    <a:pt x="19376" y="8769"/>
                    <a:pt x="21600" y="11446"/>
                    <a:pt x="19376" y="13846"/>
                  </a:cubicBezTo>
                  <a:cubicBezTo>
                    <a:pt x="17153" y="16246"/>
                    <a:pt x="10482" y="18369"/>
                    <a:pt x="6512" y="19615"/>
                  </a:cubicBezTo>
                  <a:cubicBezTo>
                    <a:pt x="2541" y="20862"/>
                    <a:pt x="1271" y="2123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4" name="Line"/>
            <p:cNvSpPr/>
            <p:nvPr/>
          </p:nvSpPr>
          <p:spPr>
            <a:xfrm>
              <a:off x="6873726" y="5578064"/>
              <a:ext cx="352675" cy="378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4226" y="11918"/>
                    <a:pt x="8452" y="3818"/>
                    <a:pt x="12052" y="1118"/>
                  </a:cubicBezTo>
                  <a:cubicBezTo>
                    <a:pt x="15652" y="-1582"/>
                    <a:pt x="18626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5" name="Line"/>
            <p:cNvSpPr/>
            <p:nvPr/>
          </p:nvSpPr>
          <p:spPr>
            <a:xfrm>
              <a:off x="6950394" y="5700295"/>
              <a:ext cx="283674" cy="61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059" y="16200"/>
                    <a:pt x="10119" y="10800"/>
                    <a:pt x="13719" y="7200"/>
                  </a:cubicBezTo>
                  <a:cubicBezTo>
                    <a:pt x="17319" y="3600"/>
                    <a:pt x="19459" y="18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6" name="Line"/>
            <p:cNvSpPr/>
            <p:nvPr/>
          </p:nvSpPr>
          <p:spPr>
            <a:xfrm>
              <a:off x="6830280" y="5232617"/>
              <a:ext cx="143116" cy="19173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23" fill="norm" stroke="1" extrusionOk="0">
                  <a:moveTo>
                    <a:pt x="6557" y="0"/>
                  </a:moveTo>
                  <a:cubicBezTo>
                    <a:pt x="4629" y="4547"/>
                    <a:pt x="2700" y="9095"/>
                    <a:pt x="1543" y="12079"/>
                  </a:cubicBezTo>
                  <a:cubicBezTo>
                    <a:pt x="386" y="15063"/>
                    <a:pt x="0" y="16484"/>
                    <a:pt x="0" y="17905"/>
                  </a:cubicBezTo>
                  <a:cubicBezTo>
                    <a:pt x="0" y="19326"/>
                    <a:pt x="386" y="20747"/>
                    <a:pt x="4050" y="21174"/>
                  </a:cubicBezTo>
                  <a:cubicBezTo>
                    <a:pt x="7714" y="21600"/>
                    <a:pt x="14657" y="21032"/>
                    <a:pt x="21600" y="204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7" name="Line"/>
            <p:cNvSpPr/>
            <p:nvPr/>
          </p:nvSpPr>
          <p:spPr>
            <a:xfrm>
              <a:off x="6997005" y="5316953"/>
              <a:ext cx="91393" cy="1120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57" h="20583" fill="norm" stroke="1" extrusionOk="0">
                  <a:moveTo>
                    <a:pt x="16057" y="0"/>
                  </a:moveTo>
                  <a:cubicBezTo>
                    <a:pt x="13057" y="0"/>
                    <a:pt x="10057" y="0"/>
                    <a:pt x="7657" y="939"/>
                  </a:cubicBezTo>
                  <a:cubicBezTo>
                    <a:pt x="5257" y="1878"/>
                    <a:pt x="3457" y="3757"/>
                    <a:pt x="2257" y="5870"/>
                  </a:cubicBezTo>
                  <a:cubicBezTo>
                    <a:pt x="1057" y="7983"/>
                    <a:pt x="457" y="10330"/>
                    <a:pt x="157" y="12678"/>
                  </a:cubicBezTo>
                  <a:cubicBezTo>
                    <a:pt x="-143" y="15026"/>
                    <a:pt x="-143" y="17374"/>
                    <a:pt x="1357" y="19017"/>
                  </a:cubicBezTo>
                  <a:cubicBezTo>
                    <a:pt x="2857" y="20661"/>
                    <a:pt x="5857" y="21600"/>
                    <a:pt x="9457" y="18783"/>
                  </a:cubicBezTo>
                  <a:cubicBezTo>
                    <a:pt x="13057" y="15965"/>
                    <a:pt x="17257" y="9391"/>
                    <a:pt x="21457" y="281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8" name="Line"/>
            <p:cNvSpPr/>
            <p:nvPr/>
          </p:nvSpPr>
          <p:spPr>
            <a:xfrm>
              <a:off x="7173300" y="5293952"/>
              <a:ext cx="152771" cy="1197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20" h="21094" fill="norm" stroke="1" extrusionOk="0">
                  <a:moveTo>
                    <a:pt x="1000" y="1350"/>
                  </a:moveTo>
                  <a:cubicBezTo>
                    <a:pt x="640" y="5850"/>
                    <a:pt x="280" y="10350"/>
                    <a:pt x="100" y="13950"/>
                  </a:cubicBezTo>
                  <a:cubicBezTo>
                    <a:pt x="-80" y="17550"/>
                    <a:pt x="-80" y="20250"/>
                    <a:pt x="640" y="20925"/>
                  </a:cubicBezTo>
                  <a:cubicBezTo>
                    <a:pt x="1360" y="21600"/>
                    <a:pt x="2800" y="20250"/>
                    <a:pt x="5500" y="16875"/>
                  </a:cubicBezTo>
                  <a:cubicBezTo>
                    <a:pt x="8200" y="13500"/>
                    <a:pt x="12160" y="8100"/>
                    <a:pt x="15040" y="4950"/>
                  </a:cubicBezTo>
                  <a:cubicBezTo>
                    <a:pt x="17920" y="1800"/>
                    <a:pt x="19720" y="900"/>
                    <a:pt x="2152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19" name="Line"/>
            <p:cNvSpPr/>
            <p:nvPr/>
          </p:nvSpPr>
          <p:spPr>
            <a:xfrm>
              <a:off x="6858392" y="6052969"/>
              <a:ext cx="7668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0" name="Line"/>
            <p:cNvSpPr/>
            <p:nvPr/>
          </p:nvSpPr>
          <p:spPr>
            <a:xfrm>
              <a:off x="6873726" y="5976301"/>
              <a:ext cx="1533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1" name="Line"/>
            <p:cNvSpPr/>
            <p:nvPr/>
          </p:nvSpPr>
          <p:spPr>
            <a:xfrm>
              <a:off x="6950394" y="6037636"/>
              <a:ext cx="15335" cy="115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2" name="Line"/>
            <p:cNvSpPr/>
            <p:nvPr/>
          </p:nvSpPr>
          <p:spPr>
            <a:xfrm>
              <a:off x="6996395" y="5960967"/>
              <a:ext cx="2300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3" name="Line"/>
            <p:cNvSpPr/>
            <p:nvPr/>
          </p:nvSpPr>
          <p:spPr>
            <a:xfrm>
              <a:off x="7072436" y="5804698"/>
              <a:ext cx="184633" cy="373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475" fill="norm" stroke="1" extrusionOk="0">
                  <a:moveTo>
                    <a:pt x="13388" y="13393"/>
                  </a:moveTo>
                  <a:cubicBezTo>
                    <a:pt x="12204" y="12953"/>
                    <a:pt x="11021" y="12512"/>
                    <a:pt x="8950" y="12659"/>
                  </a:cubicBezTo>
                  <a:cubicBezTo>
                    <a:pt x="6878" y="12806"/>
                    <a:pt x="3919" y="13540"/>
                    <a:pt x="2144" y="14863"/>
                  </a:cubicBezTo>
                  <a:cubicBezTo>
                    <a:pt x="369" y="16185"/>
                    <a:pt x="-223" y="18095"/>
                    <a:pt x="73" y="19418"/>
                  </a:cubicBezTo>
                  <a:cubicBezTo>
                    <a:pt x="369" y="20740"/>
                    <a:pt x="1552" y="21475"/>
                    <a:pt x="3772" y="21475"/>
                  </a:cubicBezTo>
                  <a:cubicBezTo>
                    <a:pt x="5991" y="21475"/>
                    <a:pt x="9245" y="20740"/>
                    <a:pt x="12204" y="18242"/>
                  </a:cubicBezTo>
                  <a:cubicBezTo>
                    <a:pt x="15163" y="15744"/>
                    <a:pt x="17826" y="11483"/>
                    <a:pt x="19158" y="8471"/>
                  </a:cubicBezTo>
                  <a:cubicBezTo>
                    <a:pt x="20489" y="5459"/>
                    <a:pt x="20489" y="3695"/>
                    <a:pt x="19898" y="2373"/>
                  </a:cubicBezTo>
                  <a:cubicBezTo>
                    <a:pt x="19306" y="1051"/>
                    <a:pt x="18122" y="169"/>
                    <a:pt x="17087" y="22"/>
                  </a:cubicBezTo>
                  <a:cubicBezTo>
                    <a:pt x="16051" y="-125"/>
                    <a:pt x="15163" y="463"/>
                    <a:pt x="14128" y="2153"/>
                  </a:cubicBezTo>
                  <a:cubicBezTo>
                    <a:pt x="13092" y="3842"/>
                    <a:pt x="11909" y="6634"/>
                    <a:pt x="13092" y="9793"/>
                  </a:cubicBezTo>
                  <a:cubicBezTo>
                    <a:pt x="14276" y="12953"/>
                    <a:pt x="17826" y="16479"/>
                    <a:pt x="21377" y="2000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4" name="Line"/>
            <p:cNvSpPr/>
            <p:nvPr/>
          </p:nvSpPr>
          <p:spPr>
            <a:xfrm>
              <a:off x="7870415" y="5095053"/>
              <a:ext cx="2480332" cy="11218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549" fill="norm" stroke="1" extrusionOk="0">
                  <a:moveTo>
                    <a:pt x="0" y="16192"/>
                  </a:moveTo>
                  <a:cubicBezTo>
                    <a:pt x="156" y="17468"/>
                    <a:pt x="311" y="18745"/>
                    <a:pt x="400" y="19530"/>
                  </a:cubicBezTo>
                  <a:cubicBezTo>
                    <a:pt x="489" y="20316"/>
                    <a:pt x="512" y="20610"/>
                    <a:pt x="545" y="20905"/>
                  </a:cubicBezTo>
                  <a:cubicBezTo>
                    <a:pt x="578" y="21199"/>
                    <a:pt x="623" y="21494"/>
                    <a:pt x="678" y="21543"/>
                  </a:cubicBezTo>
                  <a:cubicBezTo>
                    <a:pt x="734" y="21592"/>
                    <a:pt x="801" y="21396"/>
                    <a:pt x="845" y="20537"/>
                  </a:cubicBezTo>
                  <a:cubicBezTo>
                    <a:pt x="890" y="19677"/>
                    <a:pt x="912" y="18156"/>
                    <a:pt x="923" y="16437"/>
                  </a:cubicBezTo>
                  <a:cubicBezTo>
                    <a:pt x="934" y="14719"/>
                    <a:pt x="934" y="12805"/>
                    <a:pt x="945" y="10939"/>
                  </a:cubicBezTo>
                  <a:cubicBezTo>
                    <a:pt x="957" y="9074"/>
                    <a:pt x="979" y="7257"/>
                    <a:pt x="923" y="5907"/>
                  </a:cubicBezTo>
                  <a:cubicBezTo>
                    <a:pt x="868" y="4557"/>
                    <a:pt x="734" y="3674"/>
                    <a:pt x="667" y="3060"/>
                  </a:cubicBezTo>
                  <a:cubicBezTo>
                    <a:pt x="601" y="2447"/>
                    <a:pt x="601" y="2103"/>
                    <a:pt x="656" y="1956"/>
                  </a:cubicBezTo>
                  <a:cubicBezTo>
                    <a:pt x="712" y="1808"/>
                    <a:pt x="823" y="1857"/>
                    <a:pt x="1190" y="1882"/>
                  </a:cubicBezTo>
                  <a:cubicBezTo>
                    <a:pt x="1557" y="1907"/>
                    <a:pt x="2180" y="1907"/>
                    <a:pt x="2870" y="1784"/>
                  </a:cubicBezTo>
                  <a:cubicBezTo>
                    <a:pt x="3559" y="1661"/>
                    <a:pt x="4316" y="1416"/>
                    <a:pt x="5072" y="1219"/>
                  </a:cubicBezTo>
                  <a:cubicBezTo>
                    <a:pt x="5828" y="1023"/>
                    <a:pt x="6585" y="876"/>
                    <a:pt x="7408" y="753"/>
                  </a:cubicBezTo>
                  <a:cubicBezTo>
                    <a:pt x="8231" y="630"/>
                    <a:pt x="9120" y="532"/>
                    <a:pt x="9944" y="434"/>
                  </a:cubicBezTo>
                  <a:cubicBezTo>
                    <a:pt x="10767" y="336"/>
                    <a:pt x="11523" y="237"/>
                    <a:pt x="12279" y="164"/>
                  </a:cubicBezTo>
                  <a:cubicBezTo>
                    <a:pt x="13036" y="90"/>
                    <a:pt x="13792" y="41"/>
                    <a:pt x="14648" y="17"/>
                  </a:cubicBezTo>
                  <a:cubicBezTo>
                    <a:pt x="15505" y="-8"/>
                    <a:pt x="16461" y="-8"/>
                    <a:pt x="17373" y="41"/>
                  </a:cubicBezTo>
                  <a:cubicBezTo>
                    <a:pt x="18285" y="90"/>
                    <a:pt x="19153" y="188"/>
                    <a:pt x="19809" y="311"/>
                  </a:cubicBezTo>
                  <a:cubicBezTo>
                    <a:pt x="20465" y="434"/>
                    <a:pt x="20910" y="581"/>
                    <a:pt x="21188" y="728"/>
                  </a:cubicBezTo>
                  <a:cubicBezTo>
                    <a:pt x="21467" y="876"/>
                    <a:pt x="21578" y="1023"/>
                    <a:pt x="21589" y="1219"/>
                  </a:cubicBezTo>
                  <a:cubicBezTo>
                    <a:pt x="21600" y="1416"/>
                    <a:pt x="21511" y="1661"/>
                    <a:pt x="21422" y="190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5" name="Line"/>
            <p:cNvSpPr/>
            <p:nvPr/>
          </p:nvSpPr>
          <p:spPr>
            <a:xfrm>
              <a:off x="8276757" y="5381687"/>
              <a:ext cx="260674" cy="3455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3" fill="norm" stroke="1" extrusionOk="0">
                  <a:moveTo>
                    <a:pt x="0" y="1200"/>
                  </a:moveTo>
                  <a:cubicBezTo>
                    <a:pt x="1694" y="4957"/>
                    <a:pt x="3388" y="8713"/>
                    <a:pt x="4976" y="11765"/>
                  </a:cubicBezTo>
                  <a:cubicBezTo>
                    <a:pt x="6565" y="14818"/>
                    <a:pt x="8047" y="17165"/>
                    <a:pt x="9529" y="18731"/>
                  </a:cubicBezTo>
                  <a:cubicBezTo>
                    <a:pt x="11012" y="20296"/>
                    <a:pt x="12494" y="21078"/>
                    <a:pt x="13553" y="21157"/>
                  </a:cubicBezTo>
                  <a:cubicBezTo>
                    <a:pt x="14612" y="21235"/>
                    <a:pt x="15247" y="20609"/>
                    <a:pt x="16094" y="18183"/>
                  </a:cubicBezTo>
                  <a:cubicBezTo>
                    <a:pt x="16941" y="15757"/>
                    <a:pt x="18000" y="11531"/>
                    <a:pt x="18635" y="8948"/>
                  </a:cubicBezTo>
                  <a:cubicBezTo>
                    <a:pt x="19271" y="6365"/>
                    <a:pt x="19482" y="5426"/>
                    <a:pt x="19800" y="4018"/>
                  </a:cubicBezTo>
                  <a:cubicBezTo>
                    <a:pt x="20118" y="2609"/>
                    <a:pt x="20541" y="731"/>
                    <a:pt x="20859" y="183"/>
                  </a:cubicBezTo>
                  <a:cubicBezTo>
                    <a:pt x="21176" y="-365"/>
                    <a:pt x="21388" y="418"/>
                    <a:pt x="21600" y="12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6" name="Line"/>
            <p:cNvSpPr/>
            <p:nvPr/>
          </p:nvSpPr>
          <p:spPr>
            <a:xfrm>
              <a:off x="8542127" y="5559882"/>
              <a:ext cx="202309" cy="1086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0862" fill="norm" stroke="1" extrusionOk="0">
                  <a:moveTo>
                    <a:pt x="14084" y="463"/>
                  </a:moveTo>
                  <a:cubicBezTo>
                    <a:pt x="11384" y="-28"/>
                    <a:pt x="8684" y="-519"/>
                    <a:pt x="6389" y="1199"/>
                  </a:cubicBezTo>
                  <a:cubicBezTo>
                    <a:pt x="4094" y="2917"/>
                    <a:pt x="2204" y="6845"/>
                    <a:pt x="1124" y="10036"/>
                  </a:cubicBezTo>
                  <a:cubicBezTo>
                    <a:pt x="44" y="13226"/>
                    <a:pt x="-226" y="15681"/>
                    <a:pt x="179" y="17645"/>
                  </a:cubicBezTo>
                  <a:cubicBezTo>
                    <a:pt x="584" y="19608"/>
                    <a:pt x="1664" y="21081"/>
                    <a:pt x="3554" y="20836"/>
                  </a:cubicBezTo>
                  <a:cubicBezTo>
                    <a:pt x="5444" y="20590"/>
                    <a:pt x="8144" y="18626"/>
                    <a:pt x="10304" y="16417"/>
                  </a:cubicBezTo>
                  <a:cubicBezTo>
                    <a:pt x="12464" y="14208"/>
                    <a:pt x="14084" y="11754"/>
                    <a:pt x="15839" y="11999"/>
                  </a:cubicBezTo>
                  <a:cubicBezTo>
                    <a:pt x="17594" y="12245"/>
                    <a:pt x="19484" y="15190"/>
                    <a:pt x="21374" y="1813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7" name="Line"/>
            <p:cNvSpPr/>
            <p:nvPr/>
          </p:nvSpPr>
          <p:spPr>
            <a:xfrm>
              <a:off x="8790436" y="5516290"/>
              <a:ext cx="214672" cy="1742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47" fill="norm" stroke="1" extrusionOk="0">
                  <a:moveTo>
                    <a:pt x="0" y="6574"/>
                  </a:moveTo>
                  <a:cubicBezTo>
                    <a:pt x="1286" y="5948"/>
                    <a:pt x="2571" y="5322"/>
                    <a:pt x="3729" y="5478"/>
                  </a:cubicBezTo>
                  <a:cubicBezTo>
                    <a:pt x="4886" y="5635"/>
                    <a:pt x="5914" y="6574"/>
                    <a:pt x="7200" y="8139"/>
                  </a:cubicBezTo>
                  <a:cubicBezTo>
                    <a:pt x="8486" y="9704"/>
                    <a:pt x="10029" y="11896"/>
                    <a:pt x="10800" y="13930"/>
                  </a:cubicBezTo>
                  <a:cubicBezTo>
                    <a:pt x="11571" y="15965"/>
                    <a:pt x="11571" y="17843"/>
                    <a:pt x="11057" y="19252"/>
                  </a:cubicBezTo>
                  <a:cubicBezTo>
                    <a:pt x="10543" y="20661"/>
                    <a:pt x="9514" y="21600"/>
                    <a:pt x="8871" y="21287"/>
                  </a:cubicBezTo>
                  <a:cubicBezTo>
                    <a:pt x="8229" y="20974"/>
                    <a:pt x="7971" y="19409"/>
                    <a:pt x="7971" y="16748"/>
                  </a:cubicBezTo>
                  <a:cubicBezTo>
                    <a:pt x="7971" y="14087"/>
                    <a:pt x="8229" y="10330"/>
                    <a:pt x="10543" y="7357"/>
                  </a:cubicBezTo>
                  <a:cubicBezTo>
                    <a:pt x="12857" y="4383"/>
                    <a:pt x="17229" y="219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8" name="Line"/>
            <p:cNvSpPr/>
            <p:nvPr/>
          </p:nvSpPr>
          <p:spPr>
            <a:xfrm>
              <a:off x="9146603" y="5318354"/>
              <a:ext cx="234180" cy="3727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83" h="21145" fill="norm" stroke="1" extrusionOk="0">
                  <a:moveTo>
                    <a:pt x="20586" y="1226"/>
                  </a:moveTo>
                  <a:cubicBezTo>
                    <a:pt x="19425" y="501"/>
                    <a:pt x="18264" y="-224"/>
                    <a:pt x="15941" y="66"/>
                  </a:cubicBezTo>
                  <a:cubicBezTo>
                    <a:pt x="13618" y="356"/>
                    <a:pt x="10135" y="1661"/>
                    <a:pt x="7231" y="3908"/>
                  </a:cubicBezTo>
                  <a:cubicBezTo>
                    <a:pt x="4328" y="6155"/>
                    <a:pt x="2006" y="9344"/>
                    <a:pt x="844" y="11808"/>
                  </a:cubicBezTo>
                  <a:cubicBezTo>
                    <a:pt x="-317" y="14273"/>
                    <a:pt x="-317" y="16012"/>
                    <a:pt x="1077" y="17534"/>
                  </a:cubicBezTo>
                  <a:cubicBezTo>
                    <a:pt x="2470" y="19057"/>
                    <a:pt x="5257" y="20361"/>
                    <a:pt x="8857" y="20869"/>
                  </a:cubicBezTo>
                  <a:cubicBezTo>
                    <a:pt x="12457" y="21376"/>
                    <a:pt x="16870" y="21086"/>
                    <a:pt x="21283" y="2079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29" name="Line"/>
            <p:cNvSpPr/>
            <p:nvPr/>
          </p:nvSpPr>
          <p:spPr>
            <a:xfrm>
              <a:off x="9403783" y="5431955"/>
              <a:ext cx="245340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2925" y="2541"/>
                    <a:pt x="5850" y="5082"/>
                    <a:pt x="9000" y="7941"/>
                  </a:cubicBezTo>
                  <a:cubicBezTo>
                    <a:pt x="12150" y="10800"/>
                    <a:pt x="15525" y="13976"/>
                    <a:pt x="17663" y="16306"/>
                  </a:cubicBezTo>
                  <a:cubicBezTo>
                    <a:pt x="19800" y="18635"/>
                    <a:pt x="20700" y="2011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0" name="Line"/>
            <p:cNvSpPr/>
            <p:nvPr/>
          </p:nvSpPr>
          <p:spPr>
            <a:xfrm>
              <a:off x="9470918" y="5416622"/>
              <a:ext cx="201206" cy="276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57" h="21600" fill="norm" stroke="1" extrusionOk="0">
                  <a:moveTo>
                    <a:pt x="21257" y="0"/>
                  </a:moveTo>
                  <a:cubicBezTo>
                    <a:pt x="17747" y="2000"/>
                    <a:pt x="14237" y="4000"/>
                    <a:pt x="10592" y="6600"/>
                  </a:cubicBezTo>
                  <a:cubicBezTo>
                    <a:pt x="6947" y="9200"/>
                    <a:pt x="3167" y="12400"/>
                    <a:pt x="1412" y="15000"/>
                  </a:cubicBezTo>
                  <a:cubicBezTo>
                    <a:pt x="-343" y="17600"/>
                    <a:pt x="-73" y="19600"/>
                    <a:pt x="197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1" name="Line"/>
            <p:cNvSpPr/>
            <p:nvPr/>
          </p:nvSpPr>
          <p:spPr>
            <a:xfrm>
              <a:off x="9618454" y="5608293"/>
              <a:ext cx="136580" cy="1892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7" h="21042" fill="norm" stroke="1" extrusionOk="0">
                  <a:moveTo>
                    <a:pt x="16800" y="0"/>
                  </a:moveTo>
                  <a:cubicBezTo>
                    <a:pt x="18400" y="4832"/>
                    <a:pt x="20000" y="9663"/>
                    <a:pt x="20800" y="13074"/>
                  </a:cubicBezTo>
                  <a:cubicBezTo>
                    <a:pt x="21600" y="16484"/>
                    <a:pt x="21600" y="18474"/>
                    <a:pt x="20600" y="19753"/>
                  </a:cubicBezTo>
                  <a:cubicBezTo>
                    <a:pt x="19600" y="21032"/>
                    <a:pt x="17600" y="21600"/>
                    <a:pt x="14000" y="20321"/>
                  </a:cubicBezTo>
                  <a:cubicBezTo>
                    <a:pt x="10400" y="19042"/>
                    <a:pt x="5200" y="15916"/>
                    <a:pt x="0" y="1278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2" name="Line"/>
            <p:cNvSpPr/>
            <p:nvPr/>
          </p:nvSpPr>
          <p:spPr>
            <a:xfrm>
              <a:off x="9656789" y="5493290"/>
              <a:ext cx="92003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3" name="Line"/>
            <p:cNvSpPr/>
            <p:nvPr/>
          </p:nvSpPr>
          <p:spPr>
            <a:xfrm>
              <a:off x="9779458" y="5362954"/>
              <a:ext cx="190201" cy="452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2" h="21600" fill="norm" stroke="1" extrusionOk="0">
                  <a:moveTo>
                    <a:pt x="6821" y="0"/>
                  </a:moveTo>
                  <a:cubicBezTo>
                    <a:pt x="9663" y="366"/>
                    <a:pt x="12505" y="732"/>
                    <a:pt x="15205" y="2136"/>
                  </a:cubicBezTo>
                  <a:cubicBezTo>
                    <a:pt x="17905" y="3539"/>
                    <a:pt x="20463" y="5980"/>
                    <a:pt x="21032" y="8481"/>
                  </a:cubicBezTo>
                  <a:cubicBezTo>
                    <a:pt x="21600" y="10983"/>
                    <a:pt x="20179" y="13546"/>
                    <a:pt x="16342" y="15742"/>
                  </a:cubicBezTo>
                  <a:cubicBezTo>
                    <a:pt x="12505" y="17939"/>
                    <a:pt x="6253" y="1976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4" name="Line"/>
            <p:cNvSpPr/>
            <p:nvPr/>
          </p:nvSpPr>
          <p:spPr>
            <a:xfrm>
              <a:off x="8568098" y="5881296"/>
              <a:ext cx="1073358" cy="102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65" fill="norm" stroke="1" extrusionOk="0">
                  <a:moveTo>
                    <a:pt x="0" y="21165"/>
                  </a:moveTo>
                  <a:cubicBezTo>
                    <a:pt x="2057" y="17477"/>
                    <a:pt x="4114" y="13789"/>
                    <a:pt x="6094" y="10365"/>
                  </a:cubicBezTo>
                  <a:cubicBezTo>
                    <a:pt x="8074" y="6941"/>
                    <a:pt x="9977" y="3780"/>
                    <a:pt x="11957" y="1936"/>
                  </a:cubicBezTo>
                  <a:cubicBezTo>
                    <a:pt x="13937" y="92"/>
                    <a:pt x="15994" y="-435"/>
                    <a:pt x="17511" y="355"/>
                  </a:cubicBezTo>
                  <a:cubicBezTo>
                    <a:pt x="19029" y="1145"/>
                    <a:pt x="20006" y="3253"/>
                    <a:pt x="20597" y="5624"/>
                  </a:cubicBezTo>
                  <a:cubicBezTo>
                    <a:pt x="21189" y="7994"/>
                    <a:pt x="21394" y="10628"/>
                    <a:pt x="21600" y="1326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5" name="Line"/>
            <p:cNvSpPr/>
            <p:nvPr/>
          </p:nvSpPr>
          <p:spPr>
            <a:xfrm>
              <a:off x="8979374" y="6102319"/>
              <a:ext cx="225072" cy="2292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289" fill="norm" stroke="1" extrusionOk="0">
                  <a:moveTo>
                    <a:pt x="988" y="6810"/>
                  </a:moveTo>
                  <a:cubicBezTo>
                    <a:pt x="988" y="10845"/>
                    <a:pt x="988" y="14880"/>
                    <a:pt x="866" y="17491"/>
                  </a:cubicBezTo>
                  <a:cubicBezTo>
                    <a:pt x="745" y="20102"/>
                    <a:pt x="502" y="21289"/>
                    <a:pt x="259" y="21289"/>
                  </a:cubicBezTo>
                  <a:cubicBezTo>
                    <a:pt x="17" y="21289"/>
                    <a:pt x="-226" y="20102"/>
                    <a:pt x="381" y="17491"/>
                  </a:cubicBezTo>
                  <a:cubicBezTo>
                    <a:pt x="987" y="14880"/>
                    <a:pt x="2444" y="10845"/>
                    <a:pt x="4264" y="7641"/>
                  </a:cubicBezTo>
                  <a:cubicBezTo>
                    <a:pt x="6084" y="4436"/>
                    <a:pt x="8268" y="2063"/>
                    <a:pt x="10695" y="876"/>
                  </a:cubicBezTo>
                  <a:cubicBezTo>
                    <a:pt x="13122" y="-311"/>
                    <a:pt x="15792" y="-311"/>
                    <a:pt x="17855" y="994"/>
                  </a:cubicBezTo>
                  <a:cubicBezTo>
                    <a:pt x="19918" y="2300"/>
                    <a:pt x="21374" y="4911"/>
                    <a:pt x="21374" y="8234"/>
                  </a:cubicBezTo>
                  <a:cubicBezTo>
                    <a:pt x="21374" y="11557"/>
                    <a:pt x="19918" y="15592"/>
                    <a:pt x="18462" y="196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6" name="Line"/>
            <p:cNvSpPr/>
            <p:nvPr/>
          </p:nvSpPr>
          <p:spPr>
            <a:xfrm>
              <a:off x="471915" y="6466979"/>
              <a:ext cx="10618574" cy="6133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430"/>
                  </a:moveTo>
                  <a:cubicBezTo>
                    <a:pt x="203" y="2430"/>
                    <a:pt x="405" y="2430"/>
                    <a:pt x="608" y="2385"/>
                  </a:cubicBezTo>
                  <a:cubicBezTo>
                    <a:pt x="811" y="2340"/>
                    <a:pt x="1014" y="2250"/>
                    <a:pt x="1206" y="2115"/>
                  </a:cubicBezTo>
                  <a:cubicBezTo>
                    <a:pt x="1398" y="1980"/>
                    <a:pt x="1580" y="1800"/>
                    <a:pt x="1762" y="1575"/>
                  </a:cubicBezTo>
                  <a:cubicBezTo>
                    <a:pt x="1944" y="1350"/>
                    <a:pt x="2126" y="1080"/>
                    <a:pt x="2321" y="855"/>
                  </a:cubicBezTo>
                  <a:cubicBezTo>
                    <a:pt x="2516" y="630"/>
                    <a:pt x="2724" y="450"/>
                    <a:pt x="2940" y="315"/>
                  </a:cubicBezTo>
                  <a:cubicBezTo>
                    <a:pt x="3156" y="180"/>
                    <a:pt x="3379" y="90"/>
                    <a:pt x="3582" y="45"/>
                  </a:cubicBezTo>
                  <a:cubicBezTo>
                    <a:pt x="3785" y="0"/>
                    <a:pt x="3966" y="0"/>
                    <a:pt x="4164" y="0"/>
                  </a:cubicBezTo>
                  <a:cubicBezTo>
                    <a:pt x="4362" y="0"/>
                    <a:pt x="4575" y="0"/>
                    <a:pt x="4785" y="0"/>
                  </a:cubicBezTo>
                  <a:cubicBezTo>
                    <a:pt x="4996" y="0"/>
                    <a:pt x="5204" y="0"/>
                    <a:pt x="5388" y="45"/>
                  </a:cubicBezTo>
                  <a:cubicBezTo>
                    <a:pt x="5573" y="90"/>
                    <a:pt x="5734" y="180"/>
                    <a:pt x="5893" y="270"/>
                  </a:cubicBezTo>
                  <a:cubicBezTo>
                    <a:pt x="6051" y="360"/>
                    <a:pt x="6207" y="450"/>
                    <a:pt x="6371" y="540"/>
                  </a:cubicBezTo>
                  <a:cubicBezTo>
                    <a:pt x="6535" y="630"/>
                    <a:pt x="6706" y="720"/>
                    <a:pt x="6888" y="855"/>
                  </a:cubicBezTo>
                  <a:cubicBezTo>
                    <a:pt x="7070" y="990"/>
                    <a:pt x="7262" y="1170"/>
                    <a:pt x="7447" y="1305"/>
                  </a:cubicBezTo>
                  <a:cubicBezTo>
                    <a:pt x="7631" y="1440"/>
                    <a:pt x="7808" y="1530"/>
                    <a:pt x="7998" y="1665"/>
                  </a:cubicBezTo>
                  <a:cubicBezTo>
                    <a:pt x="8188" y="1800"/>
                    <a:pt x="8390" y="1980"/>
                    <a:pt x="8588" y="2160"/>
                  </a:cubicBezTo>
                  <a:cubicBezTo>
                    <a:pt x="8786" y="2340"/>
                    <a:pt x="8978" y="2520"/>
                    <a:pt x="9175" y="2745"/>
                  </a:cubicBezTo>
                  <a:cubicBezTo>
                    <a:pt x="9373" y="2970"/>
                    <a:pt x="9576" y="3240"/>
                    <a:pt x="9773" y="3465"/>
                  </a:cubicBezTo>
                  <a:cubicBezTo>
                    <a:pt x="9971" y="3690"/>
                    <a:pt x="10163" y="3870"/>
                    <a:pt x="10358" y="4140"/>
                  </a:cubicBezTo>
                  <a:cubicBezTo>
                    <a:pt x="10553" y="4410"/>
                    <a:pt x="10751" y="4770"/>
                    <a:pt x="10946" y="5040"/>
                  </a:cubicBezTo>
                  <a:cubicBezTo>
                    <a:pt x="11141" y="5310"/>
                    <a:pt x="11333" y="5490"/>
                    <a:pt x="11528" y="5715"/>
                  </a:cubicBezTo>
                  <a:cubicBezTo>
                    <a:pt x="11723" y="5940"/>
                    <a:pt x="11920" y="6210"/>
                    <a:pt x="12118" y="6435"/>
                  </a:cubicBezTo>
                  <a:cubicBezTo>
                    <a:pt x="12315" y="6660"/>
                    <a:pt x="12513" y="6840"/>
                    <a:pt x="12713" y="7020"/>
                  </a:cubicBezTo>
                  <a:cubicBezTo>
                    <a:pt x="12913" y="7200"/>
                    <a:pt x="13116" y="7380"/>
                    <a:pt x="13314" y="7560"/>
                  </a:cubicBezTo>
                  <a:cubicBezTo>
                    <a:pt x="13511" y="7740"/>
                    <a:pt x="13703" y="7920"/>
                    <a:pt x="13901" y="8055"/>
                  </a:cubicBezTo>
                  <a:cubicBezTo>
                    <a:pt x="14098" y="8190"/>
                    <a:pt x="14301" y="8280"/>
                    <a:pt x="14504" y="8415"/>
                  </a:cubicBezTo>
                  <a:cubicBezTo>
                    <a:pt x="14707" y="8550"/>
                    <a:pt x="14909" y="8730"/>
                    <a:pt x="15112" y="8955"/>
                  </a:cubicBezTo>
                  <a:cubicBezTo>
                    <a:pt x="15315" y="9180"/>
                    <a:pt x="15518" y="9450"/>
                    <a:pt x="15718" y="9675"/>
                  </a:cubicBezTo>
                  <a:cubicBezTo>
                    <a:pt x="15918" y="9900"/>
                    <a:pt x="16116" y="10080"/>
                    <a:pt x="16316" y="10305"/>
                  </a:cubicBezTo>
                  <a:cubicBezTo>
                    <a:pt x="16516" y="10530"/>
                    <a:pt x="16719" y="10800"/>
                    <a:pt x="16911" y="11115"/>
                  </a:cubicBezTo>
                  <a:cubicBezTo>
                    <a:pt x="17103" y="11430"/>
                    <a:pt x="17285" y="11790"/>
                    <a:pt x="17478" y="12150"/>
                  </a:cubicBezTo>
                  <a:cubicBezTo>
                    <a:pt x="17670" y="12510"/>
                    <a:pt x="17873" y="12870"/>
                    <a:pt x="18062" y="13230"/>
                  </a:cubicBezTo>
                  <a:cubicBezTo>
                    <a:pt x="18252" y="13590"/>
                    <a:pt x="18429" y="13950"/>
                    <a:pt x="18608" y="14355"/>
                  </a:cubicBezTo>
                  <a:cubicBezTo>
                    <a:pt x="18788" y="14760"/>
                    <a:pt x="18970" y="15210"/>
                    <a:pt x="19188" y="15705"/>
                  </a:cubicBezTo>
                  <a:cubicBezTo>
                    <a:pt x="19406" y="16200"/>
                    <a:pt x="19661" y="16740"/>
                    <a:pt x="19903" y="17280"/>
                  </a:cubicBezTo>
                  <a:cubicBezTo>
                    <a:pt x="20144" y="17820"/>
                    <a:pt x="20373" y="18360"/>
                    <a:pt x="20617" y="18945"/>
                  </a:cubicBezTo>
                  <a:cubicBezTo>
                    <a:pt x="20862" y="19530"/>
                    <a:pt x="21122" y="20160"/>
                    <a:pt x="21288" y="20610"/>
                  </a:cubicBezTo>
                  <a:cubicBezTo>
                    <a:pt x="21454" y="21060"/>
                    <a:pt x="21527" y="2133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7" name="Line"/>
            <p:cNvSpPr/>
            <p:nvPr/>
          </p:nvSpPr>
          <p:spPr>
            <a:xfrm>
              <a:off x="249576" y="6774856"/>
              <a:ext cx="337342" cy="3968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3" fill="norm" stroke="1" extrusionOk="0">
                  <a:moveTo>
                    <a:pt x="0" y="7777"/>
                  </a:moveTo>
                  <a:cubicBezTo>
                    <a:pt x="655" y="7227"/>
                    <a:pt x="1309" y="6676"/>
                    <a:pt x="1964" y="6608"/>
                  </a:cubicBezTo>
                  <a:cubicBezTo>
                    <a:pt x="2618" y="6539"/>
                    <a:pt x="3273" y="6952"/>
                    <a:pt x="4336" y="8603"/>
                  </a:cubicBezTo>
                  <a:cubicBezTo>
                    <a:pt x="5400" y="10253"/>
                    <a:pt x="6873" y="13143"/>
                    <a:pt x="7773" y="15069"/>
                  </a:cubicBezTo>
                  <a:cubicBezTo>
                    <a:pt x="8673" y="16995"/>
                    <a:pt x="9000" y="17958"/>
                    <a:pt x="9655" y="18990"/>
                  </a:cubicBezTo>
                  <a:cubicBezTo>
                    <a:pt x="10309" y="20022"/>
                    <a:pt x="11291" y="21122"/>
                    <a:pt x="12027" y="21329"/>
                  </a:cubicBezTo>
                  <a:cubicBezTo>
                    <a:pt x="12764" y="21535"/>
                    <a:pt x="13255" y="20847"/>
                    <a:pt x="14155" y="18164"/>
                  </a:cubicBezTo>
                  <a:cubicBezTo>
                    <a:pt x="15055" y="15481"/>
                    <a:pt x="16364" y="10804"/>
                    <a:pt x="17264" y="7708"/>
                  </a:cubicBezTo>
                  <a:cubicBezTo>
                    <a:pt x="18164" y="4613"/>
                    <a:pt x="18655" y="3099"/>
                    <a:pt x="19064" y="1930"/>
                  </a:cubicBezTo>
                  <a:cubicBezTo>
                    <a:pt x="19473" y="760"/>
                    <a:pt x="19800" y="-65"/>
                    <a:pt x="19964" y="4"/>
                  </a:cubicBezTo>
                  <a:cubicBezTo>
                    <a:pt x="20127" y="73"/>
                    <a:pt x="20127" y="1036"/>
                    <a:pt x="20373" y="2136"/>
                  </a:cubicBezTo>
                  <a:cubicBezTo>
                    <a:pt x="20618" y="3237"/>
                    <a:pt x="21109" y="4475"/>
                    <a:pt x="21600" y="5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8" name="Line"/>
            <p:cNvSpPr/>
            <p:nvPr/>
          </p:nvSpPr>
          <p:spPr>
            <a:xfrm>
              <a:off x="560914" y="7013880"/>
              <a:ext cx="179341" cy="158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49" h="21600" fill="norm" stroke="1" extrusionOk="0">
                  <a:moveTo>
                    <a:pt x="13135" y="2787"/>
                  </a:moveTo>
                  <a:cubicBezTo>
                    <a:pt x="12222" y="1394"/>
                    <a:pt x="11310" y="0"/>
                    <a:pt x="10093" y="0"/>
                  </a:cubicBezTo>
                  <a:cubicBezTo>
                    <a:pt x="8876" y="0"/>
                    <a:pt x="7355" y="1394"/>
                    <a:pt x="5681" y="3832"/>
                  </a:cubicBezTo>
                  <a:cubicBezTo>
                    <a:pt x="4008" y="6271"/>
                    <a:pt x="2183" y="9755"/>
                    <a:pt x="1118" y="12542"/>
                  </a:cubicBezTo>
                  <a:cubicBezTo>
                    <a:pt x="53" y="15329"/>
                    <a:pt x="-251" y="17419"/>
                    <a:pt x="205" y="18987"/>
                  </a:cubicBezTo>
                  <a:cubicBezTo>
                    <a:pt x="662" y="20555"/>
                    <a:pt x="1879" y="21600"/>
                    <a:pt x="3095" y="21600"/>
                  </a:cubicBezTo>
                  <a:cubicBezTo>
                    <a:pt x="4312" y="21600"/>
                    <a:pt x="5529" y="20555"/>
                    <a:pt x="7355" y="18116"/>
                  </a:cubicBezTo>
                  <a:cubicBezTo>
                    <a:pt x="9180" y="15677"/>
                    <a:pt x="11614" y="11845"/>
                    <a:pt x="13287" y="10800"/>
                  </a:cubicBezTo>
                  <a:cubicBezTo>
                    <a:pt x="14960" y="9755"/>
                    <a:pt x="15873" y="11497"/>
                    <a:pt x="17090" y="12194"/>
                  </a:cubicBezTo>
                  <a:cubicBezTo>
                    <a:pt x="18307" y="12890"/>
                    <a:pt x="19828" y="12542"/>
                    <a:pt x="21349" y="1219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39" name="Line"/>
            <p:cNvSpPr/>
            <p:nvPr/>
          </p:nvSpPr>
          <p:spPr>
            <a:xfrm>
              <a:off x="763255" y="6965323"/>
              <a:ext cx="168671" cy="2058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74" fill="norm" stroke="1" extrusionOk="0">
                  <a:moveTo>
                    <a:pt x="0" y="6400"/>
                  </a:moveTo>
                  <a:cubicBezTo>
                    <a:pt x="2945" y="10133"/>
                    <a:pt x="5891" y="13867"/>
                    <a:pt x="7364" y="16667"/>
                  </a:cubicBezTo>
                  <a:cubicBezTo>
                    <a:pt x="8836" y="19467"/>
                    <a:pt x="8836" y="21333"/>
                    <a:pt x="8509" y="21467"/>
                  </a:cubicBezTo>
                  <a:cubicBezTo>
                    <a:pt x="8182" y="21600"/>
                    <a:pt x="7527" y="20000"/>
                    <a:pt x="8018" y="16667"/>
                  </a:cubicBezTo>
                  <a:cubicBezTo>
                    <a:pt x="8509" y="13333"/>
                    <a:pt x="10145" y="8267"/>
                    <a:pt x="12600" y="5200"/>
                  </a:cubicBezTo>
                  <a:cubicBezTo>
                    <a:pt x="15055" y="2133"/>
                    <a:pt x="18327" y="1067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0" name="Line"/>
            <p:cNvSpPr/>
            <p:nvPr/>
          </p:nvSpPr>
          <p:spPr>
            <a:xfrm>
              <a:off x="1013675" y="6913359"/>
              <a:ext cx="171257" cy="2585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78" h="20810" fill="norm" stroke="1" extrusionOk="0">
                  <a:moveTo>
                    <a:pt x="18827" y="1097"/>
                  </a:moveTo>
                  <a:cubicBezTo>
                    <a:pt x="17592" y="274"/>
                    <a:pt x="16358" y="-549"/>
                    <a:pt x="12964" y="480"/>
                  </a:cubicBezTo>
                  <a:cubicBezTo>
                    <a:pt x="9569" y="1508"/>
                    <a:pt x="4015" y="4388"/>
                    <a:pt x="1547" y="7577"/>
                  </a:cubicBezTo>
                  <a:cubicBezTo>
                    <a:pt x="-922" y="10765"/>
                    <a:pt x="-305" y="14262"/>
                    <a:pt x="2472" y="16628"/>
                  </a:cubicBezTo>
                  <a:cubicBezTo>
                    <a:pt x="5249" y="18994"/>
                    <a:pt x="10187" y="20228"/>
                    <a:pt x="13581" y="20640"/>
                  </a:cubicBezTo>
                  <a:cubicBezTo>
                    <a:pt x="16975" y="21051"/>
                    <a:pt x="18827" y="20640"/>
                    <a:pt x="20678" y="202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1" name="Line"/>
            <p:cNvSpPr/>
            <p:nvPr/>
          </p:nvSpPr>
          <p:spPr>
            <a:xfrm>
              <a:off x="1200264" y="6965323"/>
              <a:ext cx="138005" cy="214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400" y="4886"/>
                    <a:pt x="8800" y="9771"/>
                    <a:pt x="12400" y="13371"/>
                  </a:cubicBezTo>
                  <a:cubicBezTo>
                    <a:pt x="16000" y="16971"/>
                    <a:pt x="18800" y="19286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2" name="Line"/>
            <p:cNvSpPr/>
            <p:nvPr/>
          </p:nvSpPr>
          <p:spPr>
            <a:xfrm>
              <a:off x="1207931" y="6993904"/>
              <a:ext cx="138004" cy="2244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3" fill="norm" stroke="1" extrusionOk="0">
                  <a:moveTo>
                    <a:pt x="21600" y="198"/>
                  </a:moveTo>
                  <a:cubicBezTo>
                    <a:pt x="19600" y="-44"/>
                    <a:pt x="17600" y="-287"/>
                    <a:pt x="15000" y="926"/>
                  </a:cubicBezTo>
                  <a:cubicBezTo>
                    <a:pt x="12400" y="2140"/>
                    <a:pt x="9200" y="4810"/>
                    <a:pt x="6800" y="7479"/>
                  </a:cubicBezTo>
                  <a:cubicBezTo>
                    <a:pt x="4400" y="10149"/>
                    <a:pt x="2800" y="12819"/>
                    <a:pt x="1800" y="15124"/>
                  </a:cubicBezTo>
                  <a:cubicBezTo>
                    <a:pt x="800" y="17430"/>
                    <a:pt x="400" y="19371"/>
                    <a:pt x="0" y="213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3" name="Line"/>
            <p:cNvSpPr/>
            <p:nvPr/>
          </p:nvSpPr>
          <p:spPr>
            <a:xfrm>
              <a:off x="1460937" y="6857988"/>
              <a:ext cx="71558" cy="3680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55" h="21600" fill="norm" stroke="1" extrusionOk="0">
                  <a:moveTo>
                    <a:pt x="0" y="0"/>
                  </a:moveTo>
                  <a:cubicBezTo>
                    <a:pt x="3724" y="0"/>
                    <a:pt x="7448" y="0"/>
                    <a:pt x="11172" y="975"/>
                  </a:cubicBezTo>
                  <a:cubicBezTo>
                    <a:pt x="14897" y="1950"/>
                    <a:pt x="18621" y="3900"/>
                    <a:pt x="20110" y="6750"/>
                  </a:cubicBezTo>
                  <a:cubicBezTo>
                    <a:pt x="21600" y="9600"/>
                    <a:pt x="20855" y="13350"/>
                    <a:pt x="17876" y="15975"/>
                  </a:cubicBezTo>
                  <a:cubicBezTo>
                    <a:pt x="14897" y="18600"/>
                    <a:pt x="9683" y="20100"/>
                    <a:pt x="446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4" name="Line"/>
            <p:cNvSpPr/>
            <p:nvPr/>
          </p:nvSpPr>
          <p:spPr>
            <a:xfrm>
              <a:off x="1675608" y="7018991"/>
              <a:ext cx="161005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5" name="Line"/>
            <p:cNvSpPr/>
            <p:nvPr/>
          </p:nvSpPr>
          <p:spPr>
            <a:xfrm>
              <a:off x="1706276" y="7118660"/>
              <a:ext cx="176338" cy="23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5" fill="norm" stroke="1" extrusionOk="0">
                  <a:moveTo>
                    <a:pt x="0" y="12960"/>
                  </a:moveTo>
                  <a:cubicBezTo>
                    <a:pt x="3757" y="17280"/>
                    <a:pt x="7513" y="21600"/>
                    <a:pt x="11113" y="19440"/>
                  </a:cubicBezTo>
                  <a:cubicBezTo>
                    <a:pt x="14713" y="17280"/>
                    <a:pt x="18157" y="86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6" name="Line"/>
            <p:cNvSpPr/>
            <p:nvPr/>
          </p:nvSpPr>
          <p:spPr>
            <a:xfrm>
              <a:off x="2144313" y="6835426"/>
              <a:ext cx="244313" cy="3501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0" h="21293" fill="norm" stroke="1" extrusionOk="0">
                  <a:moveTo>
                    <a:pt x="21510" y="440"/>
                  </a:moveTo>
                  <a:cubicBezTo>
                    <a:pt x="18135" y="129"/>
                    <a:pt x="14760" y="-182"/>
                    <a:pt x="12060" y="129"/>
                  </a:cubicBezTo>
                  <a:cubicBezTo>
                    <a:pt x="9360" y="440"/>
                    <a:pt x="7335" y="1372"/>
                    <a:pt x="5648" y="3314"/>
                  </a:cubicBezTo>
                  <a:cubicBezTo>
                    <a:pt x="3960" y="5257"/>
                    <a:pt x="2610" y="8209"/>
                    <a:pt x="1710" y="10851"/>
                  </a:cubicBezTo>
                  <a:cubicBezTo>
                    <a:pt x="810" y="13493"/>
                    <a:pt x="360" y="15824"/>
                    <a:pt x="135" y="17378"/>
                  </a:cubicBezTo>
                  <a:cubicBezTo>
                    <a:pt x="-90" y="18932"/>
                    <a:pt x="-90" y="19709"/>
                    <a:pt x="585" y="20330"/>
                  </a:cubicBezTo>
                  <a:cubicBezTo>
                    <a:pt x="1260" y="20952"/>
                    <a:pt x="2610" y="21418"/>
                    <a:pt x="5873" y="21263"/>
                  </a:cubicBezTo>
                  <a:cubicBezTo>
                    <a:pt x="9135" y="21107"/>
                    <a:pt x="14310" y="20330"/>
                    <a:pt x="19485" y="195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7" name="Line"/>
            <p:cNvSpPr/>
            <p:nvPr/>
          </p:nvSpPr>
          <p:spPr>
            <a:xfrm>
              <a:off x="2189287" y="7003658"/>
              <a:ext cx="283674" cy="76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8" name="Line"/>
            <p:cNvSpPr/>
            <p:nvPr/>
          </p:nvSpPr>
          <p:spPr>
            <a:xfrm>
              <a:off x="2481346" y="6812583"/>
              <a:ext cx="305956" cy="385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307" fill="norm" stroke="1" extrusionOk="0">
                  <a:moveTo>
                    <a:pt x="21549" y="2085"/>
                  </a:moveTo>
                  <a:cubicBezTo>
                    <a:pt x="21189" y="1238"/>
                    <a:pt x="20829" y="391"/>
                    <a:pt x="19389" y="108"/>
                  </a:cubicBezTo>
                  <a:cubicBezTo>
                    <a:pt x="17949" y="-174"/>
                    <a:pt x="15429" y="108"/>
                    <a:pt x="12819" y="814"/>
                  </a:cubicBezTo>
                  <a:cubicBezTo>
                    <a:pt x="10209" y="1520"/>
                    <a:pt x="7509" y="2650"/>
                    <a:pt x="5439" y="4555"/>
                  </a:cubicBezTo>
                  <a:cubicBezTo>
                    <a:pt x="3369" y="6461"/>
                    <a:pt x="1929" y="9144"/>
                    <a:pt x="1119" y="11402"/>
                  </a:cubicBezTo>
                  <a:cubicBezTo>
                    <a:pt x="309" y="13661"/>
                    <a:pt x="129" y="15497"/>
                    <a:pt x="39" y="16767"/>
                  </a:cubicBezTo>
                  <a:cubicBezTo>
                    <a:pt x="-51" y="18038"/>
                    <a:pt x="-51" y="18744"/>
                    <a:pt x="759" y="19450"/>
                  </a:cubicBezTo>
                  <a:cubicBezTo>
                    <a:pt x="1569" y="20155"/>
                    <a:pt x="3189" y="20861"/>
                    <a:pt x="5439" y="21144"/>
                  </a:cubicBezTo>
                  <a:cubicBezTo>
                    <a:pt x="7689" y="21426"/>
                    <a:pt x="10569" y="21285"/>
                    <a:pt x="13449" y="211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49" name="Line"/>
            <p:cNvSpPr/>
            <p:nvPr/>
          </p:nvSpPr>
          <p:spPr>
            <a:xfrm>
              <a:off x="2802634" y="6965323"/>
              <a:ext cx="184005" cy="2453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000" y="900"/>
                    <a:pt x="6000" y="1800"/>
                    <a:pt x="9150" y="4950"/>
                  </a:cubicBezTo>
                  <a:cubicBezTo>
                    <a:pt x="12300" y="8100"/>
                    <a:pt x="15600" y="13500"/>
                    <a:pt x="17700" y="16650"/>
                  </a:cubicBezTo>
                  <a:cubicBezTo>
                    <a:pt x="19800" y="19800"/>
                    <a:pt x="20700" y="207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0" name="Line"/>
            <p:cNvSpPr/>
            <p:nvPr/>
          </p:nvSpPr>
          <p:spPr>
            <a:xfrm>
              <a:off x="2840968" y="7000918"/>
              <a:ext cx="214673" cy="2174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67" fill="norm" stroke="1" extrusionOk="0">
                  <a:moveTo>
                    <a:pt x="21600" y="2530"/>
                  </a:moveTo>
                  <a:cubicBezTo>
                    <a:pt x="20829" y="1525"/>
                    <a:pt x="20057" y="520"/>
                    <a:pt x="19029" y="144"/>
                  </a:cubicBezTo>
                  <a:cubicBezTo>
                    <a:pt x="18000" y="-233"/>
                    <a:pt x="16714" y="18"/>
                    <a:pt x="13886" y="2279"/>
                  </a:cubicBezTo>
                  <a:cubicBezTo>
                    <a:pt x="11057" y="4539"/>
                    <a:pt x="6686" y="8809"/>
                    <a:pt x="4114" y="12325"/>
                  </a:cubicBezTo>
                  <a:cubicBezTo>
                    <a:pt x="1543" y="15841"/>
                    <a:pt x="771" y="18604"/>
                    <a:pt x="0" y="213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1" name="Line"/>
            <p:cNvSpPr/>
            <p:nvPr/>
          </p:nvSpPr>
          <p:spPr>
            <a:xfrm>
              <a:off x="3040306" y="6816039"/>
              <a:ext cx="184005" cy="117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3" fill="norm" stroke="1" extrusionOk="0">
                  <a:moveTo>
                    <a:pt x="0" y="650"/>
                  </a:moveTo>
                  <a:cubicBezTo>
                    <a:pt x="1500" y="191"/>
                    <a:pt x="3000" y="-269"/>
                    <a:pt x="4350" y="191"/>
                  </a:cubicBezTo>
                  <a:cubicBezTo>
                    <a:pt x="5700" y="650"/>
                    <a:pt x="6900" y="2029"/>
                    <a:pt x="7950" y="3637"/>
                  </a:cubicBezTo>
                  <a:cubicBezTo>
                    <a:pt x="9000" y="5246"/>
                    <a:pt x="9900" y="7084"/>
                    <a:pt x="10050" y="9152"/>
                  </a:cubicBezTo>
                  <a:cubicBezTo>
                    <a:pt x="10200" y="11220"/>
                    <a:pt x="9600" y="13518"/>
                    <a:pt x="8250" y="15586"/>
                  </a:cubicBezTo>
                  <a:cubicBezTo>
                    <a:pt x="6900" y="17654"/>
                    <a:pt x="4800" y="19493"/>
                    <a:pt x="4500" y="20412"/>
                  </a:cubicBezTo>
                  <a:cubicBezTo>
                    <a:pt x="4200" y="21331"/>
                    <a:pt x="5700" y="21331"/>
                    <a:pt x="8850" y="20642"/>
                  </a:cubicBezTo>
                  <a:cubicBezTo>
                    <a:pt x="12000" y="19952"/>
                    <a:pt x="16800" y="18574"/>
                    <a:pt x="21600" y="171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2" name="Line"/>
            <p:cNvSpPr/>
            <p:nvPr/>
          </p:nvSpPr>
          <p:spPr>
            <a:xfrm>
              <a:off x="3239644" y="6808907"/>
              <a:ext cx="195809" cy="44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3" h="21501" fill="norm" stroke="1" extrusionOk="0">
                  <a:moveTo>
                    <a:pt x="2525" y="1649"/>
                  </a:moveTo>
                  <a:cubicBezTo>
                    <a:pt x="3366" y="1150"/>
                    <a:pt x="4208" y="650"/>
                    <a:pt x="6732" y="338"/>
                  </a:cubicBezTo>
                  <a:cubicBezTo>
                    <a:pt x="9257" y="26"/>
                    <a:pt x="13465" y="-99"/>
                    <a:pt x="15990" y="88"/>
                  </a:cubicBezTo>
                  <a:cubicBezTo>
                    <a:pt x="18514" y="276"/>
                    <a:pt x="19356" y="775"/>
                    <a:pt x="20057" y="2710"/>
                  </a:cubicBezTo>
                  <a:cubicBezTo>
                    <a:pt x="20758" y="4646"/>
                    <a:pt x="21319" y="8017"/>
                    <a:pt x="21460" y="10701"/>
                  </a:cubicBezTo>
                  <a:cubicBezTo>
                    <a:pt x="21600" y="13385"/>
                    <a:pt x="21319" y="15383"/>
                    <a:pt x="20197" y="16944"/>
                  </a:cubicBezTo>
                  <a:cubicBezTo>
                    <a:pt x="19075" y="18504"/>
                    <a:pt x="17112" y="19628"/>
                    <a:pt x="13605" y="20315"/>
                  </a:cubicBezTo>
                  <a:cubicBezTo>
                    <a:pt x="10099" y="21002"/>
                    <a:pt x="5049" y="21251"/>
                    <a:pt x="0" y="2150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3" name="Line"/>
            <p:cNvSpPr/>
            <p:nvPr/>
          </p:nvSpPr>
          <p:spPr>
            <a:xfrm>
              <a:off x="3561651" y="7070103"/>
              <a:ext cx="214673" cy="485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20" fill="norm" stroke="1" extrusionOk="0">
                  <a:moveTo>
                    <a:pt x="0" y="20520"/>
                  </a:moveTo>
                  <a:cubicBezTo>
                    <a:pt x="3343" y="12960"/>
                    <a:pt x="6686" y="5400"/>
                    <a:pt x="10286" y="2160"/>
                  </a:cubicBezTo>
                  <a:cubicBezTo>
                    <a:pt x="13886" y="-1080"/>
                    <a:pt x="17743" y="0"/>
                    <a:pt x="21600" y="108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4" name="Line"/>
            <p:cNvSpPr/>
            <p:nvPr/>
          </p:nvSpPr>
          <p:spPr>
            <a:xfrm>
              <a:off x="3864017" y="6818444"/>
              <a:ext cx="253590" cy="3232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1" h="21342" fill="norm" stroke="1" extrusionOk="0">
                  <a:moveTo>
                    <a:pt x="19608" y="1598"/>
                  </a:moveTo>
                  <a:cubicBezTo>
                    <a:pt x="20464" y="1092"/>
                    <a:pt x="21319" y="586"/>
                    <a:pt x="21212" y="248"/>
                  </a:cubicBezTo>
                  <a:cubicBezTo>
                    <a:pt x="21105" y="-89"/>
                    <a:pt x="20036" y="-258"/>
                    <a:pt x="16935" y="923"/>
                  </a:cubicBezTo>
                  <a:cubicBezTo>
                    <a:pt x="13834" y="2104"/>
                    <a:pt x="8701" y="4636"/>
                    <a:pt x="5493" y="6576"/>
                  </a:cubicBezTo>
                  <a:cubicBezTo>
                    <a:pt x="2285" y="8517"/>
                    <a:pt x="1002" y="9867"/>
                    <a:pt x="361" y="11639"/>
                  </a:cubicBezTo>
                  <a:cubicBezTo>
                    <a:pt x="-281" y="13411"/>
                    <a:pt x="-281" y="15605"/>
                    <a:pt x="2178" y="17292"/>
                  </a:cubicBezTo>
                  <a:cubicBezTo>
                    <a:pt x="4638" y="18980"/>
                    <a:pt x="9557" y="20161"/>
                    <a:pt x="14475" y="213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5" name="Line"/>
            <p:cNvSpPr/>
            <p:nvPr/>
          </p:nvSpPr>
          <p:spPr>
            <a:xfrm>
              <a:off x="3868325" y="7018991"/>
              <a:ext cx="168671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6" name="Line"/>
            <p:cNvSpPr/>
            <p:nvPr/>
          </p:nvSpPr>
          <p:spPr>
            <a:xfrm>
              <a:off x="4199423" y="6796643"/>
              <a:ext cx="289917" cy="3296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94" h="21434" fill="norm" stroke="1" extrusionOk="0">
                  <a:moveTo>
                    <a:pt x="21494" y="2991"/>
                  </a:moveTo>
                  <a:cubicBezTo>
                    <a:pt x="21494" y="2160"/>
                    <a:pt x="21494" y="1329"/>
                    <a:pt x="21020" y="748"/>
                  </a:cubicBezTo>
                  <a:cubicBezTo>
                    <a:pt x="20547" y="166"/>
                    <a:pt x="19599" y="-166"/>
                    <a:pt x="17515" y="83"/>
                  </a:cubicBezTo>
                  <a:cubicBezTo>
                    <a:pt x="15431" y="332"/>
                    <a:pt x="12210" y="1163"/>
                    <a:pt x="9462" y="2742"/>
                  </a:cubicBezTo>
                  <a:cubicBezTo>
                    <a:pt x="6715" y="4320"/>
                    <a:pt x="4441" y="6646"/>
                    <a:pt x="2926" y="9056"/>
                  </a:cubicBezTo>
                  <a:cubicBezTo>
                    <a:pt x="1410" y="11465"/>
                    <a:pt x="652" y="13957"/>
                    <a:pt x="273" y="15868"/>
                  </a:cubicBezTo>
                  <a:cubicBezTo>
                    <a:pt x="-106" y="17779"/>
                    <a:pt x="-106" y="19108"/>
                    <a:pt x="368" y="19939"/>
                  </a:cubicBezTo>
                  <a:cubicBezTo>
                    <a:pt x="841" y="20769"/>
                    <a:pt x="1789" y="21102"/>
                    <a:pt x="4062" y="21268"/>
                  </a:cubicBezTo>
                  <a:cubicBezTo>
                    <a:pt x="6336" y="21434"/>
                    <a:pt x="9936" y="21434"/>
                    <a:pt x="13536" y="2143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7" name="Line"/>
            <p:cNvSpPr/>
            <p:nvPr/>
          </p:nvSpPr>
          <p:spPr>
            <a:xfrm>
              <a:off x="4420337" y="6942323"/>
              <a:ext cx="191672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032" y="2100"/>
                    <a:pt x="8064" y="4200"/>
                    <a:pt x="11664" y="7800"/>
                  </a:cubicBezTo>
                  <a:cubicBezTo>
                    <a:pt x="15264" y="11400"/>
                    <a:pt x="18432" y="165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8" name="Line"/>
            <p:cNvSpPr/>
            <p:nvPr/>
          </p:nvSpPr>
          <p:spPr>
            <a:xfrm>
              <a:off x="4497005" y="6957657"/>
              <a:ext cx="99671" cy="1610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8277" y="0"/>
                    <a:pt x="14954" y="0"/>
                    <a:pt x="11354" y="1886"/>
                  </a:cubicBezTo>
                  <a:cubicBezTo>
                    <a:pt x="7754" y="3771"/>
                    <a:pt x="3877" y="7543"/>
                    <a:pt x="1938" y="11143"/>
                  </a:cubicBezTo>
                  <a:cubicBezTo>
                    <a:pt x="0" y="14743"/>
                    <a:pt x="0" y="18171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59" name="Line"/>
            <p:cNvSpPr/>
            <p:nvPr/>
          </p:nvSpPr>
          <p:spPr>
            <a:xfrm>
              <a:off x="4681010" y="6820969"/>
              <a:ext cx="210467" cy="3473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2" h="21426" fill="norm" stroke="1" extrusionOk="0">
                  <a:moveTo>
                    <a:pt x="0" y="3230"/>
                  </a:moveTo>
                  <a:cubicBezTo>
                    <a:pt x="781" y="2599"/>
                    <a:pt x="1561" y="1969"/>
                    <a:pt x="4034" y="1417"/>
                  </a:cubicBezTo>
                  <a:cubicBezTo>
                    <a:pt x="6506" y="865"/>
                    <a:pt x="10670" y="392"/>
                    <a:pt x="13793" y="155"/>
                  </a:cubicBezTo>
                  <a:cubicBezTo>
                    <a:pt x="16916" y="-81"/>
                    <a:pt x="18998" y="-81"/>
                    <a:pt x="20169" y="392"/>
                  </a:cubicBezTo>
                  <a:cubicBezTo>
                    <a:pt x="21340" y="865"/>
                    <a:pt x="21600" y="1811"/>
                    <a:pt x="21340" y="4097"/>
                  </a:cubicBezTo>
                  <a:cubicBezTo>
                    <a:pt x="21080" y="6383"/>
                    <a:pt x="20299" y="10010"/>
                    <a:pt x="19908" y="12926"/>
                  </a:cubicBezTo>
                  <a:cubicBezTo>
                    <a:pt x="19518" y="15843"/>
                    <a:pt x="19518" y="18050"/>
                    <a:pt x="18607" y="19391"/>
                  </a:cubicBezTo>
                  <a:cubicBezTo>
                    <a:pt x="17696" y="20731"/>
                    <a:pt x="15875" y="21204"/>
                    <a:pt x="13012" y="21361"/>
                  </a:cubicBezTo>
                  <a:cubicBezTo>
                    <a:pt x="10149" y="21519"/>
                    <a:pt x="6246" y="21361"/>
                    <a:pt x="2342" y="212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0" name="Line"/>
            <p:cNvSpPr/>
            <p:nvPr/>
          </p:nvSpPr>
          <p:spPr>
            <a:xfrm>
              <a:off x="4849680" y="6831754"/>
              <a:ext cx="202919" cy="355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15" h="21487" fill="norm" stroke="1" extrusionOk="0">
                  <a:moveTo>
                    <a:pt x="12644" y="196"/>
                  </a:moveTo>
                  <a:cubicBezTo>
                    <a:pt x="14224" y="41"/>
                    <a:pt x="15805" y="-113"/>
                    <a:pt x="17122" y="118"/>
                  </a:cubicBezTo>
                  <a:cubicBezTo>
                    <a:pt x="18439" y="350"/>
                    <a:pt x="19493" y="967"/>
                    <a:pt x="20283" y="2510"/>
                  </a:cubicBezTo>
                  <a:cubicBezTo>
                    <a:pt x="21073" y="4053"/>
                    <a:pt x="21600" y="6521"/>
                    <a:pt x="18834" y="9684"/>
                  </a:cubicBezTo>
                  <a:cubicBezTo>
                    <a:pt x="16068" y="12847"/>
                    <a:pt x="10010" y="16704"/>
                    <a:pt x="6322" y="18787"/>
                  </a:cubicBezTo>
                  <a:cubicBezTo>
                    <a:pt x="2634" y="20870"/>
                    <a:pt x="1317" y="21178"/>
                    <a:pt x="0" y="214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1" name="Line"/>
            <p:cNvSpPr/>
            <p:nvPr/>
          </p:nvSpPr>
          <p:spPr>
            <a:xfrm>
              <a:off x="3769582" y="6762753"/>
              <a:ext cx="152411" cy="4785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18" h="21516" fill="norm" stroke="1" extrusionOk="0">
                  <a:moveTo>
                    <a:pt x="18993" y="146"/>
                  </a:moveTo>
                  <a:cubicBezTo>
                    <a:pt x="17223" y="31"/>
                    <a:pt x="15452" y="-84"/>
                    <a:pt x="14036" y="88"/>
                  </a:cubicBezTo>
                  <a:cubicBezTo>
                    <a:pt x="12620" y="261"/>
                    <a:pt x="11557" y="720"/>
                    <a:pt x="8548" y="2903"/>
                  </a:cubicBezTo>
                  <a:cubicBezTo>
                    <a:pt x="5538" y="5086"/>
                    <a:pt x="580" y="8993"/>
                    <a:pt x="49" y="12095"/>
                  </a:cubicBezTo>
                  <a:cubicBezTo>
                    <a:pt x="-482" y="15197"/>
                    <a:pt x="3413" y="17495"/>
                    <a:pt x="7662" y="18931"/>
                  </a:cubicBezTo>
                  <a:cubicBezTo>
                    <a:pt x="11911" y="20367"/>
                    <a:pt x="16515" y="20942"/>
                    <a:pt x="21118" y="215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2" name="Line"/>
            <p:cNvSpPr/>
            <p:nvPr/>
          </p:nvSpPr>
          <p:spPr>
            <a:xfrm>
              <a:off x="5133353" y="6686598"/>
              <a:ext cx="145671" cy="194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7" fill="norm" stroke="1" extrusionOk="0">
                  <a:moveTo>
                    <a:pt x="0" y="3664"/>
                  </a:moveTo>
                  <a:cubicBezTo>
                    <a:pt x="1516" y="2542"/>
                    <a:pt x="3032" y="1420"/>
                    <a:pt x="5116" y="719"/>
                  </a:cubicBezTo>
                  <a:cubicBezTo>
                    <a:pt x="7200" y="18"/>
                    <a:pt x="9853" y="-263"/>
                    <a:pt x="11368" y="298"/>
                  </a:cubicBezTo>
                  <a:cubicBezTo>
                    <a:pt x="12884" y="859"/>
                    <a:pt x="13263" y="2262"/>
                    <a:pt x="11937" y="4366"/>
                  </a:cubicBezTo>
                  <a:cubicBezTo>
                    <a:pt x="10611" y="6469"/>
                    <a:pt x="7579" y="9275"/>
                    <a:pt x="5495" y="11238"/>
                  </a:cubicBezTo>
                  <a:cubicBezTo>
                    <a:pt x="3411" y="13202"/>
                    <a:pt x="2274" y="14324"/>
                    <a:pt x="1705" y="15586"/>
                  </a:cubicBezTo>
                  <a:cubicBezTo>
                    <a:pt x="1137" y="16849"/>
                    <a:pt x="1137" y="18251"/>
                    <a:pt x="2274" y="18953"/>
                  </a:cubicBezTo>
                  <a:cubicBezTo>
                    <a:pt x="3411" y="19654"/>
                    <a:pt x="5684" y="19654"/>
                    <a:pt x="9095" y="19934"/>
                  </a:cubicBezTo>
                  <a:cubicBezTo>
                    <a:pt x="12505" y="20215"/>
                    <a:pt x="17053" y="20776"/>
                    <a:pt x="21600" y="2133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3" name="Line"/>
            <p:cNvSpPr/>
            <p:nvPr/>
          </p:nvSpPr>
          <p:spPr>
            <a:xfrm>
              <a:off x="3745655" y="7402333"/>
              <a:ext cx="1119360" cy="1025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36" fill="norm" stroke="1" extrusionOk="0">
                  <a:moveTo>
                    <a:pt x="0" y="4741"/>
                  </a:moveTo>
                  <a:cubicBezTo>
                    <a:pt x="0" y="8429"/>
                    <a:pt x="0" y="12117"/>
                    <a:pt x="123" y="15015"/>
                  </a:cubicBezTo>
                  <a:cubicBezTo>
                    <a:pt x="247" y="17912"/>
                    <a:pt x="493" y="20020"/>
                    <a:pt x="1159" y="20810"/>
                  </a:cubicBezTo>
                  <a:cubicBezTo>
                    <a:pt x="1825" y="21600"/>
                    <a:pt x="2910" y="21073"/>
                    <a:pt x="4142" y="17912"/>
                  </a:cubicBezTo>
                  <a:cubicBezTo>
                    <a:pt x="5375" y="14751"/>
                    <a:pt x="6756" y="8956"/>
                    <a:pt x="7595" y="5795"/>
                  </a:cubicBezTo>
                  <a:cubicBezTo>
                    <a:pt x="8433" y="2634"/>
                    <a:pt x="8729" y="2107"/>
                    <a:pt x="9123" y="3161"/>
                  </a:cubicBezTo>
                  <a:cubicBezTo>
                    <a:pt x="9518" y="4215"/>
                    <a:pt x="10011" y="6849"/>
                    <a:pt x="10948" y="8693"/>
                  </a:cubicBezTo>
                  <a:cubicBezTo>
                    <a:pt x="11885" y="10537"/>
                    <a:pt x="13266" y="11590"/>
                    <a:pt x="14745" y="10537"/>
                  </a:cubicBezTo>
                  <a:cubicBezTo>
                    <a:pt x="16225" y="9483"/>
                    <a:pt x="17803" y="6322"/>
                    <a:pt x="18962" y="4215"/>
                  </a:cubicBezTo>
                  <a:cubicBezTo>
                    <a:pt x="20121" y="2107"/>
                    <a:pt x="20860" y="1054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4" name="Line"/>
            <p:cNvSpPr/>
            <p:nvPr/>
          </p:nvSpPr>
          <p:spPr>
            <a:xfrm>
              <a:off x="4090663" y="7642561"/>
              <a:ext cx="168672" cy="241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86" fill="norm" stroke="1" extrusionOk="0">
                  <a:moveTo>
                    <a:pt x="3927" y="5912"/>
                  </a:moveTo>
                  <a:cubicBezTo>
                    <a:pt x="2618" y="5229"/>
                    <a:pt x="1309" y="4547"/>
                    <a:pt x="818" y="3638"/>
                  </a:cubicBezTo>
                  <a:cubicBezTo>
                    <a:pt x="327" y="2728"/>
                    <a:pt x="655" y="1592"/>
                    <a:pt x="1636" y="909"/>
                  </a:cubicBezTo>
                  <a:cubicBezTo>
                    <a:pt x="2618" y="227"/>
                    <a:pt x="4255" y="0"/>
                    <a:pt x="6709" y="0"/>
                  </a:cubicBezTo>
                  <a:cubicBezTo>
                    <a:pt x="9164" y="0"/>
                    <a:pt x="12436" y="227"/>
                    <a:pt x="14564" y="1364"/>
                  </a:cubicBezTo>
                  <a:cubicBezTo>
                    <a:pt x="16691" y="2501"/>
                    <a:pt x="17673" y="4547"/>
                    <a:pt x="15709" y="7617"/>
                  </a:cubicBezTo>
                  <a:cubicBezTo>
                    <a:pt x="13745" y="10686"/>
                    <a:pt x="8836" y="14779"/>
                    <a:pt x="5400" y="17280"/>
                  </a:cubicBezTo>
                  <a:cubicBezTo>
                    <a:pt x="1964" y="19781"/>
                    <a:pt x="0" y="20691"/>
                    <a:pt x="0" y="21145"/>
                  </a:cubicBezTo>
                  <a:cubicBezTo>
                    <a:pt x="0" y="21600"/>
                    <a:pt x="1964" y="21600"/>
                    <a:pt x="5891" y="21145"/>
                  </a:cubicBezTo>
                  <a:cubicBezTo>
                    <a:pt x="9818" y="20691"/>
                    <a:pt x="15709" y="19781"/>
                    <a:pt x="21600" y="188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5" name="Line"/>
            <p:cNvSpPr/>
            <p:nvPr/>
          </p:nvSpPr>
          <p:spPr>
            <a:xfrm>
              <a:off x="4320668" y="7801009"/>
              <a:ext cx="99670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1662" y="15840"/>
                    <a:pt x="3323" y="10080"/>
                    <a:pt x="6923" y="6480"/>
                  </a:cubicBezTo>
                  <a:cubicBezTo>
                    <a:pt x="10523" y="2880"/>
                    <a:pt x="16062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6" name="Line"/>
            <p:cNvSpPr/>
            <p:nvPr/>
          </p:nvSpPr>
          <p:spPr>
            <a:xfrm>
              <a:off x="4539066" y="7690720"/>
              <a:ext cx="295281" cy="181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5" h="20962" fill="norm" stroke="1" extrusionOk="0">
                  <a:moveTo>
                    <a:pt x="9784" y="2117"/>
                  </a:moveTo>
                  <a:cubicBezTo>
                    <a:pt x="9039" y="934"/>
                    <a:pt x="8294" y="-250"/>
                    <a:pt x="6898" y="46"/>
                  </a:cubicBezTo>
                  <a:cubicBezTo>
                    <a:pt x="5501" y="342"/>
                    <a:pt x="3453" y="2117"/>
                    <a:pt x="2056" y="4484"/>
                  </a:cubicBezTo>
                  <a:cubicBezTo>
                    <a:pt x="660" y="6851"/>
                    <a:pt x="-85" y="9810"/>
                    <a:pt x="8" y="12621"/>
                  </a:cubicBezTo>
                  <a:cubicBezTo>
                    <a:pt x="101" y="15432"/>
                    <a:pt x="1032" y="18095"/>
                    <a:pt x="2894" y="19575"/>
                  </a:cubicBezTo>
                  <a:cubicBezTo>
                    <a:pt x="4756" y="21054"/>
                    <a:pt x="7549" y="21350"/>
                    <a:pt x="9691" y="20462"/>
                  </a:cubicBezTo>
                  <a:cubicBezTo>
                    <a:pt x="11832" y="19575"/>
                    <a:pt x="13322" y="17503"/>
                    <a:pt x="13881" y="14692"/>
                  </a:cubicBezTo>
                  <a:cubicBezTo>
                    <a:pt x="14439" y="11881"/>
                    <a:pt x="14067" y="8331"/>
                    <a:pt x="12763" y="6112"/>
                  </a:cubicBezTo>
                  <a:cubicBezTo>
                    <a:pt x="11460" y="3892"/>
                    <a:pt x="9225" y="3005"/>
                    <a:pt x="7549" y="2857"/>
                  </a:cubicBezTo>
                  <a:cubicBezTo>
                    <a:pt x="5874" y="2709"/>
                    <a:pt x="4756" y="3301"/>
                    <a:pt x="4756" y="4040"/>
                  </a:cubicBezTo>
                  <a:cubicBezTo>
                    <a:pt x="4756" y="4780"/>
                    <a:pt x="5874" y="5668"/>
                    <a:pt x="8853" y="6112"/>
                  </a:cubicBezTo>
                  <a:cubicBezTo>
                    <a:pt x="11832" y="6556"/>
                    <a:pt x="16674" y="6556"/>
                    <a:pt x="21515" y="655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7" name="Line"/>
            <p:cNvSpPr/>
            <p:nvPr/>
          </p:nvSpPr>
          <p:spPr>
            <a:xfrm>
              <a:off x="2472960" y="7317997"/>
              <a:ext cx="498345" cy="46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877" y="15600"/>
                    <a:pt x="7754" y="9600"/>
                    <a:pt x="11354" y="6000"/>
                  </a:cubicBezTo>
                  <a:cubicBezTo>
                    <a:pt x="14954" y="2400"/>
                    <a:pt x="18277" y="1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8" name="Line"/>
            <p:cNvSpPr/>
            <p:nvPr/>
          </p:nvSpPr>
          <p:spPr>
            <a:xfrm>
              <a:off x="2488294" y="7402333"/>
              <a:ext cx="475345" cy="920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903" y="17400"/>
                    <a:pt x="5806" y="13200"/>
                    <a:pt x="9406" y="9600"/>
                  </a:cubicBezTo>
                  <a:cubicBezTo>
                    <a:pt x="13006" y="6000"/>
                    <a:pt x="17303" y="30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69" name="Line"/>
            <p:cNvSpPr/>
            <p:nvPr/>
          </p:nvSpPr>
          <p:spPr>
            <a:xfrm>
              <a:off x="2649297" y="7151445"/>
              <a:ext cx="3365744" cy="862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29" fill="norm" stroke="1" extrusionOk="0">
                  <a:moveTo>
                    <a:pt x="0" y="8143"/>
                  </a:moveTo>
                  <a:cubicBezTo>
                    <a:pt x="82" y="8016"/>
                    <a:pt x="164" y="7889"/>
                    <a:pt x="221" y="7984"/>
                  </a:cubicBezTo>
                  <a:cubicBezTo>
                    <a:pt x="279" y="8079"/>
                    <a:pt x="312" y="8397"/>
                    <a:pt x="336" y="9255"/>
                  </a:cubicBezTo>
                  <a:cubicBezTo>
                    <a:pt x="361" y="10112"/>
                    <a:pt x="377" y="11510"/>
                    <a:pt x="443" y="12749"/>
                  </a:cubicBezTo>
                  <a:cubicBezTo>
                    <a:pt x="508" y="13988"/>
                    <a:pt x="623" y="15068"/>
                    <a:pt x="877" y="15862"/>
                  </a:cubicBezTo>
                  <a:cubicBezTo>
                    <a:pt x="1132" y="16656"/>
                    <a:pt x="1525" y="17164"/>
                    <a:pt x="1985" y="17513"/>
                  </a:cubicBezTo>
                  <a:cubicBezTo>
                    <a:pt x="2444" y="17863"/>
                    <a:pt x="2969" y="18053"/>
                    <a:pt x="3567" y="18212"/>
                  </a:cubicBezTo>
                  <a:cubicBezTo>
                    <a:pt x="4166" y="18371"/>
                    <a:pt x="4838" y="18498"/>
                    <a:pt x="5478" y="18593"/>
                  </a:cubicBezTo>
                  <a:cubicBezTo>
                    <a:pt x="6118" y="18689"/>
                    <a:pt x="6724" y="18752"/>
                    <a:pt x="7282" y="18816"/>
                  </a:cubicBezTo>
                  <a:cubicBezTo>
                    <a:pt x="7840" y="18879"/>
                    <a:pt x="8348" y="18943"/>
                    <a:pt x="8881" y="19070"/>
                  </a:cubicBezTo>
                  <a:cubicBezTo>
                    <a:pt x="9414" y="19197"/>
                    <a:pt x="9972" y="19388"/>
                    <a:pt x="10562" y="19546"/>
                  </a:cubicBezTo>
                  <a:cubicBezTo>
                    <a:pt x="11153" y="19705"/>
                    <a:pt x="11776" y="19832"/>
                    <a:pt x="12424" y="20023"/>
                  </a:cubicBezTo>
                  <a:cubicBezTo>
                    <a:pt x="13072" y="20213"/>
                    <a:pt x="13744" y="20468"/>
                    <a:pt x="14351" y="20722"/>
                  </a:cubicBezTo>
                  <a:cubicBezTo>
                    <a:pt x="14958" y="20976"/>
                    <a:pt x="15499" y="21230"/>
                    <a:pt x="16015" y="21357"/>
                  </a:cubicBezTo>
                  <a:cubicBezTo>
                    <a:pt x="16532" y="21484"/>
                    <a:pt x="17024" y="21484"/>
                    <a:pt x="17426" y="21008"/>
                  </a:cubicBezTo>
                  <a:cubicBezTo>
                    <a:pt x="17828" y="20531"/>
                    <a:pt x="18139" y="19578"/>
                    <a:pt x="18320" y="17990"/>
                  </a:cubicBezTo>
                  <a:cubicBezTo>
                    <a:pt x="18500" y="16402"/>
                    <a:pt x="18549" y="14178"/>
                    <a:pt x="18566" y="12018"/>
                  </a:cubicBezTo>
                  <a:cubicBezTo>
                    <a:pt x="18582" y="9858"/>
                    <a:pt x="18566" y="7762"/>
                    <a:pt x="18484" y="6015"/>
                  </a:cubicBezTo>
                  <a:cubicBezTo>
                    <a:pt x="18402" y="4268"/>
                    <a:pt x="18254" y="2870"/>
                    <a:pt x="18115" y="1853"/>
                  </a:cubicBezTo>
                  <a:cubicBezTo>
                    <a:pt x="17975" y="837"/>
                    <a:pt x="17844" y="202"/>
                    <a:pt x="17779" y="43"/>
                  </a:cubicBezTo>
                  <a:cubicBezTo>
                    <a:pt x="17713" y="-116"/>
                    <a:pt x="17713" y="202"/>
                    <a:pt x="17754" y="456"/>
                  </a:cubicBezTo>
                  <a:cubicBezTo>
                    <a:pt x="17795" y="710"/>
                    <a:pt x="17877" y="900"/>
                    <a:pt x="18156" y="1028"/>
                  </a:cubicBezTo>
                  <a:cubicBezTo>
                    <a:pt x="18435" y="1155"/>
                    <a:pt x="18910" y="1218"/>
                    <a:pt x="19435" y="1250"/>
                  </a:cubicBezTo>
                  <a:cubicBezTo>
                    <a:pt x="19960" y="1282"/>
                    <a:pt x="20534" y="1282"/>
                    <a:pt x="20903" y="1313"/>
                  </a:cubicBezTo>
                  <a:cubicBezTo>
                    <a:pt x="21272" y="1345"/>
                    <a:pt x="21436" y="1409"/>
                    <a:pt x="21600" y="147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0" name="Line"/>
            <p:cNvSpPr/>
            <p:nvPr/>
          </p:nvSpPr>
          <p:spPr>
            <a:xfrm>
              <a:off x="5831036" y="7087993"/>
              <a:ext cx="209561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6322" y="1964"/>
                    <a:pt x="12644" y="3927"/>
                    <a:pt x="16463" y="5455"/>
                  </a:cubicBezTo>
                  <a:cubicBezTo>
                    <a:pt x="20283" y="6982"/>
                    <a:pt x="21600" y="8073"/>
                    <a:pt x="21600" y="9818"/>
                  </a:cubicBezTo>
                  <a:cubicBezTo>
                    <a:pt x="21600" y="11564"/>
                    <a:pt x="20283" y="13964"/>
                    <a:pt x="17780" y="16036"/>
                  </a:cubicBezTo>
                  <a:cubicBezTo>
                    <a:pt x="15278" y="18109"/>
                    <a:pt x="11590" y="19855"/>
                    <a:pt x="790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1" name="Line"/>
            <p:cNvSpPr/>
            <p:nvPr/>
          </p:nvSpPr>
          <p:spPr>
            <a:xfrm>
              <a:off x="6418827" y="7003658"/>
              <a:ext cx="362898" cy="3403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69" fill="norm" stroke="1" extrusionOk="0">
                  <a:moveTo>
                    <a:pt x="21600" y="0"/>
                  </a:moveTo>
                  <a:cubicBezTo>
                    <a:pt x="20079" y="161"/>
                    <a:pt x="18558" y="322"/>
                    <a:pt x="16276" y="1370"/>
                  </a:cubicBezTo>
                  <a:cubicBezTo>
                    <a:pt x="13994" y="2418"/>
                    <a:pt x="10952" y="4352"/>
                    <a:pt x="9127" y="5561"/>
                  </a:cubicBezTo>
                  <a:cubicBezTo>
                    <a:pt x="7301" y="6770"/>
                    <a:pt x="6693" y="7254"/>
                    <a:pt x="6161" y="7898"/>
                  </a:cubicBezTo>
                  <a:cubicBezTo>
                    <a:pt x="5628" y="8543"/>
                    <a:pt x="5172" y="9349"/>
                    <a:pt x="5324" y="9913"/>
                  </a:cubicBezTo>
                  <a:cubicBezTo>
                    <a:pt x="5476" y="10478"/>
                    <a:pt x="6237" y="10800"/>
                    <a:pt x="6997" y="10961"/>
                  </a:cubicBezTo>
                  <a:cubicBezTo>
                    <a:pt x="7758" y="11122"/>
                    <a:pt x="8518" y="11122"/>
                    <a:pt x="9355" y="11203"/>
                  </a:cubicBezTo>
                  <a:cubicBezTo>
                    <a:pt x="10192" y="11284"/>
                    <a:pt x="11104" y="11445"/>
                    <a:pt x="11332" y="11848"/>
                  </a:cubicBezTo>
                  <a:cubicBezTo>
                    <a:pt x="11561" y="12251"/>
                    <a:pt x="11104" y="12896"/>
                    <a:pt x="9355" y="14104"/>
                  </a:cubicBezTo>
                  <a:cubicBezTo>
                    <a:pt x="7606" y="15313"/>
                    <a:pt x="4563" y="17087"/>
                    <a:pt x="2662" y="18376"/>
                  </a:cubicBezTo>
                  <a:cubicBezTo>
                    <a:pt x="761" y="19666"/>
                    <a:pt x="0" y="20472"/>
                    <a:pt x="0" y="20955"/>
                  </a:cubicBezTo>
                  <a:cubicBezTo>
                    <a:pt x="0" y="21439"/>
                    <a:pt x="761" y="21600"/>
                    <a:pt x="3346" y="21358"/>
                  </a:cubicBezTo>
                  <a:cubicBezTo>
                    <a:pt x="5932" y="21116"/>
                    <a:pt x="10344" y="20472"/>
                    <a:pt x="14755" y="1982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2" name="Line"/>
            <p:cNvSpPr/>
            <p:nvPr/>
          </p:nvSpPr>
          <p:spPr>
            <a:xfrm>
              <a:off x="6820058" y="7157433"/>
              <a:ext cx="283674" cy="1483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898" fill="norm" stroke="1" extrusionOk="0">
                  <a:moveTo>
                    <a:pt x="0" y="1018"/>
                  </a:moveTo>
                  <a:cubicBezTo>
                    <a:pt x="973" y="298"/>
                    <a:pt x="1946" y="-422"/>
                    <a:pt x="3503" y="298"/>
                  </a:cubicBezTo>
                  <a:cubicBezTo>
                    <a:pt x="5059" y="1018"/>
                    <a:pt x="7200" y="3178"/>
                    <a:pt x="8173" y="6238"/>
                  </a:cubicBezTo>
                  <a:cubicBezTo>
                    <a:pt x="9146" y="9298"/>
                    <a:pt x="8951" y="13258"/>
                    <a:pt x="8270" y="15778"/>
                  </a:cubicBezTo>
                  <a:cubicBezTo>
                    <a:pt x="7589" y="18298"/>
                    <a:pt x="6422" y="19378"/>
                    <a:pt x="5351" y="20098"/>
                  </a:cubicBezTo>
                  <a:cubicBezTo>
                    <a:pt x="4281" y="20818"/>
                    <a:pt x="3308" y="21178"/>
                    <a:pt x="2530" y="20638"/>
                  </a:cubicBezTo>
                  <a:cubicBezTo>
                    <a:pt x="1751" y="20098"/>
                    <a:pt x="1168" y="18658"/>
                    <a:pt x="1362" y="17218"/>
                  </a:cubicBezTo>
                  <a:cubicBezTo>
                    <a:pt x="1557" y="15778"/>
                    <a:pt x="2530" y="14338"/>
                    <a:pt x="4865" y="11998"/>
                  </a:cubicBezTo>
                  <a:cubicBezTo>
                    <a:pt x="7200" y="9658"/>
                    <a:pt x="10897" y="6418"/>
                    <a:pt x="13232" y="4438"/>
                  </a:cubicBezTo>
                  <a:cubicBezTo>
                    <a:pt x="15568" y="2458"/>
                    <a:pt x="16541" y="1738"/>
                    <a:pt x="16443" y="2818"/>
                  </a:cubicBezTo>
                  <a:cubicBezTo>
                    <a:pt x="16346" y="3898"/>
                    <a:pt x="15178" y="6778"/>
                    <a:pt x="14400" y="9118"/>
                  </a:cubicBezTo>
                  <a:cubicBezTo>
                    <a:pt x="13622" y="11458"/>
                    <a:pt x="13232" y="13258"/>
                    <a:pt x="13524" y="14338"/>
                  </a:cubicBezTo>
                  <a:cubicBezTo>
                    <a:pt x="13816" y="15418"/>
                    <a:pt x="14789" y="15778"/>
                    <a:pt x="16249" y="15598"/>
                  </a:cubicBezTo>
                  <a:cubicBezTo>
                    <a:pt x="17708" y="15418"/>
                    <a:pt x="19654" y="14698"/>
                    <a:pt x="21600" y="1397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3" name="Line"/>
            <p:cNvSpPr/>
            <p:nvPr/>
          </p:nvSpPr>
          <p:spPr>
            <a:xfrm>
              <a:off x="7111079" y="6963847"/>
              <a:ext cx="161324" cy="1312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332" fill="norm" stroke="1" extrusionOk="0">
                  <a:moveTo>
                    <a:pt x="43" y="1486"/>
                  </a:moveTo>
                  <a:cubicBezTo>
                    <a:pt x="1730" y="656"/>
                    <a:pt x="3418" y="-175"/>
                    <a:pt x="5105" y="33"/>
                  </a:cubicBezTo>
                  <a:cubicBezTo>
                    <a:pt x="6793" y="240"/>
                    <a:pt x="8480" y="1487"/>
                    <a:pt x="8480" y="4394"/>
                  </a:cubicBezTo>
                  <a:cubicBezTo>
                    <a:pt x="8480" y="7302"/>
                    <a:pt x="6793" y="11871"/>
                    <a:pt x="4768" y="14987"/>
                  </a:cubicBezTo>
                  <a:cubicBezTo>
                    <a:pt x="2743" y="18102"/>
                    <a:pt x="380" y="19763"/>
                    <a:pt x="43" y="20594"/>
                  </a:cubicBezTo>
                  <a:cubicBezTo>
                    <a:pt x="-295" y="21425"/>
                    <a:pt x="1392" y="21425"/>
                    <a:pt x="5274" y="21217"/>
                  </a:cubicBezTo>
                  <a:cubicBezTo>
                    <a:pt x="9155" y="21010"/>
                    <a:pt x="15230" y="20594"/>
                    <a:pt x="21305" y="2017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4" name="Line"/>
            <p:cNvSpPr/>
            <p:nvPr/>
          </p:nvSpPr>
          <p:spPr>
            <a:xfrm>
              <a:off x="7287735" y="7078163"/>
              <a:ext cx="164394" cy="4692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52" h="21208" fill="norm" stroke="1" extrusionOk="0">
                  <a:moveTo>
                    <a:pt x="7854" y="10840"/>
                  </a:moveTo>
                  <a:cubicBezTo>
                    <a:pt x="6218" y="12572"/>
                    <a:pt x="4582" y="14305"/>
                    <a:pt x="3436" y="15864"/>
                  </a:cubicBezTo>
                  <a:cubicBezTo>
                    <a:pt x="2291" y="17424"/>
                    <a:pt x="1636" y="18810"/>
                    <a:pt x="1145" y="19792"/>
                  </a:cubicBezTo>
                  <a:cubicBezTo>
                    <a:pt x="654" y="20773"/>
                    <a:pt x="327" y="21351"/>
                    <a:pt x="164" y="21178"/>
                  </a:cubicBezTo>
                  <a:cubicBezTo>
                    <a:pt x="0" y="21004"/>
                    <a:pt x="0" y="20080"/>
                    <a:pt x="164" y="17539"/>
                  </a:cubicBezTo>
                  <a:cubicBezTo>
                    <a:pt x="327" y="14998"/>
                    <a:pt x="654" y="10840"/>
                    <a:pt x="1800" y="7606"/>
                  </a:cubicBezTo>
                  <a:cubicBezTo>
                    <a:pt x="2945" y="4371"/>
                    <a:pt x="4909" y="2061"/>
                    <a:pt x="6873" y="906"/>
                  </a:cubicBezTo>
                  <a:cubicBezTo>
                    <a:pt x="8836" y="-249"/>
                    <a:pt x="10800" y="-249"/>
                    <a:pt x="13254" y="617"/>
                  </a:cubicBezTo>
                  <a:cubicBezTo>
                    <a:pt x="15709" y="1484"/>
                    <a:pt x="18655" y="3216"/>
                    <a:pt x="20127" y="4371"/>
                  </a:cubicBezTo>
                  <a:cubicBezTo>
                    <a:pt x="21600" y="5526"/>
                    <a:pt x="21600" y="6104"/>
                    <a:pt x="18000" y="6855"/>
                  </a:cubicBezTo>
                  <a:cubicBezTo>
                    <a:pt x="14400" y="7606"/>
                    <a:pt x="7200" y="8530"/>
                    <a:pt x="0" y="9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5" name="Line"/>
            <p:cNvSpPr/>
            <p:nvPr/>
          </p:nvSpPr>
          <p:spPr>
            <a:xfrm>
              <a:off x="7425738" y="7271996"/>
              <a:ext cx="122671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4950" y="5850"/>
                    <a:pt x="9900" y="11700"/>
                    <a:pt x="13500" y="15300"/>
                  </a:cubicBezTo>
                  <a:cubicBezTo>
                    <a:pt x="17100" y="18900"/>
                    <a:pt x="19350" y="2025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6" name="Line"/>
            <p:cNvSpPr/>
            <p:nvPr/>
          </p:nvSpPr>
          <p:spPr>
            <a:xfrm>
              <a:off x="7456406" y="7294997"/>
              <a:ext cx="115003" cy="130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320" y="2965"/>
                    <a:pt x="11040" y="5929"/>
                    <a:pt x="7440" y="9529"/>
                  </a:cubicBezTo>
                  <a:cubicBezTo>
                    <a:pt x="3840" y="13129"/>
                    <a:pt x="1920" y="17365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7" name="Line"/>
            <p:cNvSpPr/>
            <p:nvPr/>
          </p:nvSpPr>
          <p:spPr>
            <a:xfrm>
              <a:off x="7616043" y="7141660"/>
              <a:ext cx="85702" cy="1916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4" h="21600" fill="norm" stroke="1" extrusionOk="0">
                  <a:moveTo>
                    <a:pt x="21304" y="0"/>
                  </a:moveTo>
                  <a:cubicBezTo>
                    <a:pt x="16857" y="0"/>
                    <a:pt x="12410" y="0"/>
                    <a:pt x="8280" y="2016"/>
                  </a:cubicBezTo>
                  <a:cubicBezTo>
                    <a:pt x="4151" y="4032"/>
                    <a:pt x="339" y="8064"/>
                    <a:pt x="22" y="11520"/>
                  </a:cubicBezTo>
                  <a:cubicBezTo>
                    <a:pt x="-296" y="14976"/>
                    <a:pt x="2881" y="17856"/>
                    <a:pt x="5739" y="19440"/>
                  </a:cubicBezTo>
                  <a:cubicBezTo>
                    <a:pt x="8598" y="21024"/>
                    <a:pt x="11139" y="21312"/>
                    <a:pt x="1368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8" name="Line"/>
            <p:cNvSpPr/>
            <p:nvPr/>
          </p:nvSpPr>
          <p:spPr>
            <a:xfrm>
              <a:off x="7711604" y="7195328"/>
              <a:ext cx="158812" cy="1331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6" h="21229" fill="norm" stroke="1" extrusionOk="0">
                  <a:moveTo>
                    <a:pt x="5877" y="0"/>
                  </a:moveTo>
                  <a:cubicBezTo>
                    <a:pt x="7249" y="1223"/>
                    <a:pt x="8620" y="2445"/>
                    <a:pt x="9135" y="5298"/>
                  </a:cubicBezTo>
                  <a:cubicBezTo>
                    <a:pt x="9649" y="8151"/>
                    <a:pt x="9306" y="12634"/>
                    <a:pt x="8449" y="15487"/>
                  </a:cubicBezTo>
                  <a:cubicBezTo>
                    <a:pt x="7592" y="18340"/>
                    <a:pt x="6220" y="19562"/>
                    <a:pt x="4677" y="20377"/>
                  </a:cubicBezTo>
                  <a:cubicBezTo>
                    <a:pt x="3135" y="21192"/>
                    <a:pt x="1420" y="21600"/>
                    <a:pt x="563" y="20785"/>
                  </a:cubicBezTo>
                  <a:cubicBezTo>
                    <a:pt x="-294" y="19970"/>
                    <a:pt x="-294" y="17932"/>
                    <a:pt x="1420" y="15487"/>
                  </a:cubicBezTo>
                  <a:cubicBezTo>
                    <a:pt x="3135" y="13042"/>
                    <a:pt x="6563" y="10189"/>
                    <a:pt x="9820" y="8355"/>
                  </a:cubicBezTo>
                  <a:cubicBezTo>
                    <a:pt x="13077" y="6521"/>
                    <a:pt x="16163" y="5706"/>
                    <a:pt x="17020" y="6317"/>
                  </a:cubicBezTo>
                  <a:cubicBezTo>
                    <a:pt x="17877" y="6928"/>
                    <a:pt x="16506" y="8966"/>
                    <a:pt x="15649" y="11208"/>
                  </a:cubicBezTo>
                  <a:cubicBezTo>
                    <a:pt x="14792" y="13449"/>
                    <a:pt x="14449" y="15894"/>
                    <a:pt x="15477" y="17525"/>
                  </a:cubicBezTo>
                  <a:cubicBezTo>
                    <a:pt x="16506" y="19155"/>
                    <a:pt x="18906" y="19970"/>
                    <a:pt x="21306" y="2078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79" name="Line"/>
            <p:cNvSpPr/>
            <p:nvPr/>
          </p:nvSpPr>
          <p:spPr>
            <a:xfrm>
              <a:off x="7924083" y="7162656"/>
              <a:ext cx="126739" cy="324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04" h="21395" fill="norm" stroke="1" extrusionOk="0">
                  <a:moveTo>
                    <a:pt x="7624" y="133"/>
                  </a:moveTo>
                  <a:cubicBezTo>
                    <a:pt x="9741" y="-36"/>
                    <a:pt x="11859" y="-205"/>
                    <a:pt x="14400" y="723"/>
                  </a:cubicBezTo>
                  <a:cubicBezTo>
                    <a:pt x="16941" y="1651"/>
                    <a:pt x="19906" y="3676"/>
                    <a:pt x="20753" y="6123"/>
                  </a:cubicBezTo>
                  <a:cubicBezTo>
                    <a:pt x="21600" y="8570"/>
                    <a:pt x="20329" y="11439"/>
                    <a:pt x="16518" y="14054"/>
                  </a:cubicBezTo>
                  <a:cubicBezTo>
                    <a:pt x="12706" y="16670"/>
                    <a:pt x="6353" y="19032"/>
                    <a:pt x="0" y="2139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0" name="Line"/>
            <p:cNvSpPr/>
            <p:nvPr/>
          </p:nvSpPr>
          <p:spPr>
            <a:xfrm>
              <a:off x="8299758" y="7348665"/>
              <a:ext cx="17633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1" name="Line"/>
            <p:cNvSpPr/>
            <p:nvPr/>
          </p:nvSpPr>
          <p:spPr>
            <a:xfrm>
              <a:off x="8307425" y="7502002"/>
              <a:ext cx="153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2" name="Line"/>
            <p:cNvSpPr/>
            <p:nvPr/>
          </p:nvSpPr>
          <p:spPr>
            <a:xfrm>
              <a:off x="8966773" y="7279663"/>
              <a:ext cx="46002" cy="260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3" name="Line"/>
            <p:cNvSpPr/>
            <p:nvPr/>
          </p:nvSpPr>
          <p:spPr>
            <a:xfrm>
              <a:off x="9066442" y="7059517"/>
              <a:ext cx="168672" cy="16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19" fill="norm" stroke="1" extrusionOk="0">
                  <a:moveTo>
                    <a:pt x="0" y="4628"/>
                  </a:moveTo>
                  <a:cubicBezTo>
                    <a:pt x="982" y="2992"/>
                    <a:pt x="1964" y="1355"/>
                    <a:pt x="3273" y="537"/>
                  </a:cubicBezTo>
                  <a:cubicBezTo>
                    <a:pt x="4582" y="-281"/>
                    <a:pt x="6218" y="-281"/>
                    <a:pt x="7691" y="1355"/>
                  </a:cubicBezTo>
                  <a:cubicBezTo>
                    <a:pt x="9164" y="2992"/>
                    <a:pt x="10473" y="6264"/>
                    <a:pt x="10964" y="8719"/>
                  </a:cubicBezTo>
                  <a:cubicBezTo>
                    <a:pt x="11455" y="11174"/>
                    <a:pt x="11127" y="12810"/>
                    <a:pt x="9982" y="14283"/>
                  </a:cubicBezTo>
                  <a:cubicBezTo>
                    <a:pt x="8836" y="15755"/>
                    <a:pt x="6873" y="17064"/>
                    <a:pt x="6709" y="18046"/>
                  </a:cubicBezTo>
                  <a:cubicBezTo>
                    <a:pt x="6546" y="19028"/>
                    <a:pt x="8182" y="19683"/>
                    <a:pt x="10964" y="20174"/>
                  </a:cubicBezTo>
                  <a:cubicBezTo>
                    <a:pt x="13745" y="20664"/>
                    <a:pt x="17673" y="20992"/>
                    <a:pt x="21600" y="213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4" name="Line"/>
            <p:cNvSpPr/>
            <p:nvPr/>
          </p:nvSpPr>
          <p:spPr>
            <a:xfrm>
              <a:off x="9219779" y="7463668"/>
              <a:ext cx="23001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5" name="Line"/>
            <p:cNvSpPr/>
            <p:nvPr/>
          </p:nvSpPr>
          <p:spPr>
            <a:xfrm>
              <a:off x="9376665" y="7309150"/>
              <a:ext cx="234124" cy="254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09" h="20919" fill="norm" stroke="1" extrusionOk="0">
                  <a:moveTo>
                    <a:pt x="13057" y="4500"/>
                  </a:moveTo>
                  <a:cubicBezTo>
                    <a:pt x="13057" y="3452"/>
                    <a:pt x="13057" y="2403"/>
                    <a:pt x="12470" y="2089"/>
                  </a:cubicBezTo>
                  <a:cubicBezTo>
                    <a:pt x="11883" y="1774"/>
                    <a:pt x="10709" y="2193"/>
                    <a:pt x="8713" y="3871"/>
                  </a:cubicBezTo>
                  <a:cubicBezTo>
                    <a:pt x="6718" y="5549"/>
                    <a:pt x="3900" y="8485"/>
                    <a:pt x="2257" y="11001"/>
                  </a:cubicBezTo>
                  <a:cubicBezTo>
                    <a:pt x="613" y="13518"/>
                    <a:pt x="144" y="15615"/>
                    <a:pt x="26" y="17188"/>
                  </a:cubicBezTo>
                  <a:cubicBezTo>
                    <a:pt x="-91" y="18760"/>
                    <a:pt x="144" y="19809"/>
                    <a:pt x="1670" y="20438"/>
                  </a:cubicBezTo>
                  <a:cubicBezTo>
                    <a:pt x="3196" y="21067"/>
                    <a:pt x="6013" y="21277"/>
                    <a:pt x="9183" y="19809"/>
                  </a:cubicBezTo>
                  <a:cubicBezTo>
                    <a:pt x="12352" y="18341"/>
                    <a:pt x="15874" y="15195"/>
                    <a:pt x="17870" y="12574"/>
                  </a:cubicBezTo>
                  <a:cubicBezTo>
                    <a:pt x="19866" y="9953"/>
                    <a:pt x="20335" y="7856"/>
                    <a:pt x="19866" y="5759"/>
                  </a:cubicBezTo>
                  <a:cubicBezTo>
                    <a:pt x="19396" y="3661"/>
                    <a:pt x="17987" y="1564"/>
                    <a:pt x="16109" y="621"/>
                  </a:cubicBezTo>
                  <a:cubicBezTo>
                    <a:pt x="14231" y="-323"/>
                    <a:pt x="11883" y="-113"/>
                    <a:pt x="9887" y="726"/>
                  </a:cubicBezTo>
                  <a:cubicBezTo>
                    <a:pt x="7892" y="1564"/>
                    <a:pt x="6248" y="3032"/>
                    <a:pt x="5309" y="4291"/>
                  </a:cubicBezTo>
                  <a:cubicBezTo>
                    <a:pt x="4370" y="5549"/>
                    <a:pt x="4135" y="6597"/>
                    <a:pt x="5544" y="7436"/>
                  </a:cubicBezTo>
                  <a:cubicBezTo>
                    <a:pt x="6952" y="8275"/>
                    <a:pt x="10005" y="8904"/>
                    <a:pt x="12939" y="9114"/>
                  </a:cubicBezTo>
                  <a:cubicBezTo>
                    <a:pt x="15874" y="9324"/>
                    <a:pt x="18692" y="9114"/>
                    <a:pt x="21509" y="890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6" name="Line"/>
            <p:cNvSpPr/>
            <p:nvPr/>
          </p:nvSpPr>
          <p:spPr>
            <a:xfrm>
              <a:off x="9764125" y="7486669"/>
              <a:ext cx="145670" cy="153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7" name="Line"/>
            <p:cNvSpPr/>
            <p:nvPr/>
          </p:nvSpPr>
          <p:spPr>
            <a:xfrm>
              <a:off x="9848460" y="7410000"/>
              <a:ext cx="15334" cy="176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0800" y="5948"/>
                    <a:pt x="0" y="11896"/>
                    <a:pt x="0" y="15496"/>
                  </a:cubicBezTo>
                  <a:cubicBezTo>
                    <a:pt x="0" y="19096"/>
                    <a:pt x="10800" y="20348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8" name="Line"/>
            <p:cNvSpPr/>
            <p:nvPr/>
          </p:nvSpPr>
          <p:spPr>
            <a:xfrm>
              <a:off x="10073627" y="7327835"/>
              <a:ext cx="204177" cy="280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5" h="21342" fill="norm" stroke="1" extrusionOk="0">
                  <a:moveTo>
                    <a:pt x="3705" y="5089"/>
                  </a:moveTo>
                  <a:cubicBezTo>
                    <a:pt x="3438" y="4116"/>
                    <a:pt x="3172" y="3143"/>
                    <a:pt x="3572" y="2267"/>
                  </a:cubicBezTo>
                  <a:cubicBezTo>
                    <a:pt x="3972" y="1392"/>
                    <a:pt x="5038" y="613"/>
                    <a:pt x="6772" y="224"/>
                  </a:cubicBezTo>
                  <a:cubicBezTo>
                    <a:pt x="8505" y="-165"/>
                    <a:pt x="10905" y="-165"/>
                    <a:pt x="12505" y="1197"/>
                  </a:cubicBezTo>
                  <a:cubicBezTo>
                    <a:pt x="14105" y="2559"/>
                    <a:pt x="14905" y="5284"/>
                    <a:pt x="13572" y="8008"/>
                  </a:cubicBezTo>
                  <a:cubicBezTo>
                    <a:pt x="12238" y="10732"/>
                    <a:pt x="8772" y="13457"/>
                    <a:pt x="6372" y="15208"/>
                  </a:cubicBezTo>
                  <a:cubicBezTo>
                    <a:pt x="3972" y="16959"/>
                    <a:pt x="2638" y="17738"/>
                    <a:pt x="1572" y="18613"/>
                  </a:cubicBezTo>
                  <a:cubicBezTo>
                    <a:pt x="505" y="19489"/>
                    <a:pt x="-295" y="20462"/>
                    <a:pt x="105" y="20949"/>
                  </a:cubicBezTo>
                  <a:cubicBezTo>
                    <a:pt x="505" y="21435"/>
                    <a:pt x="2105" y="21435"/>
                    <a:pt x="5838" y="21143"/>
                  </a:cubicBezTo>
                  <a:cubicBezTo>
                    <a:pt x="9572" y="20851"/>
                    <a:pt x="15438" y="20267"/>
                    <a:pt x="21305" y="196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89" name="Line"/>
            <p:cNvSpPr/>
            <p:nvPr/>
          </p:nvSpPr>
          <p:spPr>
            <a:xfrm>
              <a:off x="10254802" y="7218329"/>
              <a:ext cx="168672" cy="1226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1309" y="1350"/>
                    <a:pt x="2618" y="0"/>
                    <a:pt x="4091" y="0"/>
                  </a:cubicBezTo>
                  <a:cubicBezTo>
                    <a:pt x="5564" y="0"/>
                    <a:pt x="7200" y="1350"/>
                    <a:pt x="8345" y="3150"/>
                  </a:cubicBezTo>
                  <a:cubicBezTo>
                    <a:pt x="9491" y="4950"/>
                    <a:pt x="10145" y="7200"/>
                    <a:pt x="10145" y="9450"/>
                  </a:cubicBezTo>
                  <a:cubicBezTo>
                    <a:pt x="10145" y="11700"/>
                    <a:pt x="9491" y="13950"/>
                    <a:pt x="7855" y="15975"/>
                  </a:cubicBezTo>
                  <a:cubicBezTo>
                    <a:pt x="6218" y="18000"/>
                    <a:pt x="3600" y="19800"/>
                    <a:pt x="3109" y="20700"/>
                  </a:cubicBezTo>
                  <a:cubicBezTo>
                    <a:pt x="2618" y="21600"/>
                    <a:pt x="4254" y="21600"/>
                    <a:pt x="7691" y="21600"/>
                  </a:cubicBezTo>
                  <a:cubicBezTo>
                    <a:pt x="11127" y="21600"/>
                    <a:pt x="16364" y="216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0" name="Line"/>
            <p:cNvSpPr/>
            <p:nvPr/>
          </p:nvSpPr>
          <p:spPr>
            <a:xfrm>
              <a:off x="10472242" y="7350868"/>
              <a:ext cx="165903" cy="2729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6" h="20973" fill="norm" stroke="1" extrusionOk="0">
                  <a:moveTo>
                    <a:pt x="21246" y="419"/>
                  </a:moveTo>
                  <a:cubicBezTo>
                    <a:pt x="17646" y="27"/>
                    <a:pt x="14046" y="-366"/>
                    <a:pt x="10446" y="616"/>
                  </a:cubicBezTo>
                  <a:cubicBezTo>
                    <a:pt x="6846" y="1598"/>
                    <a:pt x="3246" y="3954"/>
                    <a:pt x="1446" y="6998"/>
                  </a:cubicBezTo>
                  <a:cubicBezTo>
                    <a:pt x="-354" y="10041"/>
                    <a:pt x="-354" y="13772"/>
                    <a:pt x="791" y="16325"/>
                  </a:cubicBezTo>
                  <a:cubicBezTo>
                    <a:pt x="1937" y="18878"/>
                    <a:pt x="4228" y="20252"/>
                    <a:pt x="7010" y="20743"/>
                  </a:cubicBezTo>
                  <a:cubicBezTo>
                    <a:pt x="9791" y="21234"/>
                    <a:pt x="13064" y="20841"/>
                    <a:pt x="16337" y="2044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1" name="Line"/>
            <p:cNvSpPr/>
            <p:nvPr/>
          </p:nvSpPr>
          <p:spPr>
            <a:xfrm>
              <a:off x="10698799" y="7394666"/>
              <a:ext cx="23681" cy="2300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6000"/>
                    <a:pt x="2735" y="12000"/>
                    <a:pt x="575" y="15600"/>
                  </a:cubicBezTo>
                  <a:cubicBezTo>
                    <a:pt x="-1585" y="19200"/>
                    <a:pt x="2735" y="20400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2" name="Line"/>
            <p:cNvSpPr/>
            <p:nvPr/>
          </p:nvSpPr>
          <p:spPr>
            <a:xfrm>
              <a:off x="10760813" y="7531193"/>
              <a:ext cx="191673" cy="168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1152" y="11040"/>
                    <a:pt x="2304" y="1783"/>
                    <a:pt x="5904" y="240"/>
                  </a:cubicBezTo>
                  <a:cubicBezTo>
                    <a:pt x="9504" y="-1303"/>
                    <a:pt x="15552" y="4868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3" name="Line"/>
            <p:cNvSpPr/>
            <p:nvPr/>
          </p:nvSpPr>
          <p:spPr>
            <a:xfrm>
              <a:off x="11032880" y="7424706"/>
              <a:ext cx="203278" cy="2099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6" h="20881" fill="norm" stroke="1" extrusionOk="0">
                  <a:moveTo>
                    <a:pt x="14996" y="5399"/>
                  </a:moveTo>
                  <a:cubicBezTo>
                    <a:pt x="13916" y="4382"/>
                    <a:pt x="12836" y="3366"/>
                    <a:pt x="10676" y="3493"/>
                  </a:cubicBezTo>
                  <a:cubicBezTo>
                    <a:pt x="8516" y="3620"/>
                    <a:pt x="5276" y="4890"/>
                    <a:pt x="3116" y="6923"/>
                  </a:cubicBezTo>
                  <a:cubicBezTo>
                    <a:pt x="956" y="8956"/>
                    <a:pt x="-124" y="11752"/>
                    <a:pt x="11" y="14420"/>
                  </a:cubicBezTo>
                  <a:cubicBezTo>
                    <a:pt x="146" y="17088"/>
                    <a:pt x="1496" y="19629"/>
                    <a:pt x="4196" y="20519"/>
                  </a:cubicBezTo>
                  <a:cubicBezTo>
                    <a:pt x="6896" y="21408"/>
                    <a:pt x="10946" y="20646"/>
                    <a:pt x="13511" y="18359"/>
                  </a:cubicBezTo>
                  <a:cubicBezTo>
                    <a:pt x="16076" y="16072"/>
                    <a:pt x="17156" y="12260"/>
                    <a:pt x="17291" y="9083"/>
                  </a:cubicBezTo>
                  <a:cubicBezTo>
                    <a:pt x="17426" y="5907"/>
                    <a:pt x="16616" y="3366"/>
                    <a:pt x="14726" y="1841"/>
                  </a:cubicBezTo>
                  <a:cubicBezTo>
                    <a:pt x="12836" y="316"/>
                    <a:pt x="9866" y="-192"/>
                    <a:pt x="7571" y="62"/>
                  </a:cubicBezTo>
                  <a:cubicBezTo>
                    <a:pt x="5276" y="316"/>
                    <a:pt x="3656" y="1333"/>
                    <a:pt x="2711" y="2476"/>
                  </a:cubicBezTo>
                  <a:cubicBezTo>
                    <a:pt x="1766" y="3620"/>
                    <a:pt x="1496" y="4890"/>
                    <a:pt x="4736" y="6796"/>
                  </a:cubicBezTo>
                  <a:cubicBezTo>
                    <a:pt x="7976" y="8702"/>
                    <a:pt x="14726" y="11243"/>
                    <a:pt x="21476" y="1378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4" name="Line"/>
            <p:cNvSpPr/>
            <p:nvPr/>
          </p:nvSpPr>
          <p:spPr>
            <a:xfrm>
              <a:off x="11266825" y="7356332"/>
              <a:ext cx="118029" cy="352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359" h="21600" fill="norm" stroke="1" extrusionOk="0">
                  <a:moveTo>
                    <a:pt x="1322" y="0"/>
                  </a:moveTo>
                  <a:cubicBezTo>
                    <a:pt x="7494" y="2974"/>
                    <a:pt x="13665" y="5948"/>
                    <a:pt x="17192" y="8452"/>
                  </a:cubicBezTo>
                  <a:cubicBezTo>
                    <a:pt x="20718" y="10956"/>
                    <a:pt x="21600" y="12991"/>
                    <a:pt x="18294" y="15104"/>
                  </a:cubicBezTo>
                  <a:cubicBezTo>
                    <a:pt x="14988" y="17217"/>
                    <a:pt x="7494" y="19409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5" name="Line"/>
            <p:cNvSpPr/>
            <p:nvPr/>
          </p:nvSpPr>
          <p:spPr>
            <a:xfrm>
              <a:off x="8537430" y="7922202"/>
              <a:ext cx="268340" cy="168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297" fill="norm" stroke="1" extrusionOk="0">
                  <a:moveTo>
                    <a:pt x="0" y="20297"/>
                  </a:moveTo>
                  <a:cubicBezTo>
                    <a:pt x="4526" y="11040"/>
                    <a:pt x="9051" y="1783"/>
                    <a:pt x="12651" y="240"/>
                  </a:cubicBezTo>
                  <a:cubicBezTo>
                    <a:pt x="16251" y="-1303"/>
                    <a:pt x="18926" y="4869"/>
                    <a:pt x="21600" y="1104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6" name="Line"/>
            <p:cNvSpPr/>
            <p:nvPr/>
          </p:nvSpPr>
          <p:spPr>
            <a:xfrm>
              <a:off x="8637099" y="7985013"/>
              <a:ext cx="138004" cy="30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7" name="Line"/>
            <p:cNvSpPr/>
            <p:nvPr/>
          </p:nvSpPr>
          <p:spPr>
            <a:xfrm>
              <a:off x="9164123" y="7862343"/>
              <a:ext cx="162992" cy="1507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94" h="21600" fill="norm" stroke="1" extrusionOk="0">
                  <a:moveTo>
                    <a:pt x="11225" y="0"/>
                  </a:moveTo>
                  <a:cubicBezTo>
                    <a:pt x="7569" y="5125"/>
                    <a:pt x="3914" y="10251"/>
                    <a:pt x="1920" y="13729"/>
                  </a:cubicBezTo>
                  <a:cubicBezTo>
                    <a:pt x="-74" y="17207"/>
                    <a:pt x="-406" y="19037"/>
                    <a:pt x="425" y="20136"/>
                  </a:cubicBezTo>
                  <a:cubicBezTo>
                    <a:pt x="1256" y="21234"/>
                    <a:pt x="3249" y="21600"/>
                    <a:pt x="6905" y="21600"/>
                  </a:cubicBezTo>
                  <a:cubicBezTo>
                    <a:pt x="10560" y="21600"/>
                    <a:pt x="15877" y="21234"/>
                    <a:pt x="21194" y="208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8" name="Line"/>
            <p:cNvSpPr/>
            <p:nvPr/>
          </p:nvSpPr>
          <p:spPr>
            <a:xfrm>
              <a:off x="9266917" y="7962012"/>
              <a:ext cx="21864" cy="176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532" h="21600" fill="norm" stroke="1" extrusionOk="0">
                  <a:moveTo>
                    <a:pt x="20532" y="0"/>
                  </a:moveTo>
                  <a:cubicBezTo>
                    <a:pt x="10932" y="3443"/>
                    <a:pt x="1332" y="6887"/>
                    <a:pt x="132" y="10487"/>
                  </a:cubicBezTo>
                  <a:cubicBezTo>
                    <a:pt x="-1068" y="14087"/>
                    <a:pt x="6132" y="17843"/>
                    <a:pt x="13332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099" name="Line"/>
            <p:cNvSpPr/>
            <p:nvPr/>
          </p:nvSpPr>
          <p:spPr>
            <a:xfrm>
              <a:off x="9396116" y="8061682"/>
              <a:ext cx="161004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0" name="Line"/>
            <p:cNvSpPr/>
            <p:nvPr/>
          </p:nvSpPr>
          <p:spPr>
            <a:xfrm>
              <a:off x="9687456" y="7893449"/>
              <a:ext cx="128013" cy="2253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15" h="21405" fill="norm" stroke="1" extrusionOk="0">
                  <a:moveTo>
                    <a:pt x="0" y="4327"/>
                  </a:moveTo>
                  <a:cubicBezTo>
                    <a:pt x="424" y="3113"/>
                    <a:pt x="847" y="1900"/>
                    <a:pt x="2118" y="1171"/>
                  </a:cubicBezTo>
                  <a:cubicBezTo>
                    <a:pt x="3388" y="443"/>
                    <a:pt x="5506" y="201"/>
                    <a:pt x="7624" y="79"/>
                  </a:cubicBezTo>
                  <a:cubicBezTo>
                    <a:pt x="9741" y="-42"/>
                    <a:pt x="11859" y="-42"/>
                    <a:pt x="13976" y="201"/>
                  </a:cubicBezTo>
                  <a:cubicBezTo>
                    <a:pt x="16094" y="443"/>
                    <a:pt x="18212" y="929"/>
                    <a:pt x="19271" y="1778"/>
                  </a:cubicBezTo>
                  <a:cubicBezTo>
                    <a:pt x="20330" y="2628"/>
                    <a:pt x="20330" y="3841"/>
                    <a:pt x="19271" y="4812"/>
                  </a:cubicBezTo>
                  <a:cubicBezTo>
                    <a:pt x="18212" y="5783"/>
                    <a:pt x="16094" y="6511"/>
                    <a:pt x="13976" y="7118"/>
                  </a:cubicBezTo>
                  <a:cubicBezTo>
                    <a:pt x="11859" y="7724"/>
                    <a:pt x="9741" y="8210"/>
                    <a:pt x="9741" y="8695"/>
                  </a:cubicBezTo>
                  <a:cubicBezTo>
                    <a:pt x="9741" y="9180"/>
                    <a:pt x="11859" y="9666"/>
                    <a:pt x="14188" y="10394"/>
                  </a:cubicBezTo>
                  <a:cubicBezTo>
                    <a:pt x="16518" y="11122"/>
                    <a:pt x="19059" y="12093"/>
                    <a:pt x="20329" y="13185"/>
                  </a:cubicBezTo>
                  <a:cubicBezTo>
                    <a:pt x="21600" y="14277"/>
                    <a:pt x="21600" y="15491"/>
                    <a:pt x="19694" y="16825"/>
                  </a:cubicBezTo>
                  <a:cubicBezTo>
                    <a:pt x="17788" y="18160"/>
                    <a:pt x="13977" y="19616"/>
                    <a:pt x="11012" y="20466"/>
                  </a:cubicBezTo>
                  <a:cubicBezTo>
                    <a:pt x="8047" y="21315"/>
                    <a:pt x="5929" y="21558"/>
                    <a:pt x="4659" y="21315"/>
                  </a:cubicBezTo>
                  <a:cubicBezTo>
                    <a:pt x="3388" y="21073"/>
                    <a:pt x="2965" y="20345"/>
                    <a:pt x="2541" y="1961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1" name="Line"/>
            <p:cNvSpPr/>
            <p:nvPr/>
          </p:nvSpPr>
          <p:spPr>
            <a:xfrm>
              <a:off x="9817955" y="7966556"/>
              <a:ext cx="344846" cy="23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5" h="21028" fill="norm" stroke="1" extrusionOk="0">
                  <a:moveTo>
                    <a:pt x="12288" y="3727"/>
                  </a:moveTo>
                  <a:cubicBezTo>
                    <a:pt x="11657" y="3038"/>
                    <a:pt x="11027" y="2349"/>
                    <a:pt x="9766" y="2808"/>
                  </a:cubicBezTo>
                  <a:cubicBezTo>
                    <a:pt x="8504" y="3268"/>
                    <a:pt x="6612" y="4876"/>
                    <a:pt x="4799" y="7519"/>
                  </a:cubicBezTo>
                  <a:cubicBezTo>
                    <a:pt x="2986" y="10161"/>
                    <a:pt x="1252" y="13838"/>
                    <a:pt x="463" y="16251"/>
                  </a:cubicBezTo>
                  <a:cubicBezTo>
                    <a:pt x="-325" y="18664"/>
                    <a:pt x="-167" y="19813"/>
                    <a:pt x="1409" y="20502"/>
                  </a:cubicBezTo>
                  <a:cubicBezTo>
                    <a:pt x="2986" y="21191"/>
                    <a:pt x="5982" y="21421"/>
                    <a:pt x="8583" y="19812"/>
                  </a:cubicBezTo>
                  <a:cubicBezTo>
                    <a:pt x="11184" y="18204"/>
                    <a:pt x="13392" y="14757"/>
                    <a:pt x="14653" y="11540"/>
                  </a:cubicBezTo>
                  <a:cubicBezTo>
                    <a:pt x="15914" y="8323"/>
                    <a:pt x="16230" y="5336"/>
                    <a:pt x="15441" y="3383"/>
                  </a:cubicBezTo>
                  <a:cubicBezTo>
                    <a:pt x="14653" y="1429"/>
                    <a:pt x="12761" y="510"/>
                    <a:pt x="11027" y="166"/>
                  </a:cubicBezTo>
                  <a:cubicBezTo>
                    <a:pt x="9292" y="-179"/>
                    <a:pt x="7716" y="51"/>
                    <a:pt x="6612" y="510"/>
                  </a:cubicBezTo>
                  <a:cubicBezTo>
                    <a:pt x="5509" y="970"/>
                    <a:pt x="4878" y="1659"/>
                    <a:pt x="4563" y="2578"/>
                  </a:cubicBezTo>
                  <a:cubicBezTo>
                    <a:pt x="4247" y="3498"/>
                    <a:pt x="4247" y="4647"/>
                    <a:pt x="7085" y="5795"/>
                  </a:cubicBezTo>
                  <a:cubicBezTo>
                    <a:pt x="9923" y="6944"/>
                    <a:pt x="15599" y="8093"/>
                    <a:pt x="21275" y="924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2" name="Line"/>
            <p:cNvSpPr/>
            <p:nvPr/>
          </p:nvSpPr>
          <p:spPr>
            <a:xfrm>
              <a:off x="962593" y="8428489"/>
              <a:ext cx="360342" cy="4890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07" fill="norm" stroke="1" extrusionOk="0">
                  <a:moveTo>
                    <a:pt x="0" y="5731"/>
                  </a:moveTo>
                  <a:cubicBezTo>
                    <a:pt x="1532" y="7401"/>
                    <a:pt x="3064" y="9071"/>
                    <a:pt x="4749" y="11354"/>
                  </a:cubicBezTo>
                  <a:cubicBezTo>
                    <a:pt x="6434" y="13636"/>
                    <a:pt x="8272" y="16531"/>
                    <a:pt x="9421" y="18201"/>
                  </a:cubicBezTo>
                  <a:cubicBezTo>
                    <a:pt x="10570" y="19871"/>
                    <a:pt x="11030" y="20317"/>
                    <a:pt x="11566" y="20706"/>
                  </a:cubicBezTo>
                  <a:cubicBezTo>
                    <a:pt x="12102" y="21096"/>
                    <a:pt x="12715" y="21430"/>
                    <a:pt x="13174" y="21263"/>
                  </a:cubicBezTo>
                  <a:cubicBezTo>
                    <a:pt x="13634" y="21096"/>
                    <a:pt x="13940" y="20428"/>
                    <a:pt x="14247" y="18646"/>
                  </a:cubicBezTo>
                  <a:cubicBezTo>
                    <a:pt x="14553" y="16865"/>
                    <a:pt x="14860" y="13970"/>
                    <a:pt x="15626" y="10797"/>
                  </a:cubicBezTo>
                  <a:cubicBezTo>
                    <a:pt x="16391" y="7624"/>
                    <a:pt x="17617" y="4172"/>
                    <a:pt x="18460" y="2224"/>
                  </a:cubicBezTo>
                  <a:cubicBezTo>
                    <a:pt x="19302" y="275"/>
                    <a:pt x="19762" y="-170"/>
                    <a:pt x="20221" y="53"/>
                  </a:cubicBezTo>
                  <a:cubicBezTo>
                    <a:pt x="20681" y="275"/>
                    <a:pt x="21140" y="1166"/>
                    <a:pt x="21600" y="2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3" name="Line"/>
            <p:cNvSpPr/>
            <p:nvPr/>
          </p:nvSpPr>
          <p:spPr>
            <a:xfrm>
              <a:off x="1308743" y="8674646"/>
              <a:ext cx="259531" cy="1978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6" h="20902" fill="norm" stroke="1" extrusionOk="0">
                  <a:moveTo>
                    <a:pt x="12488" y="6520"/>
                  </a:moveTo>
                  <a:cubicBezTo>
                    <a:pt x="10811" y="4090"/>
                    <a:pt x="9133" y="1660"/>
                    <a:pt x="7665" y="580"/>
                  </a:cubicBezTo>
                  <a:cubicBezTo>
                    <a:pt x="6197" y="-500"/>
                    <a:pt x="4939" y="-230"/>
                    <a:pt x="3576" y="2740"/>
                  </a:cubicBezTo>
                  <a:cubicBezTo>
                    <a:pt x="2213" y="5710"/>
                    <a:pt x="745" y="11380"/>
                    <a:pt x="220" y="14890"/>
                  </a:cubicBezTo>
                  <a:cubicBezTo>
                    <a:pt x="-304" y="18400"/>
                    <a:pt x="115" y="19750"/>
                    <a:pt x="1374" y="20425"/>
                  </a:cubicBezTo>
                  <a:cubicBezTo>
                    <a:pt x="2632" y="21100"/>
                    <a:pt x="4729" y="21100"/>
                    <a:pt x="6512" y="20155"/>
                  </a:cubicBezTo>
                  <a:cubicBezTo>
                    <a:pt x="8294" y="19210"/>
                    <a:pt x="9762" y="17320"/>
                    <a:pt x="10706" y="15700"/>
                  </a:cubicBezTo>
                  <a:cubicBezTo>
                    <a:pt x="11649" y="14080"/>
                    <a:pt x="12069" y="12730"/>
                    <a:pt x="12488" y="13000"/>
                  </a:cubicBezTo>
                  <a:cubicBezTo>
                    <a:pt x="12908" y="13270"/>
                    <a:pt x="13327" y="15160"/>
                    <a:pt x="13956" y="16510"/>
                  </a:cubicBezTo>
                  <a:cubicBezTo>
                    <a:pt x="14585" y="17860"/>
                    <a:pt x="15424" y="18670"/>
                    <a:pt x="16682" y="18400"/>
                  </a:cubicBezTo>
                  <a:cubicBezTo>
                    <a:pt x="17941" y="18130"/>
                    <a:pt x="19618" y="16780"/>
                    <a:pt x="21296" y="1543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4" name="Line"/>
            <p:cNvSpPr/>
            <p:nvPr/>
          </p:nvSpPr>
          <p:spPr>
            <a:xfrm>
              <a:off x="1575940" y="8652028"/>
              <a:ext cx="253006" cy="214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86" fill="norm" stroke="1" extrusionOk="0">
                  <a:moveTo>
                    <a:pt x="0" y="12960"/>
                  </a:moveTo>
                  <a:cubicBezTo>
                    <a:pt x="0" y="11435"/>
                    <a:pt x="0" y="9911"/>
                    <a:pt x="436" y="9656"/>
                  </a:cubicBezTo>
                  <a:cubicBezTo>
                    <a:pt x="873" y="9402"/>
                    <a:pt x="1745" y="10419"/>
                    <a:pt x="2618" y="12198"/>
                  </a:cubicBezTo>
                  <a:cubicBezTo>
                    <a:pt x="3491" y="13976"/>
                    <a:pt x="4364" y="16518"/>
                    <a:pt x="5018" y="18424"/>
                  </a:cubicBezTo>
                  <a:cubicBezTo>
                    <a:pt x="5673" y="20329"/>
                    <a:pt x="6109" y="21600"/>
                    <a:pt x="6218" y="21219"/>
                  </a:cubicBezTo>
                  <a:cubicBezTo>
                    <a:pt x="6327" y="20838"/>
                    <a:pt x="6109" y="18805"/>
                    <a:pt x="6982" y="15628"/>
                  </a:cubicBezTo>
                  <a:cubicBezTo>
                    <a:pt x="7855" y="12452"/>
                    <a:pt x="9818" y="8132"/>
                    <a:pt x="12436" y="5336"/>
                  </a:cubicBezTo>
                  <a:cubicBezTo>
                    <a:pt x="15055" y="2541"/>
                    <a:pt x="18327" y="1271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5" name="Line"/>
            <p:cNvSpPr/>
            <p:nvPr/>
          </p:nvSpPr>
          <p:spPr>
            <a:xfrm>
              <a:off x="1898170" y="8523483"/>
              <a:ext cx="199116" cy="3256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77" h="21174" fill="norm" stroke="1" extrusionOk="0">
                  <a:moveTo>
                    <a:pt x="20777" y="1379"/>
                  </a:moveTo>
                  <a:cubicBezTo>
                    <a:pt x="18110" y="881"/>
                    <a:pt x="15444" y="382"/>
                    <a:pt x="13444" y="133"/>
                  </a:cubicBezTo>
                  <a:cubicBezTo>
                    <a:pt x="11444" y="-116"/>
                    <a:pt x="10110" y="-116"/>
                    <a:pt x="8110" y="1047"/>
                  </a:cubicBezTo>
                  <a:cubicBezTo>
                    <a:pt x="6110" y="2210"/>
                    <a:pt x="3444" y="4536"/>
                    <a:pt x="1710" y="7195"/>
                  </a:cubicBezTo>
                  <a:cubicBezTo>
                    <a:pt x="-23" y="9853"/>
                    <a:pt x="-823" y="12844"/>
                    <a:pt x="1177" y="15336"/>
                  </a:cubicBezTo>
                  <a:cubicBezTo>
                    <a:pt x="3177" y="17829"/>
                    <a:pt x="7977" y="19822"/>
                    <a:pt x="11177" y="20653"/>
                  </a:cubicBezTo>
                  <a:cubicBezTo>
                    <a:pt x="14377" y="21484"/>
                    <a:pt x="15977" y="21152"/>
                    <a:pt x="17577" y="2081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6" name="Line"/>
            <p:cNvSpPr/>
            <p:nvPr/>
          </p:nvSpPr>
          <p:spPr>
            <a:xfrm>
              <a:off x="2166286" y="8621361"/>
              <a:ext cx="130338" cy="207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1271" y="2400"/>
                    <a:pt x="2541" y="4800"/>
                    <a:pt x="6141" y="8400"/>
                  </a:cubicBezTo>
                  <a:cubicBezTo>
                    <a:pt x="9741" y="12000"/>
                    <a:pt x="15671" y="16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7" name="Line"/>
            <p:cNvSpPr/>
            <p:nvPr/>
          </p:nvSpPr>
          <p:spPr>
            <a:xfrm>
              <a:off x="2179533" y="8629028"/>
              <a:ext cx="170759" cy="245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24" h="21600" fill="norm" stroke="1" extrusionOk="0">
                  <a:moveTo>
                    <a:pt x="21224" y="0"/>
                  </a:moveTo>
                  <a:cubicBezTo>
                    <a:pt x="17412" y="900"/>
                    <a:pt x="13600" y="1800"/>
                    <a:pt x="9948" y="4500"/>
                  </a:cubicBezTo>
                  <a:cubicBezTo>
                    <a:pt x="6295" y="7200"/>
                    <a:pt x="2800" y="11700"/>
                    <a:pt x="1212" y="14850"/>
                  </a:cubicBezTo>
                  <a:cubicBezTo>
                    <a:pt x="-376" y="18000"/>
                    <a:pt x="-58" y="19800"/>
                    <a:pt x="259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8" name="Line"/>
            <p:cNvSpPr/>
            <p:nvPr/>
          </p:nvSpPr>
          <p:spPr>
            <a:xfrm>
              <a:off x="2442292" y="8498691"/>
              <a:ext cx="139665" cy="4063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9" h="21600" fill="norm" stroke="1" extrusionOk="0">
                  <a:moveTo>
                    <a:pt x="0" y="0"/>
                  </a:moveTo>
                  <a:cubicBezTo>
                    <a:pt x="4629" y="272"/>
                    <a:pt x="9257" y="543"/>
                    <a:pt x="13500" y="2038"/>
                  </a:cubicBezTo>
                  <a:cubicBezTo>
                    <a:pt x="17743" y="3532"/>
                    <a:pt x="21600" y="6249"/>
                    <a:pt x="21021" y="9713"/>
                  </a:cubicBezTo>
                  <a:cubicBezTo>
                    <a:pt x="20443" y="13177"/>
                    <a:pt x="15429" y="17389"/>
                    <a:pt x="10414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09" name="Line"/>
            <p:cNvSpPr/>
            <p:nvPr/>
          </p:nvSpPr>
          <p:spPr>
            <a:xfrm>
              <a:off x="2817968" y="8652028"/>
              <a:ext cx="161004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6200" fill="norm" stroke="1" extrusionOk="0">
                  <a:moveTo>
                    <a:pt x="0" y="0"/>
                  </a:moveTo>
                  <a:cubicBezTo>
                    <a:pt x="7200" y="21600"/>
                    <a:pt x="14400" y="216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0" name="Line"/>
            <p:cNvSpPr/>
            <p:nvPr/>
          </p:nvSpPr>
          <p:spPr>
            <a:xfrm>
              <a:off x="2825305" y="8790031"/>
              <a:ext cx="176668" cy="413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31" h="20570" fill="norm" stroke="1" extrusionOk="0">
                  <a:moveTo>
                    <a:pt x="2817" y="7624"/>
                  </a:moveTo>
                  <a:cubicBezTo>
                    <a:pt x="1274" y="12706"/>
                    <a:pt x="-269" y="17788"/>
                    <a:pt x="40" y="19694"/>
                  </a:cubicBezTo>
                  <a:cubicBezTo>
                    <a:pt x="348" y="21600"/>
                    <a:pt x="2508" y="20329"/>
                    <a:pt x="6365" y="16518"/>
                  </a:cubicBezTo>
                  <a:cubicBezTo>
                    <a:pt x="10222" y="12706"/>
                    <a:pt x="15777" y="6353"/>
                    <a:pt x="21331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1" name="Line"/>
            <p:cNvSpPr/>
            <p:nvPr/>
          </p:nvSpPr>
          <p:spPr>
            <a:xfrm>
              <a:off x="3394122" y="8483357"/>
              <a:ext cx="144530" cy="265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31" h="21600" fill="norm" stroke="1" extrusionOk="0">
                  <a:moveTo>
                    <a:pt x="15747" y="0"/>
                  </a:moveTo>
                  <a:cubicBezTo>
                    <a:pt x="11578" y="4154"/>
                    <a:pt x="7410" y="8308"/>
                    <a:pt x="4568" y="11631"/>
                  </a:cubicBezTo>
                  <a:cubicBezTo>
                    <a:pt x="1726" y="14954"/>
                    <a:pt x="210" y="17446"/>
                    <a:pt x="20" y="19108"/>
                  </a:cubicBezTo>
                  <a:cubicBezTo>
                    <a:pt x="-169" y="20769"/>
                    <a:pt x="968" y="21600"/>
                    <a:pt x="3810" y="21600"/>
                  </a:cubicBezTo>
                  <a:cubicBezTo>
                    <a:pt x="6652" y="21600"/>
                    <a:pt x="11199" y="20769"/>
                    <a:pt x="14420" y="19938"/>
                  </a:cubicBezTo>
                  <a:cubicBezTo>
                    <a:pt x="17642" y="19108"/>
                    <a:pt x="19536" y="18277"/>
                    <a:pt x="21431" y="17446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2" name="Line"/>
            <p:cNvSpPr/>
            <p:nvPr/>
          </p:nvSpPr>
          <p:spPr>
            <a:xfrm>
              <a:off x="3495205" y="8613694"/>
              <a:ext cx="66447" cy="2530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6615" y="1745"/>
                    <a:pt x="11631" y="3491"/>
                    <a:pt x="7477" y="6109"/>
                  </a:cubicBezTo>
                  <a:cubicBezTo>
                    <a:pt x="3323" y="8727"/>
                    <a:pt x="0" y="12218"/>
                    <a:pt x="0" y="14945"/>
                  </a:cubicBezTo>
                  <a:cubicBezTo>
                    <a:pt x="0" y="17673"/>
                    <a:pt x="3323" y="19636"/>
                    <a:pt x="6646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3" name="Line"/>
            <p:cNvSpPr/>
            <p:nvPr/>
          </p:nvSpPr>
          <p:spPr>
            <a:xfrm>
              <a:off x="3676654" y="8713363"/>
              <a:ext cx="199338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4" name="Line"/>
            <p:cNvSpPr/>
            <p:nvPr/>
          </p:nvSpPr>
          <p:spPr>
            <a:xfrm>
              <a:off x="3990994" y="8545569"/>
              <a:ext cx="112448" cy="2927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330" fill="norm" stroke="1" extrusionOk="0">
                  <a:moveTo>
                    <a:pt x="0" y="3846"/>
                  </a:moveTo>
                  <a:cubicBezTo>
                    <a:pt x="0" y="2915"/>
                    <a:pt x="0" y="1984"/>
                    <a:pt x="1227" y="1333"/>
                  </a:cubicBezTo>
                  <a:cubicBezTo>
                    <a:pt x="2455" y="681"/>
                    <a:pt x="4909" y="308"/>
                    <a:pt x="7364" y="122"/>
                  </a:cubicBezTo>
                  <a:cubicBezTo>
                    <a:pt x="9818" y="-64"/>
                    <a:pt x="12273" y="-64"/>
                    <a:pt x="14236" y="308"/>
                  </a:cubicBezTo>
                  <a:cubicBezTo>
                    <a:pt x="16200" y="681"/>
                    <a:pt x="17673" y="1426"/>
                    <a:pt x="17673" y="2636"/>
                  </a:cubicBezTo>
                  <a:cubicBezTo>
                    <a:pt x="17673" y="3846"/>
                    <a:pt x="16200" y="5522"/>
                    <a:pt x="14727" y="6733"/>
                  </a:cubicBezTo>
                  <a:cubicBezTo>
                    <a:pt x="13255" y="7943"/>
                    <a:pt x="11782" y="8688"/>
                    <a:pt x="12273" y="9246"/>
                  </a:cubicBezTo>
                  <a:cubicBezTo>
                    <a:pt x="12764" y="9805"/>
                    <a:pt x="15218" y="10177"/>
                    <a:pt x="17427" y="10922"/>
                  </a:cubicBezTo>
                  <a:cubicBezTo>
                    <a:pt x="19636" y="11667"/>
                    <a:pt x="21600" y="12784"/>
                    <a:pt x="21600" y="14274"/>
                  </a:cubicBezTo>
                  <a:cubicBezTo>
                    <a:pt x="21600" y="15764"/>
                    <a:pt x="19636" y="17626"/>
                    <a:pt x="17673" y="18836"/>
                  </a:cubicBezTo>
                  <a:cubicBezTo>
                    <a:pt x="15709" y="20046"/>
                    <a:pt x="13745" y="20605"/>
                    <a:pt x="11536" y="20977"/>
                  </a:cubicBezTo>
                  <a:cubicBezTo>
                    <a:pt x="9327" y="21350"/>
                    <a:pt x="6873" y="21536"/>
                    <a:pt x="6382" y="20977"/>
                  </a:cubicBezTo>
                  <a:cubicBezTo>
                    <a:pt x="5891" y="20419"/>
                    <a:pt x="7364" y="19115"/>
                    <a:pt x="8836" y="178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5" name="Line"/>
            <p:cNvSpPr/>
            <p:nvPr/>
          </p:nvSpPr>
          <p:spPr>
            <a:xfrm>
              <a:off x="4175138" y="8602086"/>
              <a:ext cx="298868" cy="2318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7" h="21300" fill="norm" stroke="1" extrusionOk="0">
                  <a:moveTo>
                    <a:pt x="12621" y="4589"/>
                  </a:moveTo>
                  <a:cubicBezTo>
                    <a:pt x="11888" y="3884"/>
                    <a:pt x="11156" y="3180"/>
                    <a:pt x="9417" y="3767"/>
                  </a:cubicBezTo>
                  <a:cubicBezTo>
                    <a:pt x="7678" y="4354"/>
                    <a:pt x="4932" y="6232"/>
                    <a:pt x="3102" y="8932"/>
                  </a:cubicBezTo>
                  <a:cubicBezTo>
                    <a:pt x="1271" y="11632"/>
                    <a:pt x="356" y="15154"/>
                    <a:pt x="82" y="17502"/>
                  </a:cubicBezTo>
                  <a:cubicBezTo>
                    <a:pt x="-193" y="19850"/>
                    <a:pt x="173" y="21023"/>
                    <a:pt x="2004" y="21258"/>
                  </a:cubicBezTo>
                  <a:cubicBezTo>
                    <a:pt x="3834" y="21493"/>
                    <a:pt x="7129" y="20789"/>
                    <a:pt x="9692" y="18206"/>
                  </a:cubicBezTo>
                  <a:cubicBezTo>
                    <a:pt x="12254" y="15623"/>
                    <a:pt x="14085" y="11163"/>
                    <a:pt x="15000" y="8228"/>
                  </a:cubicBezTo>
                  <a:cubicBezTo>
                    <a:pt x="15915" y="5293"/>
                    <a:pt x="15915" y="3884"/>
                    <a:pt x="14085" y="2593"/>
                  </a:cubicBezTo>
                  <a:cubicBezTo>
                    <a:pt x="12254" y="1302"/>
                    <a:pt x="8593" y="128"/>
                    <a:pt x="6397" y="10"/>
                  </a:cubicBezTo>
                  <a:cubicBezTo>
                    <a:pt x="4200" y="-107"/>
                    <a:pt x="3468" y="832"/>
                    <a:pt x="3193" y="2006"/>
                  </a:cubicBezTo>
                  <a:cubicBezTo>
                    <a:pt x="2919" y="3180"/>
                    <a:pt x="3102" y="4589"/>
                    <a:pt x="6214" y="5763"/>
                  </a:cubicBezTo>
                  <a:cubicBezTo>
                    <a:pt x="9326" y="6936"/>
                    <a:pt x="15366" y="7876"/>
                    <a:pt x="21407" y="88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6" name="Line"/>
            <p:cNvSpPr/>
            <p:nvPr/>
          </p:nvSpPr>
          <p:spPr>
            <a:xfrm>
              <a:off x="4673343" y="8759364"/>
              <a:ext cx="268340" cy="127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2960"/>
                  </a:moveTo>
                  <a:cubicBezTo>
                    <a:pt x="4731" y="17280"/>
                    <a:pt x="9463" y="21600"/>
                    <a:pt x="12446" y="21600"/>
                  </a:cubicBezTo>
                  <a:cubicBezTo>
                    <a:pt x="15429" y="21600"/>
                    <a:pt x="16663" y="17280"/>
                    <a:pt x="17794" y="15120"/>
                  </a:cubicBezTo>
                  <a:cubicBezTo>
                    <a:pt x="18926" y="12960"/>
                    <a:pt x="19954" y="12960"/>
                    <a:pt x="20571" y="10800"/>
                  </a:cubicBezTo>
                  <a:cubicBezTo>
                    <a:pt x="21189" y="8640"/>
                    <a:pt x="21394" y="432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7" name="Line"/>
            <p:cNvSpPr/>
            <p:nvPr/>
          </p:nvSpPr>
          <p:spPr>
            <a:xfrm>
              <a:off x="5158758" y="8632484"/>
              <a:ext cx="158600" cy="2878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45" h="21344" fill="norm" stroke="1" extrusionOk="0">
                  <a:moveTo>
                    <a:pt x="15883" y="881"/>
                  </a:moveTo>
                  <a:cubicBezTo>
                    <a:pt x="14533" y="312"/>
                    <a:pt x="13182" y="-256"/>
                    <a:pt x="10651" y="123"/>
                  </a:cubicBezTo>
                  <a:cubicBezTo>
                    <a:pt x="8120" y="502"/>
                    <a:pt x="4407" y="1828"/>
                    <a:pt x="2214" y="4291"/>
                  </a:cubicBezTo>
                  <a:cubicBezTo>
                    <a:pt x="20" y="6755"/>
                    <a:pt x="-655" y="10355"/>
                    <a:pt x="695" y="13386"/>
                  </a:cubicBezTo>
                  <a:cubicBezTo>
                    <a:pt x="2045" y="16418"/>
                    <a:pt x="5420" y="18881"/>
                    <a:pt x="9132" y="20112"/>
                  </a:cubicBezTo>
                  <a:cubicBezTo>
                    <a:pt x="12845" y="21344"/>
                    <a:pt x="16895" y="21344"/>
                    <a:pt x="20945" y="2134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8" name="Line"/>
            <p:cNvSpPr/>
            <p:nvPr/>
          </p:nvSpPr>
          <p:spPr>
            <a:xfrm>
              <a:off x="5386359" y="8653166"/>
              <a:ext cx="191672" cy="2085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34" fill="norm" stroke="1" extrusionOk="0">
                  <a:moveTo>
                    <a:pt x="0" y="2226"/>
                  </a:moveTo>
                  <a:cubicBezTo>
                    <a:pt x="864" y="1185"/>
                    <a:pt x="1728" y="144"/>
                    <a:pt x="3744" y="14"/>
                  </a:cubicBezTo>
                  <a:cubicBezTo>
                    <a:pt x="5760" y="-116"/>
                    <a:pt x="8928" y="665"/>
                    <a:pt x="11088" y="1706"/>
                  </a:cubicBezTo>
                  <a:cubicBezTo>
                    <a:pt x="13248" y="2747"/>
                    <a:pt x="14400" y="4048"/>
                    <a:pt x="13536" y="6390"/>
                  </a:cubicBezTo>
                  <a:cubicBezTo>
                    <a:pt x="12672" y="8732"/>
                    <a:pt x="9792" y="12115"/>
                    <a:pt x="7776" y="14197"/>
                  </a:cubicBezTo>
                  <a:cubicBezTo>
                    <a:pt x="5760" y="16279"/>
                    <a:pt x="4608" y="17060"/>
                    <a:pt x="3168" y="18101"/>
                  </a:cubicBezTo>
                  <a:cubicBezTo>
                    <a:pt x="1728" y="19142"/>
                    <a:pt x="0" y="20443"/>
                    <a:pt x="576" y="20964"/>
                  </a:cubicBezTo>
                  <a:cubicBezTo>
                    <a:pt x="1152" y="21484"/>
                    <a:pt x="4032" y="21224"/>
                    <a:pt x="7920" y="20443"/>
                  </a:cubicBezTo>
                  <a:cubicBezTo>
                    <a:pt x="11808" y="19662"/>
                    <a:pt x="16704" y="18361"/>
                    <a:pt x="21600" y="1706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19" name="Line"/>
            <p:cNvSpPr/>
            <p:nvPr/>
          </p:nvSpPr>
          <p:spPr>
            <a:xfrm>
              <a:off x="5631698" y="8751697"/>
              <a:ext cx="222339" cy="536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731" y="17486"/>
                    <a:pt x="5462" y="13372"/>
                    <a:pt x="9062" y="9772"/>
                  </a:cubicBezTo>
                  <a:cubicBezTo>
                    <a:pt x="12662" y="6172"/>
                    <a:pt x="17131" y="3086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0" name="Line"/>
            <p:cNvSpPr/>
            <p:nvPr/>
          </p:nvSpPr>
          <p:spPr>
            <a:xfrm>
              <a:off x="5792660" y="8656262"/>
              <a:ext cx="230047" cy="2446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07" h="20889" fill="norm" stroke="1" extrusionOk="0">
                  <a:moveTo>
                    <a:pt x="18120" y="4221"/>
                  </a:moveTo>
                  <a:cubicBezTo>
                    <a:pt x="17655" y="3130"/>
                    <a:pt x="17191" y="2039"/>
                    <a:pt x="15797" y="1384"/>
                  </a:cubicBezTo>
                  <a:cubicBezTo>
                    <a:pt x="14404" y="730"/>
                    <a:pt x="12081" y="512"/>
                    <a:pt x="9062" y="2584"/>
                  </a:cubicBezTo>
                  <a:cubicBezTo>
                    <a:pt x="6042" y="4657"/>
                    <a:pt x="2326" y="9021"/>
                    <a:pt x="817" y="12402"/>
                  </a:cubicBezTo>
                  <a:cubicBezTo>
                    <a:pt x="-693" y="15784"/>
                    <a:pt x="4" y="18184"/>
                    <a:pt x="1978" y="19602"/>
                  </a:cubicBezTo>
                  <a:cubicBezTo>
                    <a:pt x="3952" y="21021"/>
                    <a:pt x="7204" y="21457"/>
                    <a:pt x="10455" y="19930"/>
                  </a:cubicBezTo>
                  <a:cubicBezTo>
                    <a:pt x="13707" y="18402"/>
                    <a:pt x="16959" y="14912"/>
                    <a:pt x="18352" y="11530"/>
                  </a:cubicBezTo>
                  <a:cubicBezTo>
                    <a:pt x="19746" y="8148"/>
                    <a:pt x="19281" y="4875"/>
                    <a:pt x="17655" y="2912"/>
                  </a:cubicBezTo>
                  <a:cubicBezTo>
                    <a:pt x="16030" y="948"/>
                    <a:pt x="13243" y="293"/>
                    <a:pt x="11152" y="75"/>
                  </a:cubicBezTo>
                  <a:cubicBezTo>
                    <a:pt x="9062" y="-143"/>
                    <a:pt x="7668" y="75"/>
                    <a:pt x="6623" y="1275"/>
                  </a:cubicBezTo>
                  <a:cubicBezTo>
                    <a:pt x="5578" y="2475"/>
                    <a:pt x="4881" y="4657"/>
                    <a:pt x="6739" y="6293"/>
                  </a:cubicBezTo>
                  <a:cubicBezTo>
                    <a:pt x="8597" y="7930"/>
                    <a:pt x="13010" y="9021"/>
                    <a:pt x="15797" y="9566"/>
                  </a:cubicBezTo>
                  <a:cubicBezTo>
                    <a:pt x="18584" y="10112"/>
                    <a:pt x="19746" y="10112"/>
                    <a:pt x="20907" y="1011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1" name="Line"/>
            <p:cNvSpPr/>
            <p:nvPr/>
          </p:nvSpPr>
          <p:spPr>
            <a:xfrm>
              <a:off x="6076375" y="8659695"/>
              <a:ext cx="99815" cy="2895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86" h="21283" fill="norm" stroke="1" extrusionOk="0">
                  <a:moveTo>
                    <a:pt x="1543" y="0"/>
                  </a:moveTo>
                  <a:cubicBezTo>
                    <a:pt x="9257" y="4132"/>
                    <a:pt x="16971" y="8264"/>
                    <a:pt x="19286" y="11739"/>
                  </a:cubicBezTo>
                  <a:cubicBezTo>
                    <a:pt x="21600" y="15214"/>
                    <a:pt x="18514" y="18031"/>
                    <a:pt x="14914" y="19628"/>
                  </a:cubicBezTo>
                  <a:cubicBezTo>
                    <a:pt x="11314" y="21224"/>
                    <a:pt x="7200" y="21600"/>
                    <a:pt x="4629" y="21037"/>
                  </a:cubicBezTo>
                  <a:cubicBezTo>
                    <a:pt x="2057" y="20473"/>
                    <a:pt x="1029" y="18970"/>
                    <a:pt x="0" y="1746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2" name="Line"/>
            <p:cNvSpPr/>
            <p:nvPr/>
          </p:nvSpPr>
          <p:spPr>
            <a:xfrm>
              <a:off x="6130043" y="8485350"/>
              <a:ext cx="230006" cy="12485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105" fill="norm" stroke="1" extrusionOk="0">
                  <a:moveTo>
                    <a:pt x="0" y="6143"/>
                  </a:moveTo>
                  <a:cubicBezTo>
                    <a:pt x="720" y="3983"/>
                    <a:pt x="1440" y="1823"/>
                    <a:pt x="2880" y="743"/>
                  </a:cubicBezTo>
                  <a:cubicBezTo>
                    <a:pt x="4320" y="-337"/>
                    <a:pt x="6480" y="-337"/>
                    <a:pt x="8040" y="1391"/>
                  </a:cubicBezTo>
                  <a:cubicBezTo>
                    <a:pt x="9600" y="3119"/>
                    <a:pt x="10560" y="6575"/>
                    <a:pt x="10680" y="9167"/>
                  </a:cubicBezTo>
                  <a:cubicBezTo>
                    <a:pt x="10800" y="11759"/>
                    <a:pt x="10080" y="13487"/>
                    <a:pt x="9120" y="14999"/>
                  </a:cubicBezTo>
                  <a:cubicBezTo>
                    <a:pt x="8160" y="16511"/>
                    <a:pt x="6960" y="17807"/>
                    <a:pt x="7080" y="18887"/>
                  </a:cubicBezTo>
                  <a:cubicBezTo>
                    <a:pt x="7200" y="19967"/>
                    <a:pt x="8640" y="20831"/>
                    <a:pt x="11280" y="21047"/>
                  </a:cubicBezTo>
                  <a:cubicBezTo>
                    <a:pt x="13920" y="21263"/>
                    <a:pt x="17760" y="20831"/>
                    <a:pt x="21600" y="2039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3" name="Line"/>
            <p:cNvSpPr/>
            <p:nvPr/>
          </p:nvSpPr>
          <p:spPr>
            <a:xfrm>
              <a:off x="6666721" y="8820698"/>
              <a:ext cx="168672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7200" y="7200"/>
                    <a:pt x="14400" y="144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4" name="Line"/>
            <p:cNvSpPr/>
            <p:nvPr/>
          </p:nvSpPr>
          <p:spPr>
            <a:xfrm>
              <a:off x="6682055" y="8920367"/>
              <a:ext cx="184005" cy="76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5" name="Line"/>
            <p:cNvSpPr/>
            <p:nvPr/>
          </p:nvSpPr>
          <p:spPr>
            <a:xfrm>
              <a:off x="7020567" y="8652028"/>
              <a:ext cx="182834" cy="1975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68" h="21411" fill="norm" stroke="1" extrusionOk="0">
                  <a:moveTo>
                    <a:pt x="17617" y="0"/>
                  </a:moveTo>
                  <a:cubicBezTo>
                    <a:pt x="15250" y="1938"/>
                    <a:pt x="12883" y="3877"/>
                    <a:pt x="10072" y="6785"/>
                  </a:cubicBezTo>
                  <a:cubicBezTo>
                    <a:pt x="7261" y="9692"/>
                    <a:pt x="4006" y="13569"/>
                    <a:pt x="2083" y="16200"/>
                  </a:cubicBezTo>
                  <a:cubicBezTo>
                    <a:pt x="160" y="18831"/>
                    <a:pt x="-432" y="20215"/>
                    <a:pt x="308" y="20908"/>
                  </a:cubicBezTo>
                  <a:cubicBezTo>
                    <a:pt x="1047" y="21600"/>
                    <a:pt x="3119" y="21600"/>
                    <a:pt x="6817" y="20769"/>
                  </a:cubicBezTo>
                  <a:cubicBezTo>
                    <a:pt x="10516" y="19938"/>
                    <a:pt x="15842" y="18277"/>
                    <a:pt x="21168" y="1661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6" name="Line"/>
            <p:cNvSpPr/>
            <p:nvPr/>
          </p:nvSpPr>
          <p:spPr>
            <a:xfrm>
              <a:off x="7134398" y="8767031"/>
              <a:ext cx="61336" cy="184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3600"/>
                    <a:pt x="7200" y="7200"/>
                    <a:pt x="3600" y="10800"/>
                  </a:cubicBezTo>
                  <a:cubicBezTo>
                    <a:pt x="0" y="14400"/>
                    <a:pt x="0" y="180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7" name="Line"/>
            <p:cNvSpPr/>
            <p:nvPr/>
          </p:nvSpPr>
          <p:spPr>
            <a:xfrm>
              <a:off x="7264735" y="8836032"/>
              <a:ext cx="138004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8" name="Line"/>
            <p:cNvSpPr/>
            <p:nvPr/>
          </p:nvSpPr>
          <p:spPr>
            <a:xfrm>
              <a:off x="7471411" y="8694494"/>
              <a:ext cx="104844" cy="219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608" h="21342" fill="norm" stroke="1" extrusionOk="0">
                  <a:moveTo>
                    <a:pt x="1571" y="3323"/>
                  </a:moveTo>
                  <a:cubicBezTo>
                    <a:pt x="3078" y="2330"/>
                    <a:pt x="4585" y="1337"/>
                    <a:pt x="6595" y="716"/>
                  </a:cubicBezTo>
                  <a:cubicBezTo>
                    <a:pt x="8604" y="95"/>
                    <a:pt x="11116" y="-153"/>
                    <a:pt x="13878" y="95"/>
                  </a:cubicBezTo>
                  <a:cubicBezTo>
                    <a:pt x="16641" y="344"/>
                    <a:pt x="19655" y="1088"/>
                    <a:pt x="20409" y="2082"/>
                  </a:cubicBezTo>
                  <a:cubicBezTo>
                    <a:pt x="21162" y="3075"/>
                    <a:pt x="19655" y="4316"/>
                    <a:pt x="17897" y="5309"/>
                  </a:cubicBezTo>
                  <a:cubicBezTo>
                    <a:pt x="16139" y="6302"/>
                    <a:pt x="14129" y="7047"/>
                    <a:pt x="11367" y="7792"/>
                  </a:cubicBezTo>
                  <a:cubicBezTo>
                    <a:pt x="8604" y="8537"/>
                    <a:pt x="5088" y="9282"/>
                    <a:pt x="4585" y="9530"/>
                  </a:cubicBezTo>
                  <a:cubicBezTo>
                    <a:pt x="4083" y="9778"/>
                    <a:pt x="6594" y="9530"/>
                    <a:pt x="9106" y="9406"/>
                  </a:cubicBezTo>
                  <a:cubicBezTo>
                    <a:pt x="11618" y="9281"/>
                    <a:pt x="14129" y="9281"/>
                    <a:pt x="15888" y="9902"/>
                  </a:cubicBezTo>
                  <a:cubicBezTo>
                    <a:pt x="17646" y="10523"/>
                    <a:pt x="18650" y="11764"/>
                    <a:pt x="18399" y="13006"/>
                  </a:cubicBezTo>
                  <a:cubicBezTo>
                    <a:pt x="18148" y="14247"/>
                    <a:pt x="16641" y="15488"/>
                    <a:pt x="14632" y="16606"/>
                  </a:cubicBezTo>
                  <a:cubicBezTo>
                    <a:pt x="12623" y="17723"/>
                    <a:pt x="10111" y="18716"/>
                    <a:pt x="7097" y="19585"/>
                  </a:cubicBezTo>
                  <a:cubicBezTo>
                    <a:pt x="4083" y="20454"/>
                    <a:pt x="567" y="21199"/>
                    <a:pt x="64" y="21323"/>
                  </a:cubicBezTo>
                  <a:cubicBezTo>
                    <a:pt x="-438" y="21447"/>
                    <a:pt x="2074" y="20950"/>
                    <a:pt x="4585" y="20454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29" name="Line"/>
            <p:cNvSpPr/>
            <p:nvPr/>
          </p:nvSpPr>
          <p:spPr>
            <a:xfrm>
              <a:off x="7621573" y="8726037"/>
              <a:ext cx="248843" cy="19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45" h="20869" fill="norm" stroke="1" extrusionOk="0">
                  <a:moveTo>
                    <a:pt x="10118" y="6847"/>
                  </a:moveTo>
                  <a:cubicBezTo>
                    <a:pt x="9245" y="6027"/>
                    <a:pt x="8372" y="5206"/>
                    <a:pt x="7390" y="5206"/>
                  </a:cubicBezTo>
                  <a:cubicBezTo>
                    <a:pt x="6409" y="5206"/>
                    <a:pt x="5318" y="6027"/>
                    <a:pt x="3900" y="7667"/>
                  </a:cubicBezTo>
                  <a:cubicBezTo>
                    <a:pt x="2481" y="9308"/>
                    <a:pt x="736" y="11768"/>
                    <a:pt x="190" y="14229"/>
                  </a:cubicBezTo>
                  <a:cubicBezTo>
                    <a:pt x="-355" y="16690"/>
                    <a:pt x="300" y="19151"/>
                    <a:pt x="1827" y="20244"/>
                  </a:cubicBezTo>
                  <a:cubicBezTo>
                    <a:pt x="3354" y="21338"/>
                    <a:pt x="5754" y="21065"/>
                    <a:pt x="7827" y="18877"/>
                  </a:cubicBezTo>
                  <a:cubicBezTo>
                    <a:pt x="9900" y="16690"/>
                    <a:pt x="11645" y="12589"/>
                    <a:pt x="12518" y="9718"/>
                  </a:cubicBezTo>
                  <a:cubicBezTo>
                    <a:pt x="13390" y="6847"/>
                    <a:pt x="13390" y="5206"/>
                    <a:pt x="12300" y="3703"/>
                  </a:cubicBezTo>
                  <a:cubicBezTo>
                    <a:pt x="11209" y="2199"/>
                    <a:pt x="9027" y="832"/>
                    <a:pt x="7390" y="285"/>
                  </a:cubicBezTo>
                  <a:cubicBezTo>
                    <a:pt x="5754" y="-262"/>
                    <a:pt x="4663" y="11"/>
                    <a:pt x="3900" y="832"/>
                  </a:cubicBezTo>
                  <a:cubicBezTo>
                    <a:pt x="3136" y="1652"/>
                    <a:pt x="2700" y="3019"/>
                    <a:pt x="3027" y="4249"/>
                  </a:cubicBezTo>
                  <a:cubicBezTo>
                    <a:pt x="3354" y="5480"/>
                    <a:pt x="4445" y="6573"/>
                    <a:pt x="7609" y="7120"/>
                  </a:cubicBezTo>
                  <a:cubicBezTo>
                    <a:pt x="10772" y="7667"/>
                    <a:pt x="16009" y="7667"/>
                    <a:pt x="21245" y="76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0" name="Line"/>
            <p:cNvSpPr/>
            <p:nvPr/>
          </p:nvSpPr>
          <p:spPr>
            <a:xfrm>
              <a:off x="8000751" y="8866699"/>
              <a:ext cx="237673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3948" y="14400"/>
                    <a:pt x="7897" y="7200"/>
                    <a:pt x="11497" y="3600"/>
                  </a:cubicBezTo>
                  <a:cubicBezTo>
                    <a:pt x="15097" y="0"/>
                    <a:pt x="18348" y="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1" name="Line"/>
            <p:cNvSpPr/>
            <p:nvPr/>
          </p:nvSpPr>
          <p:spPr>
            <a:xfrm>
              <a:off x="8332122" y="8681219"/>
              <a:ext cx="182309" cy="262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22" h="21511" fill="norm" stroke="1" extrusionOk="0">
                  <a:moveTo>
                    <a:pt x="19946" y="750"/>
                  </a:moveTo>
                  <a:cubicBezTo>
                    <a:pt x="18487" y="330"/>
                    <a:pt x="17027" y="-89"/>
                    <a:pt x="15714" y="16"/>
                  </a:cubicBezTo>
                  <a:cubicBezTo>
                    <a:pt x="14400" y="121"/>
                    <a:pt x="13233" y="750"/>
                    <a:pt x="10460" y="3581"/>
                  </a:cubicBezTo>
                  <a:cubicBezTo>
                    <a:pt x="7687" y="6412"/>
                    <a:pt x="3308" y="11445"/>
                    <a:pt x="1265" y="14486"/>
                  </a:cubicBezTo>
                  <a:cubicBezTo>
                    <a:pt x="-778" y="17527"/>
                    <a:pt x="-486" y="18575"/>
                    <a:pt x="3163" y="19414"/>
                  </a:cubicBezTo>
                  <a:cubicBezTo>
                    <a:pt x="6811" y="20253"/>
                    <a:pt x="13817" y="20882"/>
                    <a:pt x="20822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2" name="Line"/>
            <p:cNvSpPr/>
            <p:nvPr/>
          </p:nvSpPr>
          <p:spPr>
            <a:xfrm>
              <a:off x="8573406" y="8698029"/>
              <a:ext cx="125029" cy="1753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35" h="21483" fill="norm" stroke="1" extrusionOk="0">
                  <a:moveTo>
                    <a:pt x="15951" y="0"/>
                  </a:moveTo>
                  <a:cubicBezTo>
                    <a:pt x="10767" y="5635"/>
                    <a:pt x="5583" y="11270"/>
                    <a:pt x="2775" y="14870"/>
                  </a:cubicBezTo>
                  <a:cubicBezTo>
                    <a:pt x="-33" y="18470"/>
                    <a:pt x="-465" y="20035"/>
                    <a:pt x="399" y="20817"/>
                  </a:cubicBezTo>
                  <a:cubicBezTo>
                    <a:pt x="1263" y="21600"/>
                    <a:pt x="3423" y="21600"/>
                    <a:pt x="7095" y="21287"/>
                  </a:cubicBezTo>
                  <a:cubicBezTo>
                    <a:pt x="10767" y="20974"/>
                    <a:pt x="15951" y="20348"/>
                    <a:pt x="21135" y="1972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3" name="Line"/>
            <p:cNvSpPr/>
            <p:nvPr/>
          </p:nvSpPr>
          <p:spPr>
            <a:xfrm>
              <a:off x="8660100" y="8820698"/>
              <a:ext cx="46002" cy="122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cubicBezTo>
                    <a:pt x="14400" y="7200"/>
                    <a:pt x="72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4" name="Line"/>
            <p:cNvSpPr/>
            <p:nvPr/>
          </p:nvSpPr>
          <p:spPr>
            <a:xfrm>
              <a:off x="8767435" y="8859033"/>
              <a:ext cx="107337" cy="2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5" name="Line"/>
            <p:cNvSpPr/>
            <p:nvPr/>
          </p:nvSpPr>
          <p:spPr>
            <a:xfrm>
              <a:off x="8784515" y="8813032"/>
              <a:ext cx="44256" cy="130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80" h="21600" fill="norm" stroke="1" extrusionOk="0">
                  <a:moveTo>
                    <a:pt x="20780" y="0"/>
                  </a:moveTo>
                  <a:cubicBezTo>
                    <a:pt x="13580" y="4659"/>
                    <a:pt x="6380" y="9318"/>
                    <a:pt x="2780" y="12706"/>
                  </a:cubicBezTo>
                  <a:cubicBezTo>
                    <a:pt x="-820" y="16094"/>
                    <a:pt x="-820" y="18212"/>
                    <a:pt x="2180" y="19482"/>
                  </a:cubicBezTo>
                  <a:cubicBezTo>
                    <a:pt x="5180" y="20753"/>
                    <a:pt x="11180" y="21176"/>
                    <a:pt x="1718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6" name="Line"/>
            <p:cNvSpPr/>
            <p:nvPr/>
          </p:nvSpPr>
          <p:spPr>
            <a:xfrm>
              <a:off x="8922351" y="8774370"/>
              <a:ext cx="197760" cy="1649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58" h="20805" fill="norm" stroke="1" extrusionOk="0">
                  <a:moveTo>
                    <a:pt x="15416" y="4877"/>
                  </a:moveTo>
                  <a:cubicBezTo>
                    <a:pt x="14323" y="3910"/>
                    <a:pt x="13229" y="2943"/>
                    <a:pt x="11178" y="3588"/>
                  </a:cubicBezTo>
                  <a:cubicBezTo>
                    <a:pt x="9128" y="4232"/>
                    <a:pt x="6120" y="6489"/>
                    <a:pt x="4206" y="8423"/>
                  </a:cubicBezTo>
                  <a:cubicBezTo>
                    <a:pt x="2292" y="10358"/>
                    <a:pt x="1472" y="11970"/>
                    <a:pt x="788" y="13743"/>
                  </a:cubicBezTo>
                  <a:cubicBezTo>
                    <a:pt x="105" y="15516"/>
                    <a:pt x="-442" y="17450"/>
                    <a:pt x="515" y="18901"/>
                  </a:cubicBezTo>
                  <a:cubicBezTo>
                    <a:pt x="1472" y="20352"/>
                    <a:pt x="3933" y="21319"/>
                    <a:pt x="6530" y="20513"/>
                  </a:cubicBezTo>
                  <a:cubicBezTo>
                    <a:pt x="9128" y="19707"/>
                    <a:pt x="11862" y="17128"/>
                    <a:pt x="13639" y="14226"/>
                  </a:cubicBezTo>
                  <a:cubicBezTo>
                    <a:pt x="15416" y="11325"/>
                    <a:pt x="16237" y="8101"/>
                    <a:pt x="15690" y="5361"/>
                  </a:cubicBezTo>
                  <a:cubicBezTo>
                    <a:pt x="15143" y="2621"/>
                    <a:pt x="13229" y="364"/>
                    <a:pt x="11042" y="41"/>
                  </a:cubicBezTo>
                  <a:cubicBezTo>
                    <a:pt x="8854" y="-281"/>
                    <a:pt x="6393" y="1331"/>
                    <a:pt x="4890" y="3265"/>
                  </a:cubicBezTo>
                  <a:cubicBezTo>
                    <a:pt x="3386" y="5200"/>
                    <a:pt x="2839" y="7456"/>
                    <a:pt x="3386" y="8907"/>
                  </a:cubicBezTo>
                  <a:cubicBezTo>
                    <a:pt x="3933" y="10358"/>
                    <a:pt x="5573" y="11003"/>
                    <a:pt x="8717" y="11003"/>
                  </a:cubicBezTo>
                  <a:cubicBezTo>
                    <a:pt x="11862" y="11003"/>
                    <a:pt x="16510" y="10358"/>
                    <a:pt x="21158" y="97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7" name="Line"/>
            <p:cNvSpPr/>
            <p:nvPr/>
          </p:nvSpPr>
          <p:spPr>
            <a:xfrm>
              <a:off x="9051108" y="8604551"/>
              <a:ext cx="153338" cy="1164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402" fill="norm" stroke="1" extrusionOk="0">
                  <a:moveTo>
                    <a:pt x="0" y="1680"/>
                  </a:moveTo>
                  <a:cubicBezTo>
                    <a:pt x="1800" y="741"/>
                    <a:pt x="3600" y="-198"/>
                    <a:pt x="5220" y="37"/>
                  </a:cubicBezTo>
                  <a:cubicBezTo>
                    <a:pt x="6840" y="272"/>
                    <a:pt x="8280" y="1680"/>
                    <a:pt x="8460" y="3558"/>
                  </a:cubicBezTo>
                  <a:cubicBezTo>
                    <a:pt x="8640" y="5437"/>
                    <a:pt x="7560" y="7785"/>
                    <a:pt x="6120" y="10132"/>
                  </a:cubicBezTo>
                  <a:cubicBezTo>
                    <a:pt x="4680" y="12480"/>
                    <a:pt x="2880" y="14828"/>
                    <a:pt x="2880" y="16472"/>
                  </a:cubicBezTo>
                  <a:cubicBezTo>
                    <a:pt x="2880" y="18115"/>
                    <a:pt x="4680" y="19054"/>
                    <a:pt x="8100" y="19758"/>
                  </a:cubicBezTo>
                  <a:cubicBezTo>
                    <a:pt x="11520" y="20463"/>
                    <a:pt x="16560" y="20932"/>
                    <a:pt x="21600" y="2140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8" name="Line"/>
            <p:cNvSpPr/>
            <p:nvPr/>
          </p:nvSpPr>
          <p:spPr>
            <a:xfrm>
              <a:off x="9235113" y="8866699"/>
              <a:ext cx="153337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39" name="Line"/>
            <p:cNvSpPr/>
            <p:nvPr/>
          </p:nvSpPr>
          <p:spPr>
            <a:xfrm>
              <a:off x="9403740" y="8713363"/>
              <a:ext cx="161047" cy="19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68" h="21446" fill="norm" stroke="1" extrusionOk="0">
                  <a:moveTo>
                    <a:pt x="14180" y="0"/>
                  </a:moveTo>
                  <a:cubicBezTo>
                    <a:pt x="10805" y="4708"/>
                    <a:pt x="7430" y="9415"/>
                    <a:pt x="5237" y="12323"/>
                  </a:cubicBezTo>
                  <a:cubicBezTo>
                    <a:pt x="3043" y="15231"/>
                    <a:pt x="2031" y="16338"/>
                    <a:pt x="1187" y="17585"/>
                  </a:cubicBezTo>
                  <a:cubicBezTo>
                    <a:pt x="343" y="18831"/>
                    <a:pt x="-332" y="20215"/>
                    <a:pt x="174" y="20908"/>
                  </a:cubicBezTo>
                  <a:cubicBezTo>
                    <a:pt x="680" y="21600"/>
                    <a:pt x="2368" y="21600"/>
                    <a:pt x="6080" y="21046"/>
                  </a:cubicBezTo>
                  <a:cubicBezTo>
                    <a:pt x="9793" y="20492"/>
                    <a:pt x="15530" y="19385"/>
                    <a:pt x="21268" y="1827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0" name="Line"/>
            <p:cNvSpPr/>
            <p:nvPr/>
          </p:nvSpPr>
          <p:spPr>
            <a:xfrm>
              <a:off x="9495105" y="8843699"/>
              <a:ext cx="23681" cy="145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5" h="21600" fill="norm" stroke="1" extrusionOk="0">
                  <a:moveTo>
                    <a:pt x="20015" y="0"/>
                  </a:moveTo>
                  <a:cubicBezTo>
                    <a:pt x="11375" y="5305"/>
                    <a:pt x="2735" y="10611"/>
                    <a:pt x="575" y="14211"/>
                  </a:cubicBezTo>
                  <a:cubicBezTo>
                    <a:pt x="-1585" y="17811"/>
                    <a:pt x="2735" y="19705"/>
                    <a:pt x="7055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1" name="Line"/>
            <p:cNvSpPr/>
            <p:nvPr/>
          </p:nvSpPr>
          <p:spPr>
            <a:xfrm>
              <a:off x="9558368" y="8794813"/>
              <a:ext cx="251759" cy="1703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8" h="20871" fill="norm" stroke="1" extrusionOk="0">
                  <a:moveTo>
                    <a:pt x="12854" y="3170"/>
                  </a:moveTo>
                  <a:cubicBezTo>
                    <a:pt x="11774" y="2544"/>
                    <a:pt x="10694" y="1918"/>
                    <a:pt x="8642" y="3170"/>
                  </a:cubicBezTo>
                  <a:cubicBezTo>
                    <a:pt x="6590" y="4423"/>
                    <a:pt x="3566" y="7553"/>
                    <a:pt x="1838" y="9901"/>
                  </a:cubicBezTo>
                  <a:cubicBezTo>
                    <a:pt x="110" y="12249"/>
                    <a:pt x="-322" y="13814"/>
                    <a:pt x="218" y="15692"/>
                  </a:cubicBezTo>
                  <a:cubicBezTo>
                    <a:pt x="758" y="17570"/>
                    <a:pt x="2270" y="19762"/>
                    <a:pt x="4646" y="20544"/>
                  </a:cubicBezTo>
                  <a:cubicBezTo>
                    <a:pt x="7022" y="21327"/>
                    <a:pt x="10262" y="20701"/>
                    <a:pt x="12314" y="18666"/>
                  </a:cubicBezTo>
                  <a:cubicBezTo>
                    <a:pt x="14366" y="16631"/>
                    <a:pt x="15230" y="13188"/>
                    <a:pt x="15122" y="9901"/>
                  </a:cubicBezTo>
                  <a:cubicBezTo>
                    <a:pt x="15014" y="6614"/>
                    <a:pt x="13934" y="3484"/>
                    <a:pt x="12854" y="1762"/>
                  </a:cubicBezTo>
                  <a:cubicBezTo>
                    <a:pt x="11774" y="40"/>
                    <a:pt x="10694" y="-273"/>
                    <a:pt x="9722" y="197"/>
                  </a:cubicBezTo>
                  <a:cubicBezTo>
                    <a:pt x="8750" y="666"/>
                    <a:pt x="7886" y="1918"/>
                    <a:pt x="7454" y="3327"/>
                  </a:cubicBezTo>
                  <a:cubicBezTo>
                    <a:pt x="7022" y="4736"/>
                    <a:pt x="7022" y="6301"/>
                    <a:pt x="8750" y="7553"/>
                  </a:cubicBezTo>
                  <a:cubicBezTo>
                    <a:pt x="10478" y="8805"/>
                    <a:pt x="13934" y="9744"/>
                    <a:pt x="16310" y="9901"/>
                  </a:cubicBezTo>
                  <a:cubicBezTo>
                    <a:pt x="18686" y="10057"/>
                    <a:pt x="19982" y="9431"/>
                    <a:pt x="21278" y="8805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2" name="Line"/>
            <p:cNvSpPr/>
            <p:nvPr/>
          </p:nvSpPr>
          <p:spPr>
            <a:xfrm>
              <a:off x="9771791" y="8728697"/>
              <a:ext cx="92886" cy="2606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30" h="21600" fill="norm" stroke="1" extrusionOk="0">
                  <a:moveTo>
                    <a:pt x="0" y="0"/>
                  </a:moveTo>
                  <a:cubicBezTo>
                    <a:pt x="6092" y="2965"/>
                    <a:pt x="12185" y="5929"/>
                    <a:pt x="16062" y="8788"/>
                  </a:cubicBezTo>
                  <a:cubicBezTo>
                    <a:pt x="19938" y="11647"/>
                    <a:pt x="21600" y="14400"/>
                    <a:pt x="18554" y="16518"/>
                  </a:cubicBezTo>
                  <a:cubicBezTo>
                    <a:pt x="15508" y="18635"/>
                    <a:pt x="7754" y="20118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3" name="Line"/>
            <p:cNvSpPr/>
            <p:nvPr/>
          </p:nvSpPr>
          <p:spPr>
            <a:xfrm>
              <a:off x="10032464" y="8836032"/>
              <a:ext cx="92002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2400" y="10800"/>
                    <a:pt x="4800" y="0"/>
                    <a:pt x="8400" y="0"/>
                  </a:cubicBezTo>
                  <a:cubicBezTo>
                    <a:pt x="12000" y="0"/>
                    <a:pt x="16800" y="10800"/>
                    <a:pt x="2160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4" name="Line"/>
            <p:cNvSpPr/>
            <p:nvPr/>
          </p:nvSpPr>
          <p:spPr>
            <a:xfrm>
              <a:off x="10001796" y="8958701"/>
              <a:ext cx="122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5" name="Line"/>
            <p:cNvSpPr/>
            <p:nvPr/>
          </p:nvSpPr>
          <p:spPr>
            <a:xfrm>
              <a:off x="10342683" y="8714500"/>
              <a:ext cx="249461" cy="276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97" h="21419" fill="norm" stroke="1" extrusionOk="0">
                  <a:moveTo>
                    <a:pt x="12133" y="1101"/>
                  </a:moveTo>
                  <a:cubicBezTo>
                    <a:pt x="11261" y="507"/>
                    <a:pt x="10388" y="-88"/>
                    <a:pt x="9515" y="11"/>
                  </a:cubicBezTo>
                  <a:cubicBezTo>
                    <a:pt x="8642" y="110"/>
                    <a:pt x="7770" y="903"/>
                    <a:pt x="6242" y="3578"/>
                  </a:cubicBezTo>
                  <a:cubicBezTo>
                    <a:pt x="4715" y="6253"/>
                    <a:pt x="2533" y="10811"/>
                    <a:pt x="1442" y="13684"/>
                  </a:cubicBezTo>
                  <a:cubicBezTo>
                    <a:pt x="352" y="16558"/>
                    <a:pt x="352" y="17747"/>
                    <a:pt x="1224" y="18936"/>
                  </a:cubicBezTo>
                  <a:cubicBezTo>
                    <a:pt x="2097" y="20125"/>
                    <a:pt x="3842" y="21314"/>
                    <a:pt x="5697" y="21413"/>
                  </a:cubicBezTo>
                  <a:cubicBezTo>
                    <a:pt x="7552" y="21512"/>
                    <a:pt x="9515" y="20521"/>
                    <a:pt x="11479" y="18540"/>
                  </a:cubicBezTo>
                  <a:cubicBezTo>
                    <a:pt x="13442" y="16558"/>
                    <a:pt x="15406" y="13585"/>
                    <a:pt x="16388" y="11108"/>
                  </a:cubicBezTo>
                  <a:cubicBezTo>
                    <a:pt x="17370" y="8631"/>
                    <a:pt x="17370" y="6650"/>
                    <a:pt x="15733" y="4965"/>
                  </a:cubicBezTo>
                  <a:cubicBezTo>
                    <a:pt x="14097" y="3281"/>
                    <a:pt x="10824" y="1894"/>
                    <a:pt x="8097" y="1695"/>
                  </a:cubicBezTo>
                  <a:cubicBezTo>
                    <a:pt x="5370" y="1497"/>
                    <a:pt x="3188" y="2488"/>
                    <a:pt x="1770" y="3479"/>
                  </a:cubicBezTo>
                  <a:cubicBezTo>
                    <a:pt x="352" y="4470"/>
                    <a:pt x="-303" y="5461"/>
                    <a:pt x="133" y="6551"/>
                  </a:cubicBezTo>
                  <a:cubicBezTo>
                    <a:pt x="570" y="7640"/>
                    <a:pt x="2097" y="8829"/>
                    <a:pt x="5152" y="9028"/>
                  </a:cubicBezTo>
                  <a:cubicBezTo>
                    <a:pt x="8206" y="9226"/>
                    <a:pt x="12788" y="8433"/>
                    <a:pt x="15733" y="7640"/>
                  </a:cubicBezTo>
                  <a:cubicBezTo>
                    <a:pt x="18679" y="6848"/>
                    <a:pt x="19988" y="6055"/>
                    <a:pt x="21297" y="526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6" name="Line"/>
            <p:cNvSpPr/>
            <p:nvPr/>
          </p:nvSpPr>
          <p:spPr>
            <a:xfrm>
              <a:off x="10614467" y="8688886"/>
              <a:ext cx="177015" cy="262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2" h="21511" fill="norm" stroke="1" extrusionOk="0">
                  <a:moveTo>
                    <a:pt x="14683" y="750"/>
                  </a:moveTo>
                  <a:cubicBezTo>
                    <a:pt x="13162" y="330"/>
                    <a:pt x="11641" y="-89"/>
                    <a:pt x="10272" y="16"/>
                  </a:cubicBezTo>
                  <a:cubicBezTo>
                    <a:pt x="8903" y="121"/>
                    <a:pt x="7686" y="750"/>
                    <a:pt x="5861" y="2742"/>
                  </a:cubicBezTo>
                  <a:cubicBezTo>
                    <a:pt x="4035" y="4734"/>
                    <a:pt x="1602" y="8090"/>
                    <a:pt x="537" y="10816"/>
                  </a:cubicBezTo>
                  <a:cubicBezTo>
                    <a:pt x="-528" y="13542"/>
                    <a:pt x="-224" y="15639"/>
                    <a:pt x="3427" y="17317"/>
                  </a:cubicBezTo>
                  <a:cubicBezTo>
                    <a:pt x="7078" y="18994"/>
                    <a:pt x="14075" y="20253"/>
                    <a:pt x="21072" y="21511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7" name="Line"/>
            <p:cNvSpPr/>
            <p:nvPr/>
          </p:nvSpPr>
          <p:spPr>
            <a:xfrm>
              <a:off x="10868150" y="8744030"/>
              <a:ext cx="1" cy="1610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00" h="21600" fill="norm" stroke="1" extrusionOk="0">
                  <a:moveTo>
                    <a:pt x="0" y="0"/>
                  </a:moveTo>
                  <a:cubicBezTo>
                    <a:pt x="21600" y="7200"/>
                    <a:pt x="21600" y="14400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8" name="Line"/>
            <p:cNvSpPr/>
            <p:nvPr/>
          </p:nvSpPr>
          <p:spPr>
            <a:xfrm>
              <a:off x="10952485" y="8828365"/>
              <a:ext cx="145670" cy="15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49" name="Line"/>
            <p:cNvSpPr/>
            <p:nvPr/>
          </p:nvSpPr>
          <p:spPr>
            <a:xfrm>
              <a:off x="11215713" y="8684756"/>
              <a:ext cx="273452" cy="2548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30" fill="norm" stroke="1" extrusionOk="0">
                  <a:moveTo>
                    <a:pt x="9400" y="6244"/>
                  </a:moveTo>
                  <a:cubicBezTo>
                    <a:pt x="8800" y="5388"/>
                    <a:pt x="8200" y="4533"/>
                    <a:pt x="7400" y="4533"/>
                  </a:cubicBezTo>
                  <a:cubicBezTo>
                    <a:pt x="6600" y="4533"/>
                    <a:pt x="5600" y="5388"/>
                    <a:pt x="4300" y="7420"/>
                  </a:cubicBezTo>
                  <a:cubicBezTo>
                    <a:pt x="3000" y="9452"/>
                    <a:pt x="1400" y="12660"/>
                    <a:pt x="600" y="14798"/>
                  </a:cubicBezTo>
                  <a:cubicBezTo>
                    <a:pt x="-200" y="16937"/>
                    <a:pt x="-200" y="18006"/>
                    <a:pt x="600" y="19075"/>
                  </a:cubicBezTo>
                  <a:cubicBezTo>
                    <a:pt x="1400" y="20145"/>
                    <a:pt x="3000" y="21214"/>
                    <a:pt x="5500" y="21321"/>
                  </a:cubicBezTo>
                  <a:cubicBezTo>
                    <a:pt x="8000" y="21428"/>
                    <a:pt x="11400" y="20573"/>
                    <a:pt x="13900" y="18862"/>
                  </a:cubicBezTo>
                  <a:cubicBezTo>
                    <a:pt x="16400" y="17151"/>
                    <a:pt x="18000" y="14584"/>
                    <a:pt x="18300" y="11697"/>
                  </a:cubicBezTo>
                  <a:cubicBezTo>
                    <a:pt x="18600" y="8810"/>
                    <a:pt x="17600" y="5602"/>
                    <a:pt x="16100" y="3464"/>
                  </a:cubicBezTo>
                  <a:cubicBezTo>
                    <a:pt x="14600" y="1325"/>
                    <a:pt x="12600" y="256"/>
                    <a:pt x="10500" y="42"/>
                  </a:cubicBezTo>
                  <a:cubicBezTo>
                    <a:pt x="8400" y="-172"/>
                    <a:pt x="6200" y="470"/>
                    <a:pt x="4900" y="1325"/>
                  </a:cubicBezTo>
                  <a:cubicBezTo>
                    <a:pt x="3600" y="2180"/>
                    <a:pt x="3200" y="3250"/>
                    <a:pt x="3500" y="4640"/>
                  </a:cubicBezTo>
                  <a:cubicBezTo>
                    <a:pt x="3800" y="6030"/>
                    <a:pt x="4800" y="7741"/>
                    <a:pt x="7900" y="8489"/>
                  </a:cubicBezTo>
                  <a:cubicBezTo>
                    <a:pt x="11000" y="9238"/>
                    <a:pt x="16200" y="9024"/>
                    <a:pt x="21400" y="881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0" name="Line"/>
            <p:cNvSpPr/>
            <p:nvPr/>
          </p:nvSpPr>
          <p:spPr>
            <a:xfrm>
              <a:off x="11527498" y="8644361"/>
              <a:ext cx="92022" cy="2990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468" h="21600" fill="norm" stroke="1" extrusionOk="0">
                  <a:moveTo>
                    <a:pt x="0" y="0"/>
                  </a:moveTo>
                  <a:cubicBezTo>
                    <a:pt x="5684" y="1292"/>
                    <a:pt x="11368" y="2585"/>
                    <a:pt x="15347" y="5077"/>
                  </a:cubicBezTo>
                  <a:cubicBezTo>
                    <a:pt x="19326" y="7569"/>
                    <a:pt x="21600" y="11262"/>
                    <a:pt x="19895" y="14215"/>
                  </a:cubicBezTo>
                  <a:cubicBezTo>
                    <a:pt x="18189" y="17169"/>
                    <a:pt x="12505" y="19385"/>
                    <a:pt x="6821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1" name="Line"/>
            <p:cNvSpPr/>
            <p:nvPr/>
          </p:nvSpPr>
          <p:spPr>
            <a:xfrm>
              <a:off x="10607477" y="5853631"/>
              <a:ext cx="222339" cy="23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7200" y="14400"/>
                    <a:pt x="14400" y="72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2" name="Line"/>
            <p:cNvSpPr/>
            <p:nvPr/>
          </p:nvSpPr>
          <p:spPr>
            <a:xfrm>
              <a:off x="10599810" y="5976301"/>
              <a:ext cx="253007" cy="38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5673" y="15840"/>
                    <a:pt x="11345" y="10080"/>
                    <a:pt x="14945" y="6480"/>
                  </a:cubicBezTo>
                  <a:cubicBezTo>
                    <a:pt x="18545" y="2880"/>
                    <a:pt x="20073" y="144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3" name="Line"/>
            <p:cNvSpPr/>
            <p:nvPr/>
          </p:nvSpPr>
          <p:spPr>
            <a:xfrm>
              <a:off x="11059820" y="5230062"/>
              <a:ext cx="1274798" cy="11168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9" h="21600" fill="norm" stroke="1" extrusionOk="0">
                  <a:moveTo>
                    <a:pt x="0" y="16361"/>
                  </a:moveTo>
                  <a:cubicBezTo>
                    <a:pt x="86" y="17695"/>
                    <a:pt x="173" y="19030"/>
                    <a:pt x="238" y="19821"/>
                  </a:cubicBezTo>
                  <a:cubicBezTo>
                    <a:pt x="302" y="20611"/>
                    <a:pt x="346" y="20859"/>
                    <a:pt x="432" y="21106"/>
                  </a:cubicBezTo>
                  <a:cubicBezTo>
                    <a:pt x="518" y="21353"/>
                    <a:pt x="648" y="21600"/>
                    <a:pt x="734" y="21600"/>
                  </a:cubicBezTo>
                  <a:cubicBezTo>
                    <a:pt x="821" y="21600"/>
                    <a:pt x="864" y="21353"/>
                    <a:pt x="950" y="20438"/>
                  </a:cubicBezTo>
                  <a:cubicBezTo>
                    <a:pt x="1037" y="19524"/>
                    <a:pt x="1166" y="17942"/>
                    <a:pt x="1318" y="16163"/>
                  </a:cubicBezTo>
                  <a:cubicBezTo>
                    <a:pt x="1469" y="14384"/>
                    <a:pt x="1642" y="12406"/>
                    <a:pt x="1814" y="10726"/>
                  </a:cubicBezTo>
                  <a:cubicBezTo>
                    <a:pt x="1987" y="9045"/>
                    <a:pt x="2160" y="7661"/>
                    <a:pt x="2333" y="6129"/>
                  </a:cubicBezTo>
                  <a:cubicBezTo>
                    <a:pt x="2506" y="4597"/>
                    <a:pt x="2678" y="2916"/>
                    <a:pt x="2786" y="1952"/>
                  </a:cubicBezTo>
                  <a:cubicBezTo>
                    <a:pt x="2894" y="989"/>
                    <a:pt x="2938" y="741"/>
                    <a:pt x="2981" y="494"/>
                  </a:cubicBezTo>
                  <a:cubicBezTo>
                    <a:pt x="3024" y="247"/>
                    <a:pt x="3067" y="0"/>
                    <a:pt x="3089" y="0"/>
                  </a:cubicBezTo>
                  <a:cubicBezTo>
                    <a:pt x="3110" y="0"/>
                    <a:pt x="3110" y="247"/>
                    <a:pt x="3110" y="544"/>
                  </a:cubicBezTo>
                  <a:cubicBezTo>
                    <a:pt x="3110" y="840"/>
                    <a:pt x="3110" y="1186"/>
                    <a:pt x="3262" y="1359"/>
                  </a:cubicBezTo>
                  <a:cubicBezTo>
                    <a:pt x="3413" y="1532"/>
                    <a:pt x="3715" y="1532"/>
                    <a:pt x="4622" y="1433"/>
                  </a:cubicBezTo>
                  <a:cubicBezTo>
                    <a:pt x="5530" y="1335"/>
                    <a:pt x="7042" y="1137"/>
                    <a:pt x="8554" y="989"/>
                  </a:cubicBezTo>
                  <a:cubicBezTo>
                    <a:pt x="10066" y="840"/>
                    <a:pt x="11578" y="741"/>
                    <a:pt x="12982" y="643"/>
                  </a:cubicBezTo>
                  <a:cubicBezTo>
                    <a:pt x="14386" y="544"/>
                    <a:pt x="15682" y="445"/>
                    <a:pt x="16978" y="395"/>
                  </a:cubicBezTo>
                  <a:cubicBezTo>
                    <a:pt x="18274" y="346"/>
                    <a:pt x="19570" y="346"/>
                    <a:pt x="20369" y="371"/>
                  </a:cubicBezTo>
                  <a:cubicBezTo>
                    <a:pt x="21168" y="395"/>
                    <a:pt x="21470" y="445"/>
                    <a:pt x="21535" y="568"/>
                  </a:cubicBezTo>
                  <a:cubicBezTo>
                    <a:pt x="21600" y="692"/>
                    <a:pt x="21427" y="890"/>
                    <a:pt x="21254" y="108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4" name="Line"/>
            <p:cNvSpPr/>
            <p:nvPr/>
          </p:nvSpPr>
          <p:spPr>
            <a:xfrm>
              <a:off x="11325876" y="5546958"/>
              <a:ext cx="201623" cy="256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01" h="21502" fill="norm" stroke="1" extrusionOk="0">
                  <a:moveTo>
                    <a:pt x="9151" y="0"/>
                  </a:moveTo>
                  <a:cubicBezTo>
                    <a:pt x="7801" y="214"/>
                    <a:pt x="6451" y="428"/>
                    <a:pt x="4831" y="1925"/>
                  </a:cubicBezTo>
                  <a:cubicBezTo>
                    <a:pt x="3211" y="3422"/>
                    <a:pt x="1321" y="6202"/>
                    <a:pt x="511" y="9303"/>
                  </a:cubicBezTo>
                  <a:cubicBezTo>
                    <a:pt x="-299" y="12404"/>
                    <a:pt x="-29" y="15826"/>
                    <a:pt x="511" y="18071"/>
                  </a:cubicBezTo>
                  <a:cubicBezTo>
                    <a:pt x="1051" y="20317"/>
                    <a:pt x="1861" y="21386"/>
                    <a:pt x="3616" y="21493"/>
                  </a:cubicBezTo>
                  <a:cubicBezTo>
                    <a:pt x="5371" y="21600"/>
                    <a:pt x="8071" y="20745"/>
                    <a:pt x="10771" y="18071"/>
                  </a:cubicBezTo>
                  <a:cubicBezTo>
                    <a:pt x="13471" y="15398"/>
                    <a:pt x="16171" y="10907"/>
                    <a:pt x="17521" y="8127"/>
                  </a:cubicBezTo>
                  <a:cubicBezTo>
                    <a:pt x="18871" y="5347"/>
                    <a:pt x="18871" y="4277"/>
                    <a:pt x="17791" y="3315"/>
                  </a:cubicBezTo>
                  <a:cubicBezTo>
                    <a:pt x="16711" y="2352"/>
                    <a:pt x="14551" y="1497"/>
                    <a:pt x="12121" y="1497"/>
                  </a:cubicBezTo>
                  <a:cubicBezTo>
                    <a:pt x="9691" y="1497"/>
                    <a:pt x="6991" y="2352"/>
                    <a:pt x="5371" y="3315"/>
                  </a:cubicBezTo>
                  <a:cubicBezTo>
                    <a:pt x="3751" y="4277"/>
                    <a:pt x="3211" y="5347"/>
                    <a:pt x="3481" y="6202"/>
                  </a:cubicBezTo>
                  <a:cubicBezTo>
                    <a:pt x="3751" y="7057"/>
                    <a:pt x="4831" y="7699"/>
                    <a:pt x="6721" y="8234"/>
                  </a:cubicBezTo>
                  <a:cubicBezTo>
                    <a:pt x="8611" y="8768"/>
                    <a:pt x="11311" y="9196"/>
                    <a:pt x="13876" y="8982"/>
                  </a:cubicBezTo>
                  <a:cubicBezTo>
                    <a:pt x="16441" y="8768"/>
                    <a:pt x="18871" y="7913"/>
                    <a:pt x="21301" y="705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5" name="Line"/>
            <p:cNvSpPr/>
            <p:nvPr/>
          </p:nvSpPr>
          <p:spPr>
            <a:xfrm>
              <a:off x="11615067" y="5530148"/>
              <a:ext cx="127103" cy="231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64" h="21500" fill="norm" stroke="1" extrusionOk="0">
                  <a:moveTo>
                    <a:pt x="15982" y="849"/>
                  </a:moveTo>
                  <a:cubicBezTo>
                    <a:pt x="13864" y="375"/>
                    <a:pt x="11746" y="-100"/>
                    <a:pt x="9840" y="19"/>
                  </a:cubicBezTo>
                  <a:cubicBezTo>
                    <a:pt x="7935" y="137"/>
                    <a:pt x="6240" y="849"/>
                    <a:pt x="4123" y="3342"/>
                  </a:cubicBezTo>
                  <a:cubicBezTo>
                    <a:pt x="2005" y="5834"/>
                    <a:pt x="-536" y="10107"/>
                    <a:pt x="99" y="13311"/>
                  </a:cubicBezTo>
                  <a:cubicBezTo>
                    <a:pt x="735" y="16515"/>
                    <a:pt x="4546" y="18652"/>
                    <a:pt x="8570" y="19838"/>
                  </a:cubicBezTo>
                  <a:cubicBezTo>
                    <a:pt x="12593" y="21025"/>
                    <a:pt x="16829" y="21263"/>
                    <a:pt x="21064" y="215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6" name="Line"/>
            <p:cNvSpPr/>
            <p:nvPr/>
          </p:nvSpPr>
          <p:spPr>
            <a:xfrm>
              <a:off x="11792223" y="5608293"/>
              <a:ext cx="18948" cy="1686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018" h="21600" fill="norm" stroke="1" extrusionOk="0">
                  <a:moveTo>
                    <a:pt x="3818" y="0"/>
                  </a:moveTo>
                  <a:cubicBezTo>
                    <a:pt x="1118" y="5891"/>
                    <a:pt x="-1582" y="11782"/>
                    <a:pt x="1118" y="15382"/>
                  </a:cubicBezTo>
                  <a:cubicBezTo>
                    <a:pt x="3818" y="18982"/>
                    <a:pt x="11918" y="20291"/>
                    <a:pt x="20018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7" name="Line"/>
            <p:cNvSpPr/>
            <p:nvPr/>
          </p:nvSpPr>
          <p:spPr>
            <a:xfrm>
              <a:off x="11849504" y="5673680"/>
              <a:ext cx="115004" cy="189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018" fill="norm" stroke="1" extrusionOk="0">
                  <a:moveTo>
                    <a:pt x="0" y="20018"/>
                  </a:moveTo>
                  <a:cubicBezTo>
                    <a:pt x="1920" y="11918"/>
                    <a:pt x="3840" y="3818"/>
                    <a:pt x="7440" y="1118"/>
                  </a:cubicBezTo>
                  <a:cubicBezTo>
                    <a:pt x="11040" y="-1582"/>
                    <a:pt x="16320" y="1118"/>
                    <a:pt x="21600" y="381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8" name="Line"/>
            <p:cNvSpPr/>
            <p:nvPr/>
          </p:nvSpPr>
          <p:spPr>
            <a:xfrm>
              <a:off x="11998203" y="5606256"/>
              <a:ext cx="196311" cy="1762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272" h="20987" fill="norm" stroke="1" extrusionOk="0">
                  <a:moveTo>
                    <a:pt x="11303" y="2068"/>
                  </a:moveTo>
                  <a:cubicBezTo>
                    <a:pt x="9918" y="1764"/>
                    <a:pt x="8534" y="1459"/>
                    <a:pt x="6595" y="2828"/>
                  </a:cubicBezTo>
                  <a:cubicBezTo>
                    <a:pt x="4657" y="4197"/>
                    <a:pt x="2164" y="7240"/>
                    <a:pt x="918" y="9978"/>
                  </a:cubicBezTo>
                  <a:cubicBezTo>
                    <a:pt x="-328" y="12716"/>
                    <a:pt x="-328" y="15149"/>
                    <a:pt x="1057" y="17127"/>
                  </a:cubicBezTo>
                  <a:cubicBezTo>
                    <a:pt x="2441" y="19104"/>
                    <a:pt x="5210" y="20626"/>
                    <a:pt x="7980" y="20930"/>
                  </a:cubicBezTo>
                  <a:cubicBezTo>
                    <a:pt x="10749" y="21234"/>
                    <a:pt x="13518" y="20321"/>
                    <a:pt x="15318" y="18192"/>
                  </a:cubicBezTo>
                  <a:cubicBezTo>
                    <a:pt x="17118" y="16062"/>
                    <a:pt x="17949" y="12716"/>
                    <a:pt x="17534" y="9521"/>
                  </a:cubicBezTo>
                  <a:cubicBezTo>
                    <a:pt x="17118" y="6327"/>
                    <a:pt x="15457" y="3285"/>
                    <a:pt x="13795" y="1611"/>
                  </a:cubicBezTo>
                  <a:cubicBezTo>
                    <a:pt x="12134" y="-62"/>
                    <a:pt x="10472" y="-366"/>
                    <a:pt x="9364" y="395"/>
                  </a:cubicBezTo>
                  <a:cubicBezTo>
                    <a:pt x="8257" y="1155"/>
                    <a:pt x="7703" y="2980"/>
                    <a:pt x="8118" y="4349"/>
                  </a:cubicBezTo>
                  <a:cubicBezTo>
                    <a:pt x="8534" y="5718"/>
                    <a:pt x="9918" y="6631"/>
                    <a:pt x="12272" y="7544"/>
                  </a:cubicBezTo>
                  <a:cubicBezTo>
                    <a:pt x="14626" y="8457"/>
                    <a:pt x="17949" y="9369"/>
                    <a:pt x="21272" y="10282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59" name="Line"/>
            <p:cNvSpPr/>
            <p:nvPr/>
          </p:nvSpPr>
          <p:spPr>
            <a:xfrm>
              <a:off x="12156179" y="5546958"/>
              <a:ext cx="142125" cy="3526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74" h="21600" fill="norm" stroke="1" extrusionOk="0">
                  <a:moveTo>
                    <a:pt x="7958" y="0"/>
                  </a:moveTo>
                  <a:cubicBezTo>
                    <a:pt x="11747" y="2035"/>
                    <a:pt x="15537" y="4070"/>
                    <a:pt x="18000" y="6730"/>
                  </a:cubicBezTo>
                  <a:cubicBezTo>
                    <a:pt x="20463" y="9391"/>
                    <a:pt x="21600" y="12678"/>
                    <a:pt x="20842" y="15183"/>
                  </a:cubicBezTo>
                  <a:cubicBezTo>
                    <a:pt x="20084" y="17687"/>
                    <a:pt x="17432" y="19409"/>
                    <a:pt x="13642" y="20348"/>
                  </a:cubicBezTo>
                  <a:cubicBezTo>
                    <a:pt x="9853" y="21287"/>
                    <a:pt x="4926" y="21443"/>
                    <a:pt x="0" y="2160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0" name="Line"/>
            <p:cNvSpPr/>
            <p:nvPr/>
          </p:nvSpPr>
          <p:spPr>
            <a:xfrm>
              <a:off x="11381827" y="5923243"/>
              <a:ext cx="807971" cy="99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2" h="21468" fill="norm" stroke="1" extrusionOk="0">
                  <a:moveTo>
                    <a:pt x="0" y="21468"/>
                  </a:moveTo>
                  <a:cubicBezTo>
                    <a:pt x="2657" y="17037"/>
                    <a:pt x="5315" y="12606"/>
                    <a:pt x="8006" y="9006"/>
                  </a:cubicBezTo>
                  <a:cubicBezTo>
                    <a:pt x="10698" y="5406"/>
                    <a:pt x="13423" y="2637"/>
                    <a:pt x="15536" y="1253"/>
                  </a:cubicBezTo>
                  <a:cubicBezTo>
                    <a:pt x="17648" y="-132"/>
                    <a:pt x="19147" y="-132"/>
                    <a:pt x="20067" y="145"/>
                  </a:cubicBezTo>
                  <a:cubicBezTo>
                    <a:pt x="20987" y="422"/>
                    <a:pt x="21327" y="976"/>
                    <a:pt x="21464" y="1806"/>
                  </a:cubicBezTo>
                  <a:cubicBezTo>
                    <a:pt x="21600" y="2637"/>
                    <a:pt x="21532" y="3745"/>
                    <a:pt x="21464" y="485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1" name="Line"/>
            <p:cNvSpPr/>
            <p:nvPr/>
          </p:nvSpPr>
          <p:spPr>
            <a:xfrm>
              <a:off x="11719778" y="6110127"/>
              <a:ext cx="265538" cy="2265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374" h="21039" fill="norm" stroke="1" extrusionOk="0">
                  <a:moveTo>
                    <a:pt x="2420" y="1813"/>
                  </a:moveTo>
                  <a:cubicBezTo>
                    <a:pt x="1802" y="4186"/>
                    <a:pt x="1185" y="6560"/>
                    <a:pt x="877" y="9171"/>
                  </a:cubicBezTo>
                  <a:cubicBezTo>
                    <a:pt x="568" y="11782"/>
                    <a:pt x="568" y="14630"/>
                    <a:pt x="465" y="16648"/>
                  </a:cubicBezTo>
                  <a:cubicBezTo>
                    <a:pt x="362" y="18665"/>
                    <a:pt x="157" y="19852"/>
                    <a:pt x="54" y="19852"/>
                  </a:cubicBezTo>
                  <a:cubicBezTo>
                    <a:pt x="-49" y="19852"/>
                    <a:pt x="-49" y="18665"/>
                    <a:pt x="465" y="16292"/>
                  </a:cubicBezTo>
                  <a:cubicBezTo>
                    <a:pt x="980" y="13918"/>
                    <a:pt x="2008" y="10358"/>
                    <a:pt x="4580" y="7153"/>
                  </a:cubicBezTo>
                  <a:cubicBezTo>
                    <a:pt x="7151" y="3949"/>
                    <a:pt x="11265" y="1101"/>
                    <a:pt x="14351" y="270"/>
                  </a:cubicBezTo>
                  <a:cubicBezTo>
                    <a:pt x="17437" y="-561"/>
                    <a:pt x="19494" y="626"/>
                    <a:pt x="20522" y="2525"/>
                  </a:cubicBezTo>
                  <a:cubicBezTo>
                    <a:pt x="21551" y="4424"/>
                    <a:pt x="21551" y="7035"/>
                    <a:pt x="21037" y="10239"/>
                  </a:cubicBezTo>
                  <a:cubicBezTo>
                    <a:pt x="20522" y="13443"/>
                    <a:pt x="19494" y="17241"/>
                    <a:pt x="18465" y="21039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2" name="Line"/>
            <p:cNvSpPr/>
            <p:nvPr/>
          </p:nvSpPr>
          <p:spPr>
            <a:xfrm>
              <a:off x="6656910" y="5010998"/>
              <a:ext cx="677460" cy="6314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45" h="21519" fill="norm" stroke="1" extrusionOk="0">
                  <a:moveTo>
                    <a:pt x="19726" y="2850"/>
                  </a:moveTo>
                  <a:cubicBezTo>
                    <a:pt x="19888" y="2415"/>
                    <a:pt x="20050" y="1979"/>
                    <a:pt x="20050" y="1544"/>
                  </a:cubicBezTo>
                  <a:cubicBezTo>
                    <a:pt x="20050" y="1108"/>
                    <a:pt x="19888" y="673"/>
                    <a:pt x="19605" y="411"/>
                  </a:cubicBezTo>
                  <a:cubicBezTo>
                    <a:pt x="19322" y="150"/>
                    <a:pt x="18917" y="63"/>
                    <a:pt x="17663" y="20"/>
                  </a:cubicBezTo>
                  <a:cubicBezTo>
                    <a:pt x="16409" y="-24"/>
                    <a:pt x="14306" y="-24"/>
                    <a:pt x="12364" y="368"/>
                  </a:cubicBezTo>
                  <a:cubicBezTo>
                    <a:pt x="10423" y="760"/>
                    <a:pt x="8643" y="1544"/>
                    <a:pt x="6823" y="2720"/>
                  </a:cubicBezTo>
                  <a:cubicBezTo>
                    <a:pt x="5003" y="3895"/>
                    <a:pt x="3142" y="5463"/>
                    <a:pt x="1969" y="6682"/>
                  </a:cubicBezTo>
                  <a:cubicBezTo>
                    <a:pt x="796" y="7902"/>
                    <a:pt x="310" y="8773"/>
                    <a:pt x="108" y="10210"/>
                  </a:cubicBezTo>
                  <a:cubicBezTo>
                    <a:pt x="-94" y="11647"/>
                    <a:pt x="-13" y="13650"/>
                    <a:pt x="351" y="15261"/>
                  </a:cubicBezTo>
                  <a:cubicBezTo>
                    <a:pt x="715" y="16873"/>
                    <a:pt x="1362" y="18092"/>
                    <a:pt x="2212" y="19050"/>
                  </a:cubicBezTo>
                  <a:cubicBezTo>
                    <a:pt x="3061" y="20008"/>
                    <a:pt x="4113" y="20705"/>
                    <a:pt x="5650" y="21097"/>
                  </a:cubicBezTo>
                  <a:cubicBezTo>
                    <a:pt x="7187" y="21489"/>
                    <a:pt x="9209" y="21576"/>
                    <a:pt x="11070" y="21489"/>
                  </a:cubicBezTo>
                  <a:cubicBezTo>
                    <a:pt x="12931" y="21402"/>
                    <a:pt x="14630" y="21141"/>
                    <a:pt x="15924" y="20618"/>
                  </a:cubicBezTo>
                  <a:cubicBezTo>
                    <a:pt x="17218" y="20095"/>
                    <a:pt x="18108" y="19311"/>
                    <a:pt x="18917" y="17831"/>
                  </a:cubicBezTo>
                  <a:cubicBezTo>
                    <a:pt x="19726" y="16350"/>
                    <a:pt x="20454" y="14173"/>
                    <a:pt x="20899" y="12039"/>
                  </a:cubicBezTo>
                  <a:cubicBezTo>
                    <a:pt x="21344" y="9905"/>
                    <a:pt x="21506" y="7815"/>
                    <a:pt x="21425" y="6291"/>
                  </a:cubicBezTo>
                  <a:cubicBezTo>
                    <a:pt x="21344" y="4766"/>
                    <a:pt x="21021" y="3808"/>
                    <a:pt x="20535" y="3242"/>
                  </a:cubicBezTo>
                  <a:cubicBezTo>
                    <a:pt x="20050" y="2676"/>
                    <a:pt x="19403" y="2502"/>
                    <a:pt x="18755" y="2328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3" name="Line"/>
            <p:cNvSpPr/>
            <p:nvPr/>
          </p:nvSpPr>
          <p:spPr>
            <a:xfrm>
              <a:off x="4995350" y="5934734"/>
              <a:ext cx="255562" cy="10290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13" fill="norm" stroke="1" extrusionOk="0">
                  <a:moveTo>
                    <a:pt x="0" y="5408"/>
                  </a:moveTo>
                  <a:cubicBezTo>
                    <a:pt x="6480" y="4354"/>
                    <a:pt x="12960" y="3301"/>
                    <a:pt x="16740" y="2511"/>
                  </a:cubicBezTo>
                  <a:cubicBezTo>
                    <a:pt x="20520" y="1720"/>
                    <a:pt x="21600" y="1193"/>
                    <a:pt x="21600" y="667"/>
                  </a:cubicBezTo>
                  <a:cubicBezTo>
                    <a:pt x="21600" y="140"/>
                    <a:pt x="20520" y="-387"/>
                    <a:pt x="17388" y="403"/>
                  </a:cubicBezTo>
                  <a:cubicBezTo>
                    <a:pt x="14256" y="1193"/>
                    <a:pt x="9072" y="3301"/>
                    <a:pt x="5940" y="4881"/>
                  </a:cubicBezTo>
                  <a:cubicBezTo>
                    <a:pt x="2808" y="6462"/>
                    <a:pt x="1728" y="7515"/>
                    <a:pt x="1836" y="8042"/>
                  </a:cubicBezTo>
                  <a:cubicBezTo>
                    <a:pt x="1944" y="8569"/>
                    <a:pt x="3240" y="8569"/>
                    <a:pt x="6264" y="8042"/>
                  </a:cubicBezTo>
                  <a:cubicBezTo>
                    <a:pt x="9288" y="7515"/>
                    <a:pt x="14040" y="6462"/>
                    <a:pt x="16956" y="5672"/>
                  </a:cubicBezTo>
                  <a:cubicBezTo>
                    <a:pt x="19872" y="4881"/>
                    <a:pt x="20952" y="4354"/>
                    <a:pt x="20736" y="4354"/>
                  </a:cubicBezTo>
                  <a:cubicBezTo>
                    <a:pt x="20520" y="4354"/>
                    <a:pt x="19008" y="4881"/>
                    <a:pt x="15768" y="6989"/>
                  </a:cubicBezTo>
                  <a:cubicBezTo>
                    <a:pt x="12528" y="9096"/>
                    <a:pt x="7560" y="12784"/>
                    <a:pt x="4536" y="14891"/>
                  </a:cubicBezTo>
                  <a:cubicBezTo>
                    <a:pt x="1512" y="16998"/>
                    <a:pt x="432" y="17525"/>
                    <a:pt x="540" y="17525"/>
                  </a:cubicBezTo>
                  <a:cubicBezTo>
                    <a:pt x="648" y="17525"/>
                    <a:pt x="1944" y="16998"/>
                    <a:pt x="3780" y="15945"/>
                  </a:cubicBezTo>
                  <a:cubicBezTo>
                    <a:pt x="5616" y="14891"/>
                    <a:pt x="7992" y="13311"/>
                    <a:pt x="10044" y="11730"/>
                  </a:cubicBezTo>
                  <a:cubicBezTo>
                    <a:pt x="12096" y="10150"/>
                    <a:pt x="13824" y="8569"/>
                    <a:pt x="14040" y="8306"/>
                  </a:cubicBezTo>
                  <a:cubicBezTo>
                    <a:pt x="14256" y="8042"/>
                    <a:pt x="12960" y="9096"/>
                    <a:pt x="11448" y="10150"/>
                  </a:cubicBezTo>
                  <a:cubicBezTo>
                    <a:pt x="9936" y="11203"/>
                    <a:pt x="8208" y="12257"/>
                    <a:pt x="7344" y="14101"/>
                  </a:cubicBezTo>
                  <a:cubicBezTo>
                    <a:pt x="6480" y="15945"/>
                    <a:pt x="6480" y="18579"/>
                    <a:pt x="6480" y="21213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4" name="Line"/>
            <p:cNvSpPr/>
            <p:nvPr/>
          </p:nvSpPr>
          <p:spPr>
            <a:xfrm>
              <a:off x="6781724" y="6402586"/>
              <a:ext cx="276007" cy="41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0579" fill="norm" stroke="1" extrusionOk="0">
                  <a:moveTo>
                    <a:pt x="0" y="20579"/>
                  </a:moveTo>
                  <a:cubicBezTo>
                    <a:pt x="5000" y="14226"/>
                    <a:pt x="10000" y="7873"/>
                    <a:pt x="13000" y="4697"/>
                  </a:cubicBezTo>
                  <a:cubicBezTo>
                    <a:pt x="16000" y="1520"/>
                    <a:pt x="17000" y="1520"/>
                    <a:pt x="18100" y="885"/>
                  </a:cubicBezTo>
                  <a:cubicBezTo>
                    <a:pt x="19200" y="250"/>
                    <a:pt x="20400" y="-1021"/>
                    <a:pt x="21000" y="1520"/>
                  </a:cubicBezTo>
                  <a:cubicBezTo>
                    <a:pt x="21600" y="4061"/>
                    <a:pt x="21600" y="10414"/>
                    <a:pt x="21600" y="16767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  <p:sp>
          <p:nvSpPr>
            <p:cNvPr id="2165" name="Line"/>
            <p:cNvSpPr/>
            <p:nvPr/>
          </p:nvSpPr>
          <p:spPr>
            <a:xfrm>
              <a:off x="6735723" y="6466979"/>
              <a:ext cx="398676" cy="46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cubicBezTo>
                    <a:pt x="4292" y="16800"/>
                    <a:pt x="8585" y="12000"/>
                    <a:pt x="12185" y="8400"/>
                  </a:cubicBezTo>
                  <a:cubicBezTo>
                    <a:pt x="15785" y="4800"/>
                    <a:pt x="18692" y="2400"/>
                    <a:pt x="21600" y="0"/>
                  </a:cubicBez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 defTabSz="457200">
                <a:defRPr b="0" sz="1200">
                  <a:latin typeface="Helvetica"/>
                  <a:ea typeface="Helvetica"/>
                  <a:cs typeface="Helvetica"/>
                  <a:sym typeface="Helvetica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